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1.xml" ContentType="application/xml"/>
  <Override PartName="/customXml/itemProps1.xml" ContentType="application/vnd.openxmlformats-officedocument.customXmlProperties+xml"/>
  <Override PartName="/customXml/item2.xml" ContentType="application/xml"/>
  <Override PartName="/customXml/_rels/item3.xml.rels" ContentType="application/vnd.openxmlformats-package.relationships+xml"/>
  <Override PartName="/customXml/_rels/item2.xml.rels" ContentType="application/vnd.openxmlformats-package.relationships+xml"/>
  <Override PartName="/customXml/_rels/item1.xml.rels" ContentType="application/vnd.openxmlformats-package.relationships+xml"/>
  <Override PartName="/customXml/itemProps2.xml" ContentType="application/vnd.openxmlformats-officedocument.customXmlProperties+xml"/>
  <Override PartName="/customXml/item3.xml" ContentType="application/xml"/>
  <Override PartName="/customXml/itemProps3.xml" ContentType="application/vnd.openxmlformats-officedocument.customXmlProperties+xml"/>
  <Override PartName="/docMetadata/LabelInfo.xml" ContentType="application/xml"/>
  <Override PartName="/ppt/presentation.xml" ContentType="application/vnd.openxmlformats-officedocument.presentationml.presentation.main+xml"/>
  <Override PartName="/ppt/slideMasters/_rels/slideMaster12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11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13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2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theme/theme14.xml" ContentType="application/vnd.openxmlformats-officedocument.theme+xml"/>
  <Override PartName="/ppt/theme/theme4.xml" ContentType="application/vnd.openxmlformats-officedocument.theme+xml"/>
  <Override PartName="/ppt/theme/theme1.xml" ContentType="application/vnd.openxmlformats-officedocument.theme+xml"/>
  <Override PartName="/ppt/theme/theme11.xml" ContentType="application/vnd.openxmlformats-officedocument.theme+xml"/>
  <Override PartName="/ppt/theme/theme2.xml" ContentType="application/vnd.openxmlformats-officedocument.theme+xml"/>
  <Override PartName="/ppt/theme/theme12.xml" ContentType="application/vnd.openxmlformats-officedocument.theme+xml"/>
  <Override PartName="/ppt/theme/theme3.xml" ContentType="application/vnd.openxmlformats-officedocument.theme+xml"/>
  <Override PartName="/ppt/theme/theme13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10.xml" ContentType="application/vnd.openxmlformats-officedocument.theme+xml"/>
  <Override PartName="/ppt/theme/theme9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.xml.rels" ContentType="application/vnd.openxmlformats-package.relationships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_rels/presentation.xml.rels" ContentType="application/vnd.openxmlformats-package.relationships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media/image1.jpeg" ContentType="image/jpeg"/>
  <Override PartName="/ppt/media/image6.png" ContentType="image/png"/>
  <Override PartName="/ppt/media/image2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7.png" ContentType="image/png"/>
  <Override PartName="/ppt/media/image8.png" ContentType="image/png"/>
  <Override PartName="/ppt/media/image9.png" ContentType="image/png"/>
  <Override PartName="/ppt/slides/slide1.xml" ContentType="application/vnd.openxmlformats-officedocument.presentationml.slide+xml"/>
  <Override PartName="/ppt/slides/_rels/slide2.xml.rels" ContentType="application/vnd.openxmlformats-package.relationships+xml"/>
  <Override PartName="/ppt/slides/_rels/slide1.xml.rels" ContentType="application/vnd.openxmlformats-package.relationships+xml"/>
  <Override PartName="/ppt/slides/slide2.xml" ContentType="application/vnd.openxmlformats-officedocument.presentationml.slide+xml"/>
  <Override PartName="/ppt/notesSlides/_rels/notesSlide2.xml.rels" ContentType="application/vnd.openxmlformats-package.relationships+xml"/>
  <Override PartName="/ppt/notesSlides/_rels/notesSlide1.xml.rels" ContentType="application/vnd.openxmlformats-package.relationship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customXml" Target="../customXml/item1.xml"/><Relationship Id="rId5" Type="http://schemas.openxmlformats.org/officeDocument/2006/relationships/customXml" Target="../customXml/item2.xml"/><Relationship Id="rId6" Type="http://schemas.openxmlformats.org/officeDocument/2006/relationships/customXml" Target="../customXml/item3.xml"/><Relationship Id="rId7" Type="http://schemas.microsoft.com/office/2020/02/relationships/classificationlabels" Target="docMetadata/LabelInfo.xml"/><Relationship Id="rId8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  <p:sldMasterId id="2147483652" r:id="rId4"/>
    <p:sldMasterId id="2147483654" r:id="rId5"/>
    <p:sldMasterId id="2147483656" r:id="rId6"/>
    <p:sldMasterId id="2147483658" r:id="rId7"/>
    <p:sldMasterId id="2147483660" r:id="rId8"/>
    <p:sldMasterId id="2147483662" r:id="rId9"/>
    <p:sldMasterId id="2147483664" r:id="rId10"/>
    <p:sldMasterId id="2147483666" r:id="rId11"/>
    <p:sldMasterId id="2147483668" r:id="rId12"/>
    <p:sldMasterId id="2147483670" r:id="rId13"/>
    <p:sldMasterId id="2147483672" r:id="rId14"/>
  </p:sldMasterIdLst>
  <p:notesMasterIdLst>
    <p:notesMasterId r:id="rId15"/>
  </p:notesMasterIdLst>
  <p:sldIdLst>
    <p:sldId id="256" r:id="rId16"/>
    <p:sldId id="257" r:id="rId17"/>
  </p:sldIdLst>
  <p:sldSz cx="12192000" cy="68580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Master" Target="slideMasters/slideMaster12.xml"/><Relationship Id="rId14" Type="http://schemas.openxmlformats.org/officeDocument/2006/relationships/slideMaster" Target="slideMasters/slideMaster13.xml"/><Relationship Id="rId15" Type="http://schemas.openxmlformats.org/officeDocument/2006/relationships/notesMaster" Target="notesMasters/notesMaster1.xml"/><Relationship Id="rId16" Type="http://schemas.openxmlformats.org/officeDocument/2006/relationships/slide" Target="slides/slide1.xml"/><Relationship Id="rId17" Type="http://schemas.openxmlformats.org/officeDocument/2006/relationships/slide" Target="slides/slide2.xml"/><Relationship Id="rId18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14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CA" sz="4400" spc="-1" strike="noStrike">
                <a:solidFill>
                  <a:srgbClr val="000000"/>
                </a:solidFill>
                <a:latin typeface="Arial"/>
              </a:rPr>
              <a:t>Для перемещения страницы щёлкните мышью</a:t>
            </a:r>
            <a:endParaRPr b="0" lang="en-CA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-216000">
              <a:buNone/>
            </a:pPr>
            <a:r>
              <a:rPr b="0" lang="en-CA" sz="2000" spc="-1" strike="noStrike">
                <a:solidFill>
                  <a:srgbClr val="000000"/>
                </a:solidFill>
                <a:latin typeface="Arial"/>
              </a:rPr>
              <a:t>Для правки формата примечаний щёлкните мышью</a:t>
            </a:r>
            <a:endParaRPr b="0" lang="en-CA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en-CA" sz="1400" spc="-1" strike="noStrike">
                <a:solidFill>
                  <a:srgbClr val="000000"/>
                </a:solidFill>
                <a:latin typeface="Times New Roman"/>
              </a:rPr>
              <a:t>&lt;верхний колонтитул&gt;</a:t>
            </a:r>
            <a:endParaRPr b="0" lang="en-CA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 type="dt" idx="34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en-CA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b="0" lang="en-CA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en-CA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3" name="PlaceHolder 5"/>
          <p:cNvSpPr>
            <a:spLocks noGrp="1"/>
          </p:cNvSpPr>
          <p:nvPr>
            <p:ph type="ftr" idx="35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en-CA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CA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en-CA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4" name="PlaceHolder 6"/>
          <p:cNvSpPr>
            <a:spLocks noGrp="1"/>
          </p:cNvSpPr>
          <p:nvPr>
            <p:ph type="sldNum" idx="36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en-CA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432A9766-119F-4959-A004-23B7765A34C5}" type="slidenum">
              <a:rPr b="0" lang="en-CA" sz="14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en-CA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5320" cy="3085200"/>
          </a:xfrm>
          <a:prstGeom prst="rect">
            <a:avLst/>
          </a:prstGeom>
          <a:ln w="0">
            <a:noFill/>
          </a:ln>
        </p:spPr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en-CA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 type="sldNum" idx="37"/>
          </p:nvPr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0092BA36-7A31-4E1C-8B3A-CD4F177A4C1D}" type="slidenum">
              <a:rPr b="0" lang="ru-RU" sz="12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en-CA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5320" cy="3085200"/>
          </a:xfrm>
          <a:prstGeom prst="rect">
            <a:avLst/>
          </a:prstGeom>
          <a:ln w="0">
            <a:noFill/>
          </a:ln>
        </p:spPr>
      </p:sp>
      <p:sp>
        <p:nvSpPr>
          <p:cNvPr id="13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16000" indent="-216000">
              <a:buNone/>
            </a:pPr>
            <a:endParaRPr b="0" lang="en-CA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PlaceHolder 3"/>
          <p:cNvSpPr>
            <a:spLocks noGrp="1"/>
          </p:cNvSpPr>
          <p:nvPr>
            <p:ph type="sldNum" idx="38"/>
          </p:nvPr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FF6B2893-1EA9-4C75-BE0A-FF2157663F34}" type="slidenum">
              <a:rPr b="0" lang="ru-RU" sz="1200" spc="-1" strike="noStrike">
                <a:solidFill>
                  <a:srgbClr val="000000"/>
                </a:solidFill>
                <a:latin typeface="Times New Roman"/>
              </a:rPr>
              <a:t>&lt;номер&gt;</a:t>
            </a:fld>
            <a:endParaRPr b="0" lang="en-CA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аголовок +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6"/>
          </p:nvPr>
        </p:nvSpPr>
        <p:spPr/>
        <p:txBody>
          <a:bodyPr/>
          <a:p>
            <a:fld id="{1DF178BC-9C9A-45E4-B663-668A68F067EF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Два объекта содержимого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9"/>
          </p:nvPr>
        </p:nvSpPr>
        <p:spPr/>
        <p:txBody>
          <a:bodyPr/>
          <a:p>
            <a:fld id="{583A7477-8840-4975-9BC3-82D6AD00ABC7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Содержимое + рисунок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Содержимое +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2"/>
          </p:nvPr>
        </p:nvSpPr>
        <p:spPr/>
        <p:txBody>
          <a:bodyPr/>
          <a:p>
            <a:fld id="{0168B201-949B-48D5-8A82-F5A4BB0AEA61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FD7A0C7B-7AB0-48CB-8D64-58ADE486391E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373A750F-0FCA-4A7F-9CEB-DE4FDE3BD62B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аключ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E5D24C41-3282-4744-B7E8-EEC73384C527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CA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CA" sz="32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320DEF88-E5AE-411D-A2A4-1954711ABE7C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Повест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BEC39930-4945-4736-8BD2-B483D71355E6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4E296789-C8DC-4E4E-830D-3BF067F599EF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8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аголовок + подзаголовок + рисун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0"/>
          </p:nvPr>
        </p:nvSpPr>
        <p:spPr/>
        <p:txBody>
          <a:bodyPr/>
          <a:p>
            <a:fld id="{DA044E12-124B-4360-90FB-B1002F2A6C65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Заголовок и объект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3"/>
          </p:nvPr>
        </p:nvSpPr>
        <p:spPr/>
        <p:txBody>
          <a:bodyPr/>
          <a:p>
            <a:fld id="{A673E59A-E510-43DC-8935-B9850C6A4935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slideLayout" Target="../slideLayouts/slideLayout1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slideLayout" Target="../slideLayouts/slideLayout11.xml"/>
</Relationships>
</file>

<file path=ppt/slideMasters/_rels/slideMaster12.xml.rels><?xml version="1.0" encoding="UTF-8"?>
<Relationships xmlns="http://schemas.openxmlformats.org/package/2006/relationships"><Relationship Id="rId1" Type="http://schemas.openxmlformats.org/officeDocument/2006/relationships/theme" Target="../theme/theme12.xml"/><Relationship Id="rId2" Type="http://schemas.openxmlformats.org/officeDocument/2006/relationships/slideLayout" Target="../slideLayouts/slideLayout12.xml"/>
</Relationships>
</file>

<file path=ppt/slideMasters/_rels/slideMaster13.xml.rels><?xml version="1.0" encoding="UTF-8"?>
<Relationships xmlns="http://schemas.openxmlformats.org/package/2006/relationships"><Relationship Id="rId1" Type="http://schemas.openxmlformats.org/officeDocument/2006/relationships/theme" Target="../theme/theme13.xml"/><Relationship Id="rId2" Type="http://schemas.openxmlformats.org/officeDocument/2006/relationships/slideLayout" Target="../slideLayouts/slideLayout13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2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3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4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5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slideLayout" Target="../slideLayouts/slideLayout8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slideLayout" Target="../slideLayouts/slideLayout9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1b192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CA" sz="4400" spc="-1" strike="noStrike">
                <a:solidFill>
                  <a:srgbClr val="ffffff"/>
                </a:solidFill>
                <a:latin typeface="Arial"/>
              </a:rPr>
              <a:t>Для правки текста заглавия щёлкните мышью</a:t>
            </a:r>
            <a:endParaRPr b="0" lang="en-CA" sz="4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CA" sz="3200" spc="-1" strike="noStrike">
                <a:solidFill>
                  <a:srgbClr val="ffffff"/>
                </a:solidFill>
                <a:latin typeface="Arial"/>
              </a:rPr>
              <a:t>Для правки структуры щёлкните мышью</a:t>
            </a:r>
            <a:endParaRPr b="0" lang="en-CA" sz="3200" spc="-1" strike="noStrike">
              <a:solidFill>
                <a:srgbClr val="ffffff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CA" sz="2800" spc="-1" strike="noStrike">
                <a:solidFill>
                  <a:srgbClr val="ffffff"/>
                </a:solidFill>
                <a:latin typeface="Arial"/>
              </a:rPr>
              <a:t>Второй уровень структуры</a:t>
            </a:r>
            <a:endParaRPr b="0" lang="en-CA" sz="2800" spc="-1" strike="noStrike">
              <a:solidFill>
                <a:srgbClr val="ffffff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CA" sz="2400" spc="-1" strike="noStrike">
                <a:solidFill>
                  <a:srgbClr val="ffffff"/>
                </a:solidFill>
                <a:latin typeface="Arial"/>
              </a:rPr>
              <a:t>Третий уровень структуры</a:t>
            </a:r>
            <a:endParaRPr b="0" lang="en-CA" sz="2400" spc="-1" strike="noStrike">
              <a:solidFill>
                <a:srgbClr val="ffffff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CA" sz="2000" spc="-1" strike="noStrike">
                <a:solidFill>
                  <a:srgbClr val="ffffff"/>
                </a:solidFill>
                <a:latin typeface="Arial"/>
              </a:rPr>
              <a:t>Четвёртый уровень структуры</a:t>
            </a:r>
            <a:endParaRPr b="0" lang="en-CA" sz="2000" spc="-1" strike="noStrike">
              <a:solidFill>
                <a:srgbClr val="ffffff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CA" sz="2000" spc="-1" strike="noStrike">
                <a:solidFill>
                  <a:srgbClr val="ffffff"/>
                </a:solidFill>
                <a:latin typeface="Arial"/>
              </a:rPr>
              <a:t>Пятый уровень структуры</a:t>
            </a:r>
            <a:endParaRPr b="0" lang="en-CA" sz="2000" spc="-1" strike="noStrike">
              <a:solidFill>
                <a:srgbClr val="ffffff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CA" sz="2000" spc="-1" strike="noStrike">
                <a:solidFill>
                  <a:srgbClr val="ffffff"/>
                </a:solidFill>
                <a:latin typeface="Arial"/>
              </a:rPr>
              <a:t>Шестой уровень структуры</a:t>
            </a:r>
            <a:endParaRPr b="0" lang="en-CA" sz="2000" spc="-1" strike="noStrike">
              <a:solidFill>
                <a:srgbClr val="ffffff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CA" sz="2000" spc="-1" strike="noStrike">
                <a:solidFill>
                  <a:srgbClr val="ffffff"/>
                </a:solidFill>
                <a:latin typeface="Arial"/>
              </a:rPr>
              <a:t>Седьмой уровень структуры</a:t>
            </a:r>
            <a:endParaRPr b="0" lang="en-CA" sz="20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1b192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ftr" idx="25"/>
          </p:nvPr>
        </p:nvSpPr>
        <p:spPr>
          <a:xfrm>
            <a:off x="3359160" y="6507360"/>
            <a:ext cx="6378120" cy="15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CA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CA" sz="1400" spc="-1" strike="noStrike">
                <a:solidFill>
                  <a:srgbClr val="ffffff"/>
                </a:solidFill>
                <a:latin typeface="Times New Roman"/>
              </a:rPr>
              <a:t>&lt;нижний колонтитул&gt;</a:t>
            </a:r>
            <a:endParaRPr b="0" lang="en-CA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sldNum" idx="26"/>
          </p:nvPr>
        </p:nvSpPr>
        <p:spPr>
          <a:xfrm>
            <a:off x="9948960" y="6507360"/>
            <a:ext cx="1691280" cy="15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000" spc="-1" strike="noStrike">
                <a:solidFill>
                  <a:schemeClr val="dk1">
                    <a:alpha val="80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00A0E2F5-991F-4EE8-A63F-51060E41BF44}" type="slidenum">
              <a:rPr b="0" lang="ru-RU" sz="1000" spc="-1" strike="noStrike">
                <a:solidFill>
                  <a:schemeClr val="dk1">
                    <a:alpha val="80000"/>
                  </a:schemeClr>
                </a:solidFill>
                <a:latin typeface="Calibri"/>
              </a:rPr>
              <a:t>&lt;номер&gt;</a:t>
            </a:fld>
            <a:endParaRPr b="0" lang="en-CA" sz="10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dt" idx="27"/>
          </p:nvPr>
        </p:nvSpPr>
        <p:spPr>
          <a:xfrm>
            <a:off x="550800" y="6507360"/>
            <a:ext cx="2628000" cy="15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buNone/>
              <a:defRPr b="0" lang="en-CA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CA" sz="1400" spc="-1" strike="noStrike">
                <a:solidFill>
                  <a:srgbClr val="ffffff"/>
                </a:solidFill>
                <a:latin typeface="Times New Roman"/>
              </a:rPr>
              <a:t>&lt;дата/время&gt;</a:t>
            </a:r>
            <a:endParaRPr b="0" lang="en-CA" sz="1400" spc="-1" strike="noStrike">
              <a:solidFill>
                <a:srgbClr val="ffffff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7" r:id="rId2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1b192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Овал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070000" y="333360"/>
            <a:ext cx="358920" cy="358920"/>
          </a:xfrm>
          <a:prstGeom prst="ellipse">
            <a:avLst/>
          </a:prstGeom>
          <a:gradFill rotWithShape="0">
            <a:gsLst>
              <a:gs pos="0">
                <a:srgbClr val="7771b2"/>
              </a:gs>
              <a:gs pos="40000">
                <a:srgbClr val="1b192e"/>
              </a:gs>
            </a:gsLst>
            <a:lin ang="18900000"/>
          </a:gradFill>
          <a:ln>
            <a:noFill/>
          </a:ln>
          <a:effectLst>
            <a:innerShdw blurRad="127000" dir="2700000" dist="63500">
              <a:schemeClr val="accent1">
                <a:lumMod val="60000"/>
                <a:lumOff val="40000"/>
                <a:alpha val="2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</a:endParaRPr>
          </a:p>
        </p:txBody>
      </p:sp>
      <p:grpSp>
        <p:nvGrpSpPr>
          <p:cNvPr id="95" name="Группа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34000" y="5384160"/>
            <a:ext cx="826920" cy="826920"/>
            <a:chOff x="234000" y="5384160"/>
            <a:chExt cx="826920" cy="826920"/>
          </a:xfrm>
        </p:grpSpPr>
        <p:sp>
          <p:nvSpPr>
            <p:cNvPr id="96" name="Полилиния: Фигура 19"/>
            <p:cNvSpPr/>
            <p:nvPr/>
          </p:nvSpPr>
          <p:spPr>
            <a:xfrm rot="2700000">
              <a:off x="377640" y="5482080"/>
              <a:ext cx="538920" cy="630360"/>
            </a:xfrm>
            <a:custGeom>
              <a:avLst/>
              <a:gdLst>
                <a:gd name="textAreaLeft" fmla="*/ 0 w 538920"/>
                <a:gd name="textAreaRight" fmla="*/ 540000 w 538920"/>
                <a:gd name="textAreaTop" fmla="*/ 0 h 630360"/>
                <a:gd name="textAreaBottom" fmla="*/ 631440 h 630360"/>
              </a:gdLst>
              <a:ahLst/>
              <a:rect l="textAreaLeft" t="textAreaTop" r="textAreaRight" b="textAreaBottom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 rotWithShape="0">
              <a:gsLst>
                <a:gs pos="30000">
                  <a:srgbClr val="2c284a"/>
                </a:gs>
                <a:gs pos="40000">
                  <a:srgbClr val="454075"/>
                </a:gs>
                <a:gs pos="60000">
                  <a:srgbClr val="2c284a"/>
                </a:gs>
                <a:gs pos="100000">
                  <a:srgbClr val="1b192e"/>
                </a:gs>
              </a:gsLst>
              <a:lin ang="3300000"/>
            </a:gradFill>
            <a:ln>
              <a:noFill/>
            </a:ln>
            <a:effectLst>
              <a:innerShdw blurRad="254000" dir="2700000" dist="1016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numCol="1" spcCol="0" horzOverflow="overflow"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97" name="Овал 20"/>
            <p:cNvSpPr/>
            <p:nvPr/>
          </p:nvSpPr>
          <p:spPr>
            <a:xfrm rot="8100000">
              <a:off x="385200" y="5655960"/>
              <a:ext cx="268920" cy="538920"/>
            </a:xfrm>
            <a:prstGeom prst="ellipse">
              <a:avLst/>
            </a:prstGeom>
            <a:gradFill rotWithShape="0">
              <a:gsLst>
                <a:gs pos="50000">
                  <a:srgbClr val="23213c"/>
                </a:gs>
                <a:gs pos="100000">
                  <a:srgbClr val="2c284a"/>
                </a:gs>
              </a:gsLst>
              <a:lin ang="1350000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numCol="1" spcCol="0" horzOverflow="overflow"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</p:grpSp>
      <p:sp>
        <p:nvSpPr>
          <p:cNvPr id="98" name="PlaceHolder 1"/>
          <p:cNvSpPr>
            <a:spLocks noGrp="1"/>
          </p:cNvSpPr>
          <p:nvPr>
            <p:ph type="ftr" idx="28"/>
          </p:nvPr>
        </p:nvSpPr>
        <p:spPr>
          <a:xfrm>
            <a:off x="3359160" y="6507360"/>
            <a:ext cx="6378120" cy="15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CA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CA" sz="1400" spc="-1" strike="noStrike">
                <a:solidFill>
                  <a:srgbClr val="ffffff"/>
                </a:solidFill>
                <a:latin typeface="Times New Roman"/>
              </a:rPr>
              <a:t>&lt;нижний колонтитул&gt;</a:t>
            </a:r>
            <a:endParaRPr b="0" lang="en-CA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sldNum" idx="29"/>
          </p:nvPr>
        </p:nvSpPr>
        <p:spPr>
          <a:xfrm>
            <a:off x="9948960" y="6507360"/>
            <a:ext cx="1691280" cy="15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000" spc="-1" strike="noStrike">
                <a:solidFill>
                  <a:schemeClr val="dk1">
                    <a:alpha val="80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20A297BD-5A4D-4ECA-B0C8-6A407DF5818A}" type="slidenum">
              <a:rPr b="0" lang="ru-RU" sz="1000" spc="-1" strike="noStrike">
                <a:solidFill>
                  <a:schemeClr val="dk1">
                    <a:alpha val="80000"/>
                  </a:schemeClr>
                </a:solidFill>
                <a:latin typeface="Calibri"/>
              </a:rPr>
              <a:t>&lt;номер&gt;</a:t>
            </a:fld>
            <a:endParaRPr b="0" lang="en-CA" sz="10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 type="dt" idx="30"/>
          </p:nvPr>
        </p:nvSpPr>
        <p:spPr>
          <a:xfrm>
            <a:off x="550800" y="6507360"/>
            <a:ext cx="2628000" cy="15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buNone/>
              <a:defRPr b="0" lang="en-CA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CA" sz="1400" spc="-1" strike="noStrike">
                <a:solidFill>
                  <a:srgbClr val="ffffff"/>
                </a:solidFill>
                <a:latin typeface="Times New Roman"/>
              </a:rPr>
              <a:t>&lt;дата/время&gt;</a:t>
            </a:r>
            <a:endParaRPr b="0" lang="en-CA" sz="1400" spc="-1" strike="noStrike">
              <a:solidFill>
                <a:srgbClr val="ffffff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9" r:id="rId2"/>
  </p:sldLayoutIdLst>
</p:sldMaster>
</file>

<file path=ppt/slideMasters/slideMaster1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1b192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Группа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689000" y="551880"/>
            <a:ext cx="896400" cy="932400"/>
            <a:chOff x="4689000" y="551880"/>
            <a:chExt cx="896400" cy="932400"/>
          </a:xfrm>
        </p:grpSpPr>
        <p:sp>
          <p:nvSpPr>
            <p:cNvPr id="102" name="Полилиния 5"/>
            <p:cNvSpPr/>
            <p:nvPr/>
          </p:nvSpPr>
          <p:spPr>
            <a:xfrm rot="1800000">
              <a:off x="4916160" y="682200"/>
              <a:ext cx="619920" cy="363600"/>
            </a:xfrm>
            <a:custGeom>
              <a:avLst/>
              <a:gdLst>
                <a:gd name="textAreaLeft" fmla="*/ 0 w 619920"/>
                <a:gd name="textAreaRight" fmla="*/ 621000 w 619920"/>
                <a:gd name="textAreaTop" fmla="*/ 0 h 363600"/>
                <a:gd name="textAreaBottom" fmla="*/ 364680 h 363600"/>
              </a:gdLst>
              <a:ahLst/>
              <a:rect l="textAreaLeft" t="textAreaTop" r="textAreaRight" b="textAreaBottom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rotWithShape="0">
              <a:gsLst>
                <a:gs pos="20000">
                  <a:srgbClr val="2c284a">
                    <a:alpha val="20000"/>
                  </a:srgbClr>
                </a:gs>
                <a:gs pos="100000">
                  <a:srgbClr val="5befc1">
                    <a:alpha val="20000"/>
                  </a:srgbClr>
                </a:gs>
              </a:gsLst>
              <a:lin ang="1800000"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numCol="1" spcCol="0" horzOverflow="overflow"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103" name="Полилиния 6"/>
            <p:cNvSpPr/>
            <p:nvPr/>
          </p:nvSpPr>
          <p:spPr>
            <a:xfrm rot="1800000">
              <a:off x="4802760" y="748800"/>
              <a:ext cx="304920" cy="537120"/>
            </a:xfrm>
            <a:custGeom>
              <a:avLst/>
              <a:gdLst>
                <a:gd name="textAreaLeft" fmla="*/ 0 w 304920"/>
                <a:gd name="textAreaRight" fmla="*/ 306000 w 304920"/>
                <a:gd name="textAreaTop" fmla="*/ 0 h 537120"/>
                <a:gd name="textAreaBottom" fmla="*/ 538200 h 537120"/>
              </a:gdLst>
              <a:ahLst/>
              <a:rect l="textAreaLeft" t="textAreaTop" r="textAreaRight" b="textAreaBottom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rotWithShape="0">
              <a:gsLst>
                <a:gs pos="20000">
                  <a:srgbClr val="2c284a">
                    <a:alpha val="20000"/>
                  </a:srgbClr>
                </a:gs>
                <a:gs pos="100000">
                  <a:srgbClr val="5befc1">
                    <a:alpha val="20000"/>
                  </a:srgbClr>
                </a:gs>
              </a:gsLst>
              <a:lin ang="0"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numCol="1" spcCol="0" horzOverflow="overflow"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104" name="Полилиния 8"/>
            <p:cNvSpPr/>
            <p:nvPr/>
          </p:nvSpPr>
          <p:spPr>
            <a:xfrm rot="1800000">
              <a:off x="5067360" y="904680"/>
              <a:ext cx="313920" cy="537120"/>
            </a:xfrm>
            <a:custGeom>
              <a:avLst/>
              <a:gdLst>
                <a:gd name="textAreaLeft" fmla="*/ 0 w 313920"/>
                <a:gd name="textAreaRight" fmla="*/ 315000 w 313920"/>
                <a:gd name="textAreaTop" fmla="*/ 0 h 537120"/>
                <a:gd name="textAreaBottom" fmla="*/ 538200 h 537120"/>
              </a:gdLst>
              <a:ahLst/>
              <a:rect l="textAreaLeft" t="textAreaTop" r="textAreaRight" b="textAreaBottom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rotWithShape="0">
              <a:gsLst>
                <a:gs pos="20000">
                  <a:srgbClr val="2c284a">
                    <a:alpha val="20000"/>
                  </a:srgbClr>
                </a:gs>
                <a:gs pos="100000">
                  <a:srgbClr val="5befc1">
                    <a:alpha val="20000"/>
                  </a:srgbClr>
                </a:gs>
              </a:gsLst>
              <a:lin ang="19800000"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numCol="1" spcCol="0" horzOverflow="overflow"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</p:grpSp>
      <p:sp>
        <p:nvSpPr>
          <p:cNvPr id="105" name="Овал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89440" y="5232600"/>
            <a:ext cx="1078920" cy="1078920"/>
          </a:xfrm>
          <a:prstGeom prst="ellipse">
            <a:avLst/>
          </a:prstGeom>
          <a:gradFill rotWithShape="0">
            <a:gsLst>
              <a:gs pos="0">
                <a:srgbClr val="7771b2"/>
              </a:gs>
              <a:gs pos="40000">
                <a:srgbClr val="1b192e"/>
              </a:gs>
            </a:gsLst>
            <a:lin ang="18900000"/>
          </a:gradFill>
          <a:ln>
            <a:noFill/>
          </a:ln>
          <a:effectLst>
            <a:innerShdw blurRad="254000" dir="2700000" dist="127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1" r:id="rId2"/>
  </p:sldLayoutIdLst>
</p:sldMaster>
</file>

<file path=ppt/slideMasters/slideMaster1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1b192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ftr" idx="31"/>
          </p:nvPr>
        </p:nvSpPr>
        <p:spPr>
          <a:xfrm>
            <a:off x="3359160" y="6507360"/>
            <a:ext cx="6378120" cy="15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CA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CA" sz="1400" spc="-1" strike="noStrike">
                <a:solidFill>
                  <a:srgbClr val="ffffff"/>
                </a:solidFill>
                <a:latin typeface="Times New Roman"/>
              </a:rPr>
              <a:t>&lt;нижний колонтитул&gt;</a:t>
            </a:r>
            <a:endParaRPr b="0" lang="en-CA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 type="sldNum" idx="32"/>
          </p:nvPr>
        </p:nvSpPr>
        <p:spPr>
          <a:xfrm>
            <a:off x="9948960" y="6507360"/>
            <a:ext cx="1691280" cy="15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000" spc="-1" strike="noStrike">
                <a:solidFill>
                  <a:schemeClr val="dk1">
                    <a:alpha val="80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7EBB7135-2CE6-4AAA-A610-453DA902CDDF}" type="slidenum">
              <a:rPr b="0" lang="ru-RU" sz="1000" spc="-1" strike="noStrike">
                <a:solidFill>
                  <a:schemeClr val="dk1">
                    <a:alpha val="80000"/>
                  </a:schemeClr>
                </a:solidFill>
                <a:latin typeface="Calibri"/>
              </a:rPr>
              <a:t>&lt;номер&gt;</a:t>
            </a:fld>
            <a:endParaRPr b="0" lang="en-CA" sz="10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 type="dt" idx="33"/>
          </p:nvPr>
        </p:nvSpPr>
        <p:spPr>
          <a:xfrm>
            <a:off x="550800" y="6507360"/>
            <a:ext cx="2628000" cy="15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buNone/>
              <a:defRPr b="0" lang="en-CA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CA" sz="1400" spc="-1" strike="noStrike">
                <a:solidFill>
                  <a:srgbClr val="ffffff"/>
                </a:solidFill>
                <a:latin typeface="Times New Roman"/>
              </a:rPr>
              <a:t>&lt;дата/время&gt;</a:t>
            </a:r>
            <a:endParaRPr b="0" lang="en-CA" sz="1400" spc="-1" strike="noStrike">
              <a:solidFill>
                <a:srgbClr val="ffffff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3" r:id="rId2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1b192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070000" y="333360"/>
            <a:ext cx="358920" cy="358920"/>
          </a:xfrm>
          <a:prstGeom prst="ellipse">
            <a:avLst/>
          </a:prstGeom>
          <a:gradFill rotWithShape="0">
            <a:gsLst>
              <a:gs pos="0">
                <a:srgbClr val="7771b2"/>
              </a:gs>
              <a:gs pos="40000">
                <a:srgbClr val="1b192e"/>
              </a:gs>
            </a:gsLst>
            <a:lin ang="18900000"/>
          </a:gradFill>
          <a:ln>
            <a:noFill/>
          </a:ln>
          <a:effectLst>
            <a:innerShdw blurRad="127000" dir="2700000" dist="63500">
              <a:schemeClr val="accent1">
                <a:lumMod val="60000"/>
                <a:lumOff val="40000"/>
                <a:alpha val="2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</a:endParaRPr>
          </a:p>
        </p:txBody>
      </p:sp>
      <p:grpSp>
        <p:nvGrpSpPr>
          <p:cNvPr id="3" name="Группа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346760" y="1833840"/>
            <a:ext cx="1656360" cy="1654920"/>
            <a:chOff x="10346760" y="1833840"/>
            <a:chExt cx="1656360" cy="1654920"/>
          </a:xfrm>
        </p:grpSpPr>
        <p:sp>
          <p:nvSpPr>
            <p:cNvPr id="4" name="Полилиния: Фигура 25"/>
            <p:cNvSpPr/>
            <p:nvPr/>
          </p:nvSpPr>
          <p:spPr>
            <a:xfrm rot="8100000">
              <a:off x="10635840" y="2030040"/>
              <a:ext cx="1078920" cy="1261800"/>
            </a:xfrm>
            <a:custGeom>
              <a:avLst/>
              <a:gdLst>
                <a:gd name="textAreaLeft" fmla="*/ 0 w 1078920"/>
                <a:gd name="textAreaRight" fmla="*/ 1080000 w 1078920"/>
                <a:gd name="textAreaTop" fmla="*/ 0 h 1261800"/>
                <a:gd name="textAreaBottom" fmla="*/ 1262880 h 1261800"/>
              </a:gdLst>
              <a:ahLst/>
              <a:rect l="textAreaLeft" t="textAreaTop" r="textAreaRight" b="textAreaBottom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 rotWithShape="0">
              <a:gsLst>
                <a:gs pos="30000">
                  <a:srgbClr val="2c284a"/>
                </a:gs>
                <a:gs pos="40000">
                  <a:srgbClr val="3c3867"/>
                </a:gs>
                <a:gs pos="60000">
                  <a:srgbClr val="2c284a"/>
                </a:gs>
                <a:gs pos="100000">
                  <a:srgbClr val="1b192e"/>
                </a:gs>
              </a:gsLst>
              <a:lin ang="8700000"/>
            </a:gradFill>
            <a:ln>
              <a:noFill/>
            </a:ln>
            <a:effectLst>
              <a:innerShdw blurRad="254000" dir="7320000" dist="1016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numCol="1" spcCol="0" horzOverflow="overflow"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5" name="Овал 13"/>
            <p:cNvSpPr/>
            <p:nvPr/>
          </p:nvSpPr>
          <p:spPr>
            <a:xfrm rot="13500000">
              <a:off x="10649160" y="1866960"/>
              <a:ext cx="538920" cy="1078920"/>
            </a:xfrm>
            <a:prstGeom prst="ellipse">
              <a:avLst/>
            </a:prstGeom>
            <a:gradFill rotWithShape="0">
              <a:gsLst>
                <a:gs pos="0">
                  <a:srgbClr val="454075">
                    <a:alpha val="33000"/>
                  </a:srgbClr>
                </a:gs>
                <a:gs pos="100000">
                  <a:srgbClr val="5befc1">
                    <a:alpha val="0"/>
                  </a:srgbClr>
                </a:gs>
              </a:gsLst>
              <a:lin ang="1890000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numCol="1" spcCol="0" horzOverflow="overflow"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</p:grpSp>
      <p:sp>
        <p:nvSpPr>
          <p:cNvPr id="6" name="Полилиния: Фигура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95880" y="0"/>
            <a:ext cx="358920" cy="273600"/>
          </a:xfrm>
          <a:custGeom>
            <a:avLst/>
            <a:gdLst>
              <a:gd name="textAreaLeft" fmla="*/ 0 w 358920"/>
              <a:gd name="textAreaRight" fmla="*/ 360000 w 358920"/>
              <a:gd name="textAreaTop" fmla="*/ 0 h 273600"/>
              <a:gd name="textAreaBottom" fmla="*/ 274680 h 273600"/>
            </a:gdLst>
            <a:ahLst/>
            <a:rect l="textAreaLeft" t="textAreaTop" r="textAreaRight" b="textAreaBottom"/>
            <a:pathLst>
              <a:path w="360000" h="274638">
                <a:moveTo>
                  <a:pt x="30714" y="0"/>
                </a:moveTo>
                <a:lnTo>
                  <a:pt x="329286" y="0"/>
                </a:lnTo>
                <a:lnTo>
                  <a:pt x="345855" y="24574"/>
                </a:lnTo>
                <a:cubicBezTo>
                  <a:pt x="354963" y="46109"/>
                  <a:pt x="360000" y="69785"/>
                  <a:pt x="360000" y="94638"/>
                </a:cubicBezTo>
                <a:cubicBezTo>
                  <a:pt x="360000" y="194049"/>
                  <a:pt x="279411" y="274638"/>
                  <a:pt x="180000" y="274638"/>
                </a:cubicBezTo>
                <a:cubicBezTo>
                  <a:pt x="80589" y="274638"/>
                  <a:pt x="0" y="194049"/>
                  <a:pt x="0" y="94638"/>
                </a:cubicBezTo>
                <a:cubicBezTo>
                  <a:pt x="0" y="69785"/>
                  <a:pt x="5037" y="46109"/>
                  <a:pt x="14145" y="24574"/>
                </a:cubicBezTo>
                <a:close/>
              </a:path>
            </a:pathLst>
          </a:custGeom>
          <a:gradFill rotWithShape="0">
            <a:gsLst>
              <a:gs pos="0">
                <a:srgbClr val="7771b2"/>
              </a:gs>
              <a:gs pos="40000">
                <a:srgbClr val="1b192e"/>
              </a:gs>
            </a:gsLst>
            <a:lin ang="18900000"/>
          </a:gradFill>
          <a:ln>
            <a:noFill/>
          </a:ln>
          <a:effectLst>
            <a:innerShdw blurRad="127000" dir="2700000" dist="63500">
              <a:schemeClr val="accent1">
                <a:lumMod val="60000"/>
                <a:lumOff val="40000"/>
                <a:alpha val="2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</a:endParaRPr>
          </a:p>
        </p:txBody>
      </p:sp>
      <p:grpSp>
        <p:nvGrpSpPr>
          <p:cNvPr id="7" name="Группа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34000" y="5384160"/>
            <a:ext cx="826920" cy="826920"/>
            <a:chOff x="234000" y="5384160"/>
            <a:chExt cx="826920" cy="826920"/>
          </a:xfrm>
        </p:grpSpPr>
        <p:sp>
          <p:nvSpPr>
            <p:cNvPr id="8" name="Полилиния: Фигура 19"/>
            <p:cNvSpPr/>
            <p:nvPr/>
          </p:nvSpPr>
          <p:spPr>
            <a:xfrm rot="2700000">
              <a:off x="377640" y="5482080"/>
              <a:ext cx="538920" cy="630360"/>
            </a:xfrm>
            <a:custGeom>
              <a:avLst/>
              <a:gdLst>
                <a:gd name="textAreaLeft" fmla="*/ 0 w 538920"/>
                <a:gd name="textAreaRight" fmla="*/ 540000 w 538920"/>
                <a:gd name="textAreaTop" fmla="*/ 0 h 630360"/>
                <a:gd name="textAreaBottom" fmla="*/ 631440 h 630360"/>
              </a:gdLst>
              <a:ahLst/>
              <a:rect l="textAreaLeft" t="textAreaTop" r="textAreaRight" b="textAreaBottom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 rotWithShape="0">
              <a:gsLst>
                <a:gs pos="30000">
                  <a:srgbClr val="2c284a"/>
                </a:gs>
                <a:gs pos="40000">
                  <a:srgbClr val="454075"/>
                </a:gs>
                <a:gs pos="60000">
                  <a:srgbClr val="2c284a"/>
                </a:gs>
                <a:gs pos="100000">
                  <a:srgbClr val="1b192e"/>
                </a:gs>
              </a:gsLst>
              <a:lin ang="3300000"/>
            </a:gradFill>
            <a:ln>
              <a:noFill/>
            </a:ln>
            <a:effectLst>
              <a:innerShdw blurRad="254000" dir="2700000" dist="1016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numCol="1" spcCol="0" horzOverflow="overflow"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9" name="Овал 20"/>
            <p:cNvSpPr/>
            <p:nvPr/>
          </p:nvSpPr>
          <p:spPr>
            <a:xfrm rot="8100000">
              <a:off x="385200" y="5655960"/>
              <a:ext cx="268920" cy="538920"/>
            </a:xfrm>
            <a:prstGeom prst="ellipse">
              <a:avLst/>
            </a:prstGeom>
            <a:gradFill rotWithShape="0">
              <a:gsLst>
                <a:gs pos="50000">
                  <a:srgbClr val="23213c"/>
                </a:gs>
                <a:gs pos="100000">
                  <a:srgbClr val="2c284a"/>
                </a:gs>
              </a:gsLst>
              <a:lin ang="1350000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numCol="1" spcCol="0" horzOverflow="overflow"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</p:grpSp>
      <p:sp>
        <p:nvSpPr>
          <p:cNvPr id="10" name="PlaceHolder 1"/>
          <p:cNvSpPr>
            <a:spLocks noGrp="1"/>
          </p:cNvSpPr>
          <p:nvPr>
            <p:ph type="ftr" idx="1"/>
          </p:nvPr>
        </p:nvSpPr>
        <p:spPr>
          <a:xfrm>
            <a:off x="3359160" y="6507360"/>
            <a:ext cx="6378120" cy="15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CA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CA" sz="1400" spc="-1" strike="noStrike">
                <a:solidFill>
                  <a:srgbClr val="ffffff"/>
                </a:solidFill>
                <a:latin typeface="Times New Roman"/>
              </a:rPr>
              <a:t>&lt;нижний колонтитул&gt;</a:t>
            </a:r>
            <a:endParaRPr b="0" lang="en-CA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sldNum" idx="2"/>
          </p:nvPr>
        </p:nvSpPr>
        <p:spPr>
          <a:xfrm>
            <a:off x="9948960" y="6507360"/>
            <a:ext cx="1691280" cy="15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000" spc="-1" strike="noStrike">
                <a:solidFill>
                  <a:schemeClr val="dk1">
                    <a:alpha val="80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89BEEC7D-9C65-4030-A1C5-FB989BD6B189}" type="slidenum">
              <a:rPr b="0" lang="ru-RU" sz="1000" spc="-1" strike="noStrike">
                <a:solidFill>
                  <a:schemeClr val="dk1">
                    <a:alpha val="80000"/>
                  </a:schemeClr>
                </a:solidFill>
                <a:latin typeface="Calibri"/>
              </a:rPr>
              <a:t>&lt;номер&gt;</a:t>
            </a:fld>
            <a:endParaRPr b="0" lang="en-CA" sz="10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dt" idx="3"/>
          </p:nvPr>
        </p:nvSpPr>
        <p:spPr>
          <a:xfrm>
            <a:off x="550800" y="6507360"/>
            <a:ext cx="2628000" cy="15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buNone/>
              <a:defRPr b="0" lang="en-CA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CA" sz="1400" spc="-1" strike="noStrike">
                <a:solidFill>
                  <a:srgbClr val="ffffff"/>
                </a:solidFill>
                <a:latin typeface="Times New Roman"/>
              </a:rPr>
              <a:t>&lt;дата/время&gt;</a:t>
            </a:r>
            <a:endParaRPr b="0" lang="en-CA" sz="1400" spc="-1" strike="noStrike">
              <a:solidFill>
                <a:srgbClr val="ffffff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1" r:id="rId2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1b192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ftr" idx="4"/>
          </p:nvPr>
        </p:nvSpPr>
        <p:spPr>
          <a:xfrm>
            <a:off x="3359160" y="6507360"/>
            <a:ext cx="6378120" cy="15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CA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CA" sz="1400" spc="-1" strike="noStrike">
                <a:solidFill>
                  <a:srgbClr val="ffffff"/>
                </a:solidFill>
                <a:latin typeface="Times New Roman"/>
              </a:rPr>
              <a:t>&lt;нижний колонтитул&gt;</a:t>
            </a:r>
            <a:endParaRPr b="0" lang="en-CA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sldNum" idx="5"/>
          </p:nvPr>
        </p:nvSpPr>
        <p:spPr>
          <a:xfrm>
            <a:off x="9948960" y="6507360"/>
            <a:ext cx="1691280" cy="15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000" spc="-1" strike="noStrike">
                <a:solidFill>
                  <a:schemeClr val="dk1">
                    <a:alpha val="80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769A0D99-AFDE-41A5-8597-A406792F5317}" type="slidenum">
              <a:rPr b="0" lang="ru-RU" sz="1000" spc="-1" strike="noStrike">
                <a:solidFill>
                  <a:schemeClr val="dk1">
                    <a:alpha val="80000"/>
                  </a:schemeClr>
                </a:solidFill>
                <a:latin typeface="Calibri"/>
              </a:rPr>
              <a:t>&lt;номер&gt;</a:t>
            </a:fld>
            <a:endParaRPr b="0" lang="en-CA" sz="10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dt" idx="6"/>
          </p:nvPr>
        </p:nvSpPr>
        <p:spPr>
          <a:xfrm>
            <a:off x="550800" y="6507360"/>
            <a:ext cx="2628000" cy="15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buNone/>
              <a:defRPr b="0" lang="en-CA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CA" sz="1400" spc="-1" strike="noStrike">
                <a:solidFill>
                  <a:srgbClr val="ffffff"/>
                </a:solidFill>
                <a:latin typeface="Times New Roman"/>
              </a:rPr>
              <a:t>&lt;дата/время&gt;</a:t>
            </a:r>
            <a:endParaRPr b="0" lang="en-CA" sz="1400" spc="-1" strike="noStrike">
              <a:solidFill>
                <a:srgbClr val="ffffff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3" r:id="rId2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1b192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Овал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03880" y="5427360"/>
            <a:ext cx="1078920" cy="1078920"/>
          </a:xfrm>
          <a:prstGeom prst="ellipse">
            <a:avLst/>
          </a:prstGeom>
          <a:gradFill rotWithShape="0">
            <a:gsLst>
              <a:gs pos="0">
                <a:srgbClr val="7771b2"/>
              </a:gs>
              <a:gs pos="40000">
                <a:srgbClr val="1b192e"/>
              </a:gs>
            </a:gsLst>
            <a:lin ang="18900000"/>
          </a:gradFill>
          <a:ln>
            <a:noFill/>
          </a:ln>
          <a:effectLst>
            <a:innerShdw blurRad="254000" dir="2700000" dist="127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</a:endParaRPr>
          </a:p>
        </p:txBody>
      </p:sp>
      <p:grpSp>
        <p:nvGrpSpPr>
          <p:cNvPr id="17" name="Группа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78160" y="5512320"/>
            <a:ext cx="827280" cy="826920"/>
            <a:chOff x="578160" y="5512320"/>
            <a:chExt cx="827280" cy="826920"/>
          </a:xfrm>
        </p:grpSpPr>
        <p:sp>
          <p:nvSpPr>
            <p:cNvPr id="18" name="Полилиния: фигура 15"/>
            <p:cNvSpPr/>
            <p:nvPr/>
          </p:nvSpPr>
          <p:spPr>
            <a:xfrm rot="8100000">
              <a:off x="722520" y="5610240"/>
              <a:ext cx="538920" cy="630360"/>
            </a:xfrm>
            <a:custGeom>
              <a:avLst/>
              <a:gdLst>
                <a:gd name="textAreaLeft" fmla="*/ 0 w 538920"/>
                <a:gd name="textAreaRight" fmla="*/ 540000 w 538920"/>
                <a:gd name="textAreaTop" fmla="*/ 0 h 630360"/>
                <a:gd name="textAreaBottom" fmla="*/ 631440 h 630360"/>
              </a:gdLst>
              <a:ahLst/>
              <a:rect l="textAreaLeft" t="textAreaTop" r="textAreaRight" b="textAreaBottom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 rotWithShape="0">
              <a:gsLst>
                <a:gs pos="30000">
                  <a:srgbClr val="2c284a"/>
                </a:gs>
                <a:gs pos="40000">
                  <a:srgbClr val="3c3867"/>
                </a:gs>
                <a:gs pos="60000">
                  <a:srgbClr val="2c284a"/>
                </a:gs>
                <a:gs pos="100000">
                  <a:srgbClr val="1b192e"/>
                </a:gs>
              </a:gsLst>
              <a:lin ang="8700000"/>
            </a:gradFill>
            <a:ln>
              <a:noFill/>
            </a:ln>
            <a:effectLst>
              <a:innerShdw blurRad="101600" dir="7320000" dist="50800">
                <a:schemeClr val="accent1">
                  <a:lumMod val="60000"/>
                  <a:lumOff val="4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numCol="1" spcCol="0" horzOverflow="overflow"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19" name="Овал 10"/>
            <p:cNvSpPr/>
            <p:nvPr/>
          </p:nvSpPr>
          <p:spPr>
            <a:xfrm rot="13500000">
              <a:off x="729000" y="5528880"/>
              <a:ext cx="268920" cy="538920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numCol="1" spcCol="0" horzOverflow="overflow"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</p:grpSp>
      <p:grpSp>
        <p:nvGrpSpPr>
          <p:cNvPr id="20" name="Группа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63600" y="5321880"/>
            <a:ext cx="1028520" cy="1028520"/>
            <a:chOff x="363600" y="5321880"/>
            <a:chExt cx="1028520" cy="1028520"/>
          </a:xfrm>
        </p:grpSpPr>
        <p:sp>
          <p:nvSpPr>
            <p:cNvPr id="21" name="Полилиния: Фигура 12"/>
            <p:cNvSpPr/>
            <p:nvPr/>
          </p:nvSpPr>
          <p:spPr>
            <a:xfrm flipH="1" flipV="1" rot="2700000">
              <a:off x="391680" y="5627880"/>
              <a:ext cx="925560" cy="462240"/>
            </a:xfrm>
            <a:custGeom>
              <a:avLst/>
              <a:gdLst>
                <a:gd name="textAreaLeft" fmla="*/ -360 w 925560"/>
                <a:gd name="textAreaRight" fmla="*/ 926280 w 925560"/>
                <a:gd name="textAreaTop" fmla="*/ 720 h 462240"/>
                <a:gd name="textAreaBottom" fmla="*/ 464040 h 462240"/>
              </a:gdLst>
              <a:ahLst/>
              <a:rect l="textAreaLeft" t="textAreaTop" r="textAreaRight" b="textAreaBottom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r="13500000" dist="508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22" name="Овал 13"/>
            <p:cNvSpPr/>
            <p:nvPr/>
          </p:nvSpPr>
          <p:spPr>
            <a:xfrm flipH="1" flipV="1" rot="8100000">
              <a:off x="1238040" y="5824080"/>
              <a:ext cx="52560" cy="232200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numCol="1" spcCol="0" horzOverflow="overflow"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23" name="Овал 14"/>
            <p:cNvSpPr/>
            <p:nvPr/>
          </p:nvSpPr>
          <p:spPr>
            <a:xfrm flipH="1" flipV="1" rot="8100000">
              <a:off x="747360" y="5333400"/>
              <a:ext cx="52560" cy="232200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numCol="1" spcCol="0" horzOverflow="overflow"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24" name="Полилиния: фигура 15"/>
            <p:cNvSpPr/>
            <p:nvPr/>
          </p:nvSpPr>
          <p:spPr>
            <a:xfrm flipH="1" flipV="1" rot="2700000">
              <a:off x="414720" y="5571000"/>
              <a:ext cx="925560" cy="528840"/>
            </a:xfrm>
            <a:custGeom>
              <a:avLst/>
              <a:gdLst>
                <a:gd name="textAreaLeft" fmla="*/ -360 w 925560"/>
                <a:gd name="textAreaRight" fmla="*/ 926280 w 925560"/>
                <a:gd name="textAreaTop" fmla="*/ -720 h 528840"/>
                <a:gd name="textAreaBottom" fmla="*/ 529200 h 528840"/>
              </a:gdLst>
              <a:ahLst/>
              <a:rect l="textAreaLeft" t="textAreaTop" r="textAreaRight" b="textAreaBottom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52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25" name="PlaceHolder 1"/>
          <p:cNvSpPr>
            <a:spLocks noGrp="1"/>
          </p:cNvSpPr>
          <p:nvPr>
            <p:ph type="ftr" idx="7"/>
          </p:nvPr>
        </p:nvSpPr>
        <p:spPr>
          <a:xfrm>
            <a:off x="3359160" y="6507360"/>
            <a:ext cx="6378120" cy="15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CA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CA" sz="1400" spc="-1" strike="noStrike">
                <a:solidFill>
                  <a:srgbClr val="ffffff"/>
                </a:solidFill>
                <a:latin typeface="Times New Roman"/>
              </a:rPr>
              <a:t>&lt;нижний колонтитул&gt;</a:t>
            </a:r>
            <a:endParaRPr b="0" lang="en-CA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sldNum" idx="8"/>
          </p:nvPr>
        </p:nvSpPr>
        <p:spPr>
          <a:xfrm>
            <a:off x="9948960" y="6507360"/>
            <a:ext cx="1691280" cy="15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000" spc="-1" strike="noStrike">
                <a:solidFill>
                  <a:schemeClr val="dk1">
                    <a:alpha val="80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34897FEA-FF2F-4A69-84D0-6CE85B1BC556}" type="slidenum">
              <a:rPr b="0" lang="ru-RU" sz="1000" spc="-1" strike="noStrike">
                <a:solidFill>
                  <a:schemeClr val="dk1">
                    <a:alpha val="80000"/>
                  </a:schemeClr>
                </a:solidFill>
                <a:latin typeface="Calibri"/>
              </a:rPr>
              <a:t>&lt;номер&gt;</a:t>
            </a:fld>
            <a:endParaRPr b="0" lang="en-CA" sz="10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dt" idx="9"/>
          </p:nvPr>
        </p:nvSpPr>
        <p:spPr>
          <a:xfrm>
            <a:off x="550800" y="6507360"/>
            <a:ext cx="2628000" cy="15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buNone/>
              <a:defRPr b="0" lang="en-CA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CA" sz="1400" spc="-1" strike="noStrike">
                <a:solidFill>
                  <a:srgbClr val="ffffff"/>
                </a:solidFill>
                <a:latin typeface="Times New Roman"/>
              </a:rPr>
              <a:t>&lt;дата/время&gt;</a:t>
            </a:r>
            <a:endParaRPr b="0" lang="en-CA" sz="1400" spc="-1" strike="noStrike">
              <a:solidFill>
                <a:srgbClr val="ffffff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5" r:id="rId2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1b192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олилиния: Фигура 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700000">
            <a:off x="612360" y="480960"/>
            <a:ext cx="1078920" cy="1261800"/>
          </a:xfrm>
          <a:custGeom>
            <a:avLst/>
            <a:gdLst>
              <a:gd name="textAreaLeft" fmla="*/ 0 w 1078920"/>
              <a:gd name="textAreaRight" fmla="*/ 1080000 w 1078920"/>
              <a:gd name="textAreaTop" fmla="*/ 0 h 1261800"/>
              <a:gd name="textAreaBottom" fmla="*/ 1262880 h 1261800"/>
            </a:gdLst>
            <a:ahLst/>
            <a:rect l="textAreaLeft" t="textAreaTop" r="textAreaRight" b="textAreaBottom"/>
            <a:pathLst>
              <a:path w="1080000" h="1262947">
                <a:moveTo>
                  <a:pt x="540000" y="0"/>
                </a:moveTo>
                <a:lnTo>
                  <a:pt x="1064374" y="931034"/>
                </a:lnTo>
                <a:lnTo>
                  <a:pt x="1069029" y="938533"/>
                </a:lnTo>
                <a:cubicBezTo>
                  <a:pt x="1076223" y="956109"/>
                  <a:pt x="1080000" y="974307"/>
                  <a:pt x="1080000" y="992947"/>
                </a:cubicBezTo>
                <a:cubicBezTo>
                  <a:pt x="1080000" y="1142064"/>
                  <a:pt x="838234" y="1262947"/>
                  <a:pt x="540000" y="1262947"/>
                </a:cubicBezTo>
                <a:cubicBezTo>
                  <a:pt x="241766" y="1262947"/>
                  <a:pt x="0" y="1142064"/>
                  <a:pt x="0" y="992947"/>
                </a:cubicBezTo>
                <a:cubicBezTo>
                  <a:pt x="0" y="974307"/>
                  <a:pt x="3778" y="956109"/>
                  <a:pt x="10971" y="938533"/>
                </a:cubicBezTo>
                <a:lnTo>
                  <a:pt x="15626" y="931034"/>
                </a:lnTo>
                <a:lnTo>
                  <a:pt x="540000" y="0"/>
                </a:lnTo>
                <a:close/>
              </a:path>
            </a:pathLst>
          </a:custGeom>
          <a:gradFill rotWithShape="0">
            <a:gsLst>
              <a:gs pos="30000">
                <a:srgbClr val="2c284a"/>
              </a:gs>
              <a:gs pos="40000">
                <a:srgbClr val="454075"/>
              </a:gs>
              <a:gs pos="60000">
                <a:srgbClr val="2c284a"/>
              </a:gs>
              <a:gs pos="100000">
                <a:srgbClr val="1b192e"/>
              </a:gs>
            </a:gsLst>
            <a:lin ang="3300000"/>
          </a:gradFill>
          <a:ln>
            <a:noFill/>
          </a:ln>
          <a:effectLst>
            <a:innerShdw blurRad="254000" dir="2700000" dist="1016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9" name="Овал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8100000">
            <a:off x="627840" y="829080"/>
            <a:ext cx="538920" cy="1078920"/>
          </a:xfrm>
          <a:prstGeom prst="ellipse">
            <a:avLst/>
          </a:prstGeom>
          <a:gradFill rotWithShape="0">
            <a:gsLst>
              <a:gs pos="50000">
                <a:srgbClr val="23213c"/>
              </a:gs>
              <a:gs pos="100000">
                <a:srgbClr val="2c284a"/>
              </a:gs>
            </a:gsLst>
            <a:lin ang="13500000"/>
          </a:gradFill>
          <a:ln>
            <a:noFill/>
          </a:ln>
          <a:effectLst>
            <a:innerShdw blurRad="1270000" dist="2540000">
              <a:schemeClr val="accent1">
                <a:lumMod val="60000"/>
                <a:lumOff val="40000"/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30" name="Овал 2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800720" y="2472840"/>
            <a:ext cx="358920" cy="358920"/>
          </a:xfrm>
          <a:prstGeom prst="ellipse">
            <a:avLst/>
          </a:prstGeom>
          <a:gradFill rotWithShape="0">
            <a:gsLst>
              <a:gs pos="0">
                <a:srgbClr val="7771b2"/>
              </a:gs>
              <a:gs pos="40000">
                <a:srgbClr val="1b192e"/>
              </a:gs>
            </a:gsLst>
            <a:lin ang="18900000"/>
          </a:gradFill>
          <a:ln>
            <a:noFill/>
          </a:ln>
          <a:effectLst>
            <a:innerShdw blurRad="127000" dir="2700000" dist="63500">
              <a:schemeClr val="accent1">
                <a:lumMod val="60000"/>
                <a:lumOff val="40000"/>
                <a:alpha val="2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</a:endParaRPr>
          </a:p>
        </p:txBody>
      </p:sp>
      <p:grpSp>
        <p:nvGrpSpPr>
          <p:cNvPr id="31" name="Группа 3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93120" y="4298400"/>
            <a:ext cx="2081880" cy="2082240"/>
            <a:chOff x="1293120" y="4298400"/>
            <a:chExt cx="2081880" cy="2082240"/>
          </a:xfrm>
        </p:grpSpPr>
        <p:sp>
          <p:nvSpPr>
            <p:cNvPr id="32" name="Полилиния: Фигура 34"/>
            <p:cNvSpPr/>
            <p:nvPr/>
          </p:nvSpPr>
          <p:spPr>
            <a:xfrm flipV="1" rot="18900000">
              <a:off x="1456200" y="4932720"/>
              <a:ext cx="1852560" cy="925920"/>
            </a:xfrm>
            <a:custGeom>
              <a:avLst/>
              <a:gdLst>
                <a:gd name="textAreaLeft" fmla="*/ 0 w 1852560"/>
                <a:gd name="textAreaRight" fmla="*/ 1853280 w 1852560"/>
                <a:gd name="textAreaTop" fmla="*/ 720 h 925920"/>
                <a:gd name="textAreaBottom" fmla="*/ 927720 h 925920"/>
              </a:gdLst>
              <a:ahLst/>
              <a:rect l="textAreaLeft" t="textAreaTop" r="textAreaRight" b="textAreaBottom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254000" dir="16200000" dist="50800">
                <a:schemeClr val="accent1">
                  <a:lumMod val="40000"/>
                  <a:lumOff val="6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33" name="Полилиния: Фигура 35"/>
            <p:cNvSpPr/>
            <p:nvPr/>
          </p:nvSpPr>
          <p:spPr>
            <a:xfrm flipV="1" rot="18900000">
              <a:off x="1407600" y="4793400"/>
              <a:ext cx="1852560" cy="1091880"/>
            </a:xfrm>
            <a:custGeom>
              <a:avLst/>
              <a:gdLst>
                <a:gd name="textAreaLeft" fmla="*/ 0 w 1852560"/>
                <a:gd name="textAreaRight" fmla="*/ 1853280 w 1852560"/>
                <a:gd name="textAreaTop" fmla="*/ -720 h 1091880"/>
                <a:gd name="textAreaBottom" fmla="*/ 1092240 h 1091880"/>
              </a:gdLst>
              <a:ahLst/>
              <a:rect l="textAreaLeft" t="textAreaTop" r="textAreaRight" b="textAreaBottom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40000"/>
              </a:schemeClr>
            </a:solidFill>
            <a:ln>
              <a:noFill/>
            </a:ln>
            <a:effectLst>
              <a:softEdge rad="19044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34" name="Овал 36"/>
            <p:cNvSpPr/>
            <p:nvPr/>
          </p:nvSpPr>
          <p:spPr>
            <a:xfrm flipV="1" rot="13500000">
              <a:off x="2491200" y="4344840"/>
              <a:ext cx="106560" cy="465480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numCol="1" spcCol="0" horzOverflow="overflow"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35" name="Овал 37"/>
            <p:cNvSpPr/>
            <p:nvPr/>
          </p:nvSpPr>
          <p:spPr>
            <a:xfrm flipV="1" rot="13500000">
              <a:off x="1510200" y="5325840"/>
              <a:ext cx="106560" cy="465480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numCol="1" spcCol="0" horzOverflow="overflow"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</p:grpSp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0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n-CA" sz="1800" spc="-1" strike="noStrike">
                <a:solidFill>
                  <a:srgbClr val="ffffff"/>
                </a:solidFill>
                <a:latin typeface="Arial"/>
              </a:rPr>
              <a:t>Для правки текста заглавия щёлкните мышью</a:t>
            </a:r>
            <a:endParaRPr b="0" lang="en-CA" sz="18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ftr" idx="10"/>
          </p:nvPr>
        </p:nvSpPr>
        <p:spPr>
          <a:xfrm>
            <a:off x="3359160" y="6507360"/>
            <a:ext cx="6378120" cy="15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CA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CA" sz="1400" spc="-1" strike="noStrike">
                <a:solidFill>
                  <a:srgbClr val="ffffff"/>
                </a:solidFill>
                <a:latin typeface="Times New Roman"/>
              </a:rPr>
              <a:t>&lt;нижний колонтитул&gt;</a:t>
            </a:r>
            <a:endParaRPr b="0" lang="en-CA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sldNum" idx="11"/>
          </p:nvPr>
        </p:nvSpPr>
        <p:spPr>
          <a:xfrm>
            <a:off x="9948960" y="6507360"/>
            <a:ext cx="1691280" cy="15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000" spc="-1" strike="noStrike">
                <a:solidFill>
                  <a:schemeClr val="dk1">
                    <a:alpha val="80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B7BE5806-B23A-4E1C-8A5D-D7983E645CD6}" type="slidenum">
              <a:rPr b="0" lang="ru-RU" sz="1000" spc="-1" strike="noStrike">
                <a:solidFill>
                  <a:schemeClr val="dk1">
                    <a:alpha val="80000"/>
                  </a:schemeClr>
                </a:solidFill>
                <a:latin typeface="Calibri"/>
              </a:rPr>
              <a:t>&lt;номер&gt;</a:t>
            </a:fld>
            <a:endParaRPr b="0" lang="en-CA" sz="10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39" name="PlaceHolder 4"/>
          <p:cNvSpPr>
            <a:spLocks noGrp="1"/>
          </p:cNvSpPr>
          <p:nvPr>
            <p:ph type="dt" idx="12"/>
          </p:nvPr>
        </p:nvSpPr>
        <p:spPr>
          <a:xfrm>
            <a:off x="550800" y="6507360"/>
            <a:ext cx="2628000" cy="15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buNone/>
              <a:defRPr b="0" lang="en-CA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CA" sz="1400" spc="-1" strike="noStrike">
                <a:solidFill>
                  <a:srgbClr val="ffffff"/>
                </a:solidFill>
                <a:latin typeface="Times New Roman"/>
              </a:rPr>
              <a:t>&lt;дата/время&gt;</a:t>
            </a:r>
            <a:endParaRPr b="0" lang="en-CA" sz="1400" spc="-1" strike="noStrike">
              <a:solidFill>
                <a:srgbClr val="ffffff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7" r:id="rId2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1b192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Группа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63600" y="5321880"/>
            <a:ext cx="1028520" cy="1028520"/>
            <a:chOff x="363600" y="5321880"/>
            <a:chExt cx="1028520" cy="1028520"/>
          </a:xfrm>
        </p:grpSpPr>
        <p:sp>
          <p:nvSpPr>
            <p:cNvPr id="43" name="Полилиния: Фигура 23"/>
            <p:cNvSpPr/>
            <p:nvPr/>
          </p:nvSpPr>
          <p:spPr>
            <a:xfrm flipH="1" flipV="1" rot="2700000">
              <a:off x="391680" y="5627880"/>
              <a:ext cx="925560" cy="462240"/>
            </a:xfrm>
            <a:custGeom>
              <a:avLst/>
              <a:gdLst>
                <a:gd name="textAreaLeft" fmla="*/ -360 w 925560"/>
                <a:gd name="textAreaRight" fmla="*/ 926280 w 925560"/>
                <a:gd name="textAreaTop" fmla="*/ 720 h 462240"/>
                <a:gd name="textAreaBottom" fmla="*/ 464040 h 462240"/>
              </a:gdLst>
              <a:ahLst/>
              <a:rect l="textAreaLeft" t="textAreaTop" r="textAreaRight" b="textAreaBottom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r="13500000" dist="508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44" name="Овал 24"/>
            <p:cNvSpPr/>
            <p:nvPr/>
          </p:nvSpPr>
          <p:spPr>
            <a:xfrm flipH="1" flipV="1" rot="8100000">
              <a:off x="1238040" y="5824080"/>
              <a:ext cx="52560" cy="232200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numCol="1" spcCol="0" horzOverflow="overflow"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45" name="Овал 25"/>
            <p:cNvSpPr/>
            <p:nvPr/>
          </p:nvSpPr>
          <p:spPr>
            <a:xfrm flipH="1" flipV="1" rot="8100000">
              <a:off x="747360" y="5333400"/>
              <a:ext cx="52560" cy="232200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numCol="1" spcCol="0" horzOverflow="overflow"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46" name="Полилиния: Фигура 26"/>
            <p:cNvSpPr/>
            <p:nvPr/>
          </p:nvSpPr>
          <p:spPr>
            <a:xfrm flipH="1" flipV="1" rot="2700000">
              <a:off x="414720" y="5571000"/>
              <a:ext cx="925560" cy="528840"/>
            </a:xfrm>
            <a:custGeom>
              <a:avLst/>
              <a:gdLst>
                <a:gd name="textAreaLeft" fmla="*/ -360 w 925560"/>
                <a:gd name="textAreaRight" fmla="*/ 926280 w 925560"/>
                <a:gd name="textAreaTop" fmla="*/ -720 h 528840"/>
                <a:gd name="textAreaBottom" fmla="*/ 529200 h 528840"/>
              </a:gdLst>
              <a:ahLst/>
              <a:rect l="textAreaLeft" t="textAreaTop" r="textAreaRight" b="textAreaBottom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52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grpSp>
        <p:nvGrpSpPr>
          <p:cNvPr id="47" name="Группа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896680" y="1383120"/>
            <a:ext cx="896040" cy="932400"/>
            <a:chOff x="8896680" y="1383120"/>
            <a:chExt cx="896040" cy="932400"/>
          </a:xfrm>
        </p:grpSpPr>
        <p:sp>
          <p:nvSpPr>
            <p:cNvPr id="48" name="Полилиния 5"/>
            <p:cNvSpPr/>
            <p:nvPr/>
          </p:nvSpPr>
          <p:spPr>
            <a:xfrm rot="1800000">
              <a:off x="9123480" y="1513440"/>
              <a:ext cx="619920" cy="363600"/>
            </a:xfrm>
            <a:custGeom>
              <a:avLst/>
              <a:gdLst>
                <a:gd name="textAreaLeft" fmla="*/ 0 w 619920"/>
                <a:gd name="textAreaRight" fmla="*/ 621000 w 619920"/>
                <a:gd name="textAreaTop" fmla="*/ 0 h 363600"/>
                <a:gd name="textAreaBottom" fmla="*/ 364680 h 363600"/>
              </a:gdLst>
              <a:ahLst/>
              <a:rect l="textAreaLeft" t="textAreaTop" r="textAreaRight" b="textAreaBottom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rotWithShape="0">
              <a:gsLst>
                <a:gs pos="20000">
                  <a:srgbClr val="2c284a">
                    <a:alpha val="20000"/>
                  </a:srgbClr>
                </a:gs>
                <a:gs pos="100000">
                  <a:srgbClr val="5befc1">
                    <a:alpha val="20000"/>
                  </a:srgbClr>
                </a:gs>
              </a:gsLst>
              <a:lin ang="1800000"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numCol="1" spcCol="0" horzOverflow="overflow"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49" name="Полилиния 6"/>
            <p:cNvSpPr/>
            <p:nvPr/>
          </p:nvSpPr>
          <p:spPr>
            <a:xfrm rot="1800000">
              <a:off x="9010440" y="1580040"/>
              <a:ext cx="304920" cy="537120"/>
            </a:xfrm>
            <a:custGeom>
              <a:avLst/>
              <a:gdLst>
                <a:gd name="textAreaLeft" fmla="*/ 0 w 304920"/>
                <a:gd name="textAreaRight" fmla="*/ 306000 w 304920"/>
                <a:gd name="textAreaTop" fmla="*/ 0 h 537120"/>
                <a:gd name="textAreaBottom" fmla="*/ 538200 h 537120"/>
              </a:gdLst>
              <a:ahLst/>
              <a:rect l="textAreaLeft" t="textAreaTop" r="textAreaRight" b="textAreaBottom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rotWithShape="0">
              <a:gsLst>
                <a:gs pos="20000">
                  <a:srgbClr val="2c284a">
                    <a:alpha val="20000"/>
                  </a:srgbClr>
                </a:gs>
                <a:gs pos="100000">
                  <a:srgbClr val="5befc1">
                    <a:alpha val="20000"/>
                  </a:srgbClr>
                </a:gs>
              </a:gsLst>
              <a:lin ang="0"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numCol="1" spcCol="0" horzOverflow="overflow"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50" name="Полилиния 8"/>
            <p:cNvSpPr/>
            <p:nvPr/>
          </p:nvSpPr>
          <p:spPr>
            <a:xfrm rot="1800000">
              <a:off x="9275040" y="1735920"/>
              <a:ext cx="313920" cy="537120"/>
            </a:xfrm>
            <a:custGeom>
              <a:avLst/>
              <a:gdLst>
                <a:gd name="textAreaLeft" fmla="*/ 0 w 313920"/>
                <a:gd name="textAreaRight" fmla="*/ 315000 w 313920"/>
                <a:gd name="textAreaTop" fmla="*/ 0 h 537120"/>
                <a:gd name="textAreaBottom" fmla="*/ 538200 h 537120"/>
              </a:gdLst>
              <a:ahLst/>
              <a:rect l="textAreaLeft" t="textAreaTop" r="textAreaRight" b="textAreaBottom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rotWithShape="0">
              <a:gsLst>
                <a:gs pos="20000">
                  <a:srgbClr val="2c284a">
                    <a:alpha val="20000"/>
                  </a:srgbClr>
                </a:gs>
                <a:gs pos="100000">
                  <a:srgbClr val="5befc1">
                    <a:alpha val="20000"/>
                  </a:srgbClr>
                </a:gs>
              </a:gsLst>
              <a:lin ang="19800000"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numCol="1" spcCol="0" horzOverflow="overflow"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</p:grpSp>
      <p:sp>
        <p:nvSpPr>
          <p:cNvPr id="51" name="Овал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68200" y="385200"/>
            <a:ext cx="1078920" cy="1078920"/>
          </a:xfrm>
          <a:prstGeom prst="ellipse">
            <a:avLst/>
          </a:prstGeom>
          <a:gradFill rotWithShape="0">
            <a:gsLst>
              <a:gs pos="0">
                <a:srgbClr val="7771b2"/>
              </a:gs>
              <a:gs pos="40000">
                <a:srgbClr val="1b192e"/>
              </a:gs>
            </a:gsLst>
            <a:lin ang="18900000"/>
          </a:gradFill>
          <a:ln>
            <a:noFill/>
          </a:ln>
          <a:effectLst>
            <a:innerShdw blurRad="254000" dir="2700000" dist="127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</a:endParaRPr>
          </a:p>
        </p:txBody>
      </p:sp>
      <p:grpSp>
        <p:nvGrpSpPr>
          <p:cNvPr id="52" name="Группа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924760" y="2735640"/>
            <a:ext cx="3988800" cy="4052880"/>
            <a:chOff x="8924760" y="2735640"/>
            <a:chExt cx="3988800" cy="4052880"/>
          </a:xfrm>
        </p:grpSpPr>
        <p:sp>
          <p:nvSpPr>
            <p:cNvPr id="53" name="Полилиния: фигура 38"/>
            <p:cNvSpPr/>
            <p:nvPr/>
          </p:nvSpPr>
          <p:spPr>
            <a:xfrm flipH="1" flipV="1" rot="2700000">
              <a:off x="9063000" y="3956400"/>
              <a:ext cx="3534840" cy="1852920"/>
            </a:xfrm>
            <a:custGeom>
              <a:avLst/>
              <a:gdLst>
                <a:gd name="textAreaLeft" fmla="*/ -360 w 3534840"/>
                <a:gd name="textAreaRight" fmla="*/ 3535560 w 3534840"/>
                <a:gd name="textAreaTop" fmla="*/ -720 h 1852920"/>
                <a:gd name="textAreaBottom" fmla="*/ 1853280 h 1852920"/>
              </a:gdLst>
              <a:ahLst/>
              <a:rect l="textAreaLeft" t="textAreaTop" r="textAreaRight" b="textAreaBottom"/>
              <a:pathLst>
                <a:path w="3536330" h="1853969">
                  <a:moveTo>
                    <a:pt x="3536330" y="1853969"/>
                  </a:moveTo>
                  <a:cubicBezTo>
                    <a:pt x="3536330" y="830051"/>
                    <a:pt x="2706280" y="0"/>
                    <a:pt x="1682362" y="0"/>
                  </a:cubicBezTo>
                  <a:cubicBezTo>
                    <a:pt x="978418" y="0"/>
                    <a:pt x="366107" y="392328"/>
                    <a:pt x="52157" y="970257"/>
                  </a:cubicBezTo>
                  <a:lnTo>
                    <a:pt x="0" y="1078528"/>
                  </a:lnTo>
                  <a:lnTo>
                    <a:pt x="757215" y="1835743"/>
                  </a:lnTo>
                  <a:lnTo>
                    <a:pt x="774211" y="1667149"/>
                  </a:lnTo>
                  <a:cubicBezTo>
                    <a:pt x="860649" y="1244739"/>
                    <a:pt x="1234397" y="926985"/>
                    <a:pt x="1682362" y="926985"/>
                  </a:cubicBezTo>
                  <a:cubicBezTo>
                    <a:pt x="2194320" y="926985"/>
                    <a:pt x="2609345" y="1342010"/>
                    <a:pt x="2609345" y="1853969"/>
                  </a:cubicBezTo>
                  <a:close/>
                </a:path>
              </a:pathLst>
            </a:custGeom>
            <a:gradFill rotWithShape="0">
              <a:gsLst>
                <a:gs pos="31000">
                  <a:srgbClr val="2c284a"/>
                </a:gs>
                <a:gs pos="97000">
                  <a:srgbClr val="1b192e"/>
                </a:gs>
              </a:gsLst>
              <a:lin ang="1500000"/>
            </a:gradFill>
            <a:ln>
              <a:noFill/>
            </a:ln>
            <a:effectLst>
              <a:innerShdw blurRad="355600" dir="16200000" dist="101600">
                <a:schemeClr val="accent1">
                  <a:lumMod val="60000"/>
                  <a:lumOff val="40000"/>
                  <a:alpha val="8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grpSp>
          <p:nvGrpSpPr>
            <p:cNvPr id="54" name="Группа 13"/>
            <p:cNvGrpSpPr/>
            <p:nvPr/>
          </p:nvGrpSpPr>
          <p:grpSpPr>
            <a:xfrm>
              <a:off x="8924760" y="2735640"/>
              <a:ext cx="3988800" cy="3988800"/>
              <a:chOff x="8924760" y="2735640"/>
              <a:chExt cx="3988800" cy="3988800"/>
            </a:xfrm>
          </p:grpSpPr>
          <p:sp>
            <p:nvSpPr>
              <p:cNvPr id="55" name="Полилиния: фигура 32"/>
              <p:cNvSpPr/>
              <p:nvPr/>
            </p:nvSpPr>
            <p:spPr>
              <a:xfrm flipH="1" flipV="1" rot="2700000">
                <a:off x="9180360" y="3647880"/>
                <a:ext cx="3477240" cy="2163600"/>
              </a:xfrm>
              <a:custGeom>
                <a:avLst/>
                <a:gdLst>
                  <a:gd name="textAreaLeft" fmla="*/ -360 w 3477240"/>
                  <a:gd name="textAreaRight" fmla="*/ 3477960 w 3477240"/>
                  <a:gd name="textAreaTop" fmla="*/ 720 h 2163600"/>
                  <a:gd name="textAreaBottom" fmla="*/ 2165400 h 2163600"/>
                </a:gdLst>
                <a:ahLst/>
                <a:rect l="textAreaLeft" t="textAreaTop" r="textAreaRight" b="textAreaBottom"/>
                <a:pathLst>
                  <a:path w="3478701" h="2164843">
                    <a:moveTo>
                      <a:pt x="3478701" y="2164843"/>
                    </a:moveTo>
                    <a:cubicBezTo>
                      <a:pt x="3478701" y="969234"/>
                      <a:pt x="2648651" y="0"/>
                      <a:pt x="1624733" y="0"/>
                    </a:cubicBezTo>
                    <a:cubicBezTo>
                      <a:pt x="984784" y="0"/>
                      <a:pt x="420564" y="378607"/>
                      <a:pt x="87393" y="954459"/>
                    </a:cubicBezTo>
                    <a:lnTo>
                      <a:pt x="0" y="1122434"/>
                    </a:lnTo>
                    <a:lnTo>
                      <a:pt x="736015" y="1858449"/>
                    </a:lnTo>
                    <a:lnTo>
                      <a:pt x="739424" y="1842964"/>
                    </a:lnTo>
                    <a:cubicBezTo>
                      <a:pt x="856791" y="1402344"/>
                      <a:pt x="1208766" y="1082422"/>
                      <a:pt x="1624733" y="1082422"/>
                    </a:cubicBezTo>
                    <a:cubicBezTo>
                      <a:pt x="2136692" y="1082422"/>
                      <a:pt x="2551716" y="1567038"/>
                      <a:pt x="2551716" y="2164843"/>
                    </a:cubicBezTo>
                    <a:close/>
                  </a:path>
                </a:pathLst>
              </a:custGeom>
              <a:solidFill>
                <a:schemeClr val="bg2">
                  <a:lumMod val="50000"/>
                  <a:lumOff val="50000"/>
                  <a:alpha val="40000"/>
                </a:schemeClr>
              </a:solidFill>
              <a:ln>
                <a:noFill/>
              </a:ln>
              <a:effectLst>
                <a:softEdge rad="38088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ru-RU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56" name="Овал 15"/>
              <p:cNvSpPr/>
              <p:nvPr/>
            </p:nvSpPr>
            <p:spPr>
              <a:xfrm flipH="1" flipV="1" rot="8100000">
                <a:off x="10452240" y="2839320"/>
                <a:ext cx="213480" cy="932040"/>
              </a:xfrm>
              <a:prstGeom prst="ellipse">
                <a:avLst/>
              </a:prstGeom>
              <a:solidFill>
                <a:schemeClr val="bg2">
                  <a:lumMod val="90000"/>
                  <a:lumOff val="10000"/>
                </a:schemeClr>
              </a:solidFill>
              <a:ln>
                <a:noFill/>
              </a:ln>
              <a:effectLst>
                <a:innerShdw blurRad="1270000" dist="2540000">
                  <a:schemeClr val="accent1">
                    <a:lumMod val="60000"/>
                    <a:lumOff val="40000"/>
                    <a:alpha val="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numCol="1" spcCol="0" horzOverflow="overflow"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ru-RU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</p:grpSp>
      </p:grpSp>
      <p:grpSp>
        <p:nvGrpSpPr>
          <p:cNvPr id="57" name="Группа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658120" y="3904200"/>
            <a:ext cx="1656360" cy="1654920"/>
            <a:chOff x="5658120" y="3904200"/>
            <a:chExt cx="1656360" cy="1654920"/>
          </a:xfrm>
        </p:grpSpPr>
        <p:sp>
          <p:nvSpPr>
            <p:cNvPr id="58" name="Полилиния: Фигура 25"/>
            <p:cNvSpPr/>
            <p:nvPr/>
          </p:nvSpPr>
          <p:spPr>
            <a:xfrm rot="8100000">
              <a:off x="5947200" y="4100400"/>
              <a:ext cx="1078920" cy="1261800"/>
            </a:xfrm>
            <a:custGeom>
              <a:avLst/>
              <a:gdLst>
                <a:gd name="textAreaLeft" fmla="*/ 0 w 1078920"/>
                <a:gd name="textAreaRight" fmla="*/ 1080000 w 1078920"/>
                <a:gd name="textAreaTop" fmla="*/ 0 h 1261800"/>
                <a:gd name="textAreaBottom" fmla="*/ 1262880 h 1261800"/>
              </a:gdLst>
              <a:ahLst/>
              <a:rect l="textAreaLeft" t="textAreaTop" r="textAreaRight" b="textAreaBottom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 rotWithShape="0">
              <a:gsLst>
                <a:gs pos="30000">
                  <a:srgbClr val="2c284a"/>
                </a:gs>
                <a:gs pos="40000">
                  <a:srgbClr val="3c3867"/>
                </a:gs>
                <a:gs pos="60000">
                  <a:srgbClr val="2c284a"/>
                </a:gs>
                <a:gs pos="100000">
                  <a:srgbClr val="1b192e"/>
                </a:gs>
              </a:gsLst>
              <a:lin ang="8700000"/>
            </a:gradFill>
            <a:ln>
              <a:noFill/>
            </a:ln>
            <a:effectLst>
              <a:innerShdw blurRad="254000" dir="7320000" dist="1016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numCol="1" spcCol="0" horzOverflow="overflow"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59" name="Овал 18"/>
            <p:cNvSpPr/>
            <p:nvPr/>
          </p:nvSpPr>
          <p:spPr>
            <a:xfrm rot="13500000">
              <a:off x="5960520" y="3937680"/>
              <a:ext cx="538920" cy="1078920"/>
            </a:xfrm>
            <a:prstGeom prst="ellipse">
              <a:avLst/>
            </a:prstGeom>
            <a:gradFill rotWithShape="0">
              <a:gsLst>
                <a:gs pos="0">
                  <a:srgbClr val="454075">
                    <a:alpha val="33000"/>
                  </a:srgbClr>
                </a:gs>
                <a:gs pos="100000">
                  <a:srgbClr val="5befc1">
                    <a:alpha val="0"/>
                  </a:srgbClr>
                </a:gs>
              </a:gsLst>
              <a:lin ang="1890000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numCol="1" spcCol="0" horzOverflow="overflow"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</p:grpSp>
      <p:sp>
        <p:nvSpPr>
          <p:cNvPr id="60" name="PlaceHolder 1"/>
          <p:cNvSpPr>
            <a:spLocks noGrp="1"/>
          </p:cNvSpPr>
          <p:nvPr>
            <p:ph type="ftr" idx="13"/>
          </p:nvPr>
        </p:nvSpPr>
        <p:spPr>
          <a:xfrm>
            <a:off x="3359160" y="6507360"/>
            <a:ext cx="6378120" cy="15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CA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CA" sz="1400" spc="-1" strike="noStrike">
                <a:solidFill>
                  <a:srgbClr val="ffffff"/>
                </a:solidFill>
                <a:latin typeface="Times New Roman"/>
              </a:rPr>
              <a:t>&lt;нижний колонтитул&gt;</a:t>
            </a:r>
            <a:endParaRPr b="0" lang="en-CA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sldNum" idx="14"/>
          </p:nvPr>
        </p:nvSpPr>
        <p:spPr>
          <a:xfrm>
            <a:off x="9948960" y="6507360"/>
            <a:ext cx="1691280" cy="15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000" spc="-1" strike="noStrike">
                <a:solidFill>
                  <a:schemeClr val="dk1">
                    <a:alpha val="80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ABC69CD9-2CD9-4529-A834-45D5909A1424}" type="slidenum">
              <a:rPr b="0" lang="ru-RU" sz="1000" spc="-1" strike="noStrike">
                <a:solidFill>
                  <a:schemeClr val="dk1">
                    <a:alpha val="80000"/>
                  </a:schemeClr>
                </a:solidFill>
                <a:latin typeface="Calibri"/>
              </a:rPr>
              <a:t>&lt;номер&gt;</a:t>
            </a:fld>
            <a:endParaRPr b="0" lang="en-CA" sz="10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 type="dt" idx="15"/>
          </p:nvPr>
        </p:nvSpPr>
        <p:spPr>
          <a:xfrm>
            <a:off x="550800" y="6507360"/>
            <a:ext cx="2628000" cy="15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buNone/>
              <a:defRPr b="0" lang="en-CA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CA" sz="1400" spc="-1" strike="noStrike">
                <a:solidFill>
                  <a:srgbClr val="ffffff"/>
                </a:solidFill>
                <a:latin typeface="Times New Roman"/>
              </a:rPr>
              <a:t>&lt;дата/время&gt;</a:t>
            </a:r>
            <a:endParaRPr b="0" lang="en-CA" sz="1400" spc="-1" strike="noStrike">
              <a:solidFill>
                <a:srgbClr val="ffffff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9" r:id="rId2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1b192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Овал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25800" y="3852360"/>
            <a:ext cx="358920" cy="358920"/>
          </a:xfrm>
          <a:prstGeom prst="ellipse">
            <a:avLst/>
          </a:prstGeom>
          <a:gradFill rotWithShape="0">
            <a:gsLst>
              <a:gs pos="0">
                <a:srgbClr val="7771b2"/>
              </a:gs>
              <a:gs pos="40000">
                <a:srgbClr val="1b192e"/>
              </a:gs>
            </a:gsLst>
            <a:lin ang="18900000"/>
          </a:gradFill>
          <a:ln>
            <a:noFill/>
          </a:ln>
          <a:effectLst>
            <a:innerShdw blurRad="127000" dir="2700000" dist="63500">
              <a:schemeClr val="accent1">
                <a:lumMod val="60000"/>
                <a:lumOff val="40000"/>
                <a:alpha val="2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64" name="PlaceHolder 1"/>
          <p:cNvSpPr>
            <a:spLocks noGrp="1"/>
          </p:cNvSpPr>
          <p:nvPr>
            <p:ph type="ftr" idx="16"/>
          </p:nvPr>
        </p:nvSpPr>
        <p:spPr>
          <a:xfrm>
            <a:off x="3359160" y="6507360"/>
            <a:ext cx="6378120" cy="15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CA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CA" sz="1400" spc="-1" strike="noStrike">
                <a:solidFill>
                  <a:srgbClr val="ffffff"/>
                </a:solidFill>
                <a:latin typeface="Times New Roman"/>
              </a:rPr>
              <a:t>&lt;нижний колонтитул&gt;</a:t>
            </a:r>
            <a:endParaRPr b="0" lang="en-CA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sldNum" idx="17"/>
          </p:nvPr>
        </p:nvSpPr>
        <p:spPr>
          <a:xfrm>
            <a:off x="9948960" y="6507360"/>
            <a:ext cx="1691280" cy="15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000" spc="-1" strike="noStrike">
                <a:solidFill>
                  <a:schemeClr val="dk1">
                    <a:alpha val="80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282BFC1F-2B2B-4E16-AD8F-D7FDDB94922F}" type="slidenum">
              <a:rPr b="0" lang="ru-RU" sz="1000" spc="-1" strike="noStrike">
                <a:solidFill>
                  <a:schemeClr val="dk1">
                    <a:alpha val="80000"/>
                  </a:schemeClr>
                </a:solidFill>
                <a:latin typeface="Calibri"/>
              </a:rPr>
              <a:t>&lt;номер&gt;</a:t>
            </a:fld>
            <a:endParaRPr b="0" lang="en-CA" sz="10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dt" idx="18"/>
          </p:nvPr>
        </p:nvSpPr>
        <p:spPr>
          <a:xfrm>
            <a:off x="550800" y="6507360"/>
            <a:ext cx="2628000" cy="15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buNone/>
              <a:defRPr b="0" lang="en-CA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CA" sz="1400" spc="-1" strike="noStrike">
                <a:solidFill>
                  <a:srgbClr val="ffffff"/>
                </a:solidFill>
                <a:latin typeface="Times New Roman"/>
              </a:rPr>
              <a:t>&lt;дата/время&gt;</a:t>
            </a:r>
            <a:endParaRPr b="0" lang="en-CA" sz="1400" spc="-1" strike="noStrike">
              <a:solidFill>
                <a:srgbClr val="ffffff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1" r:id="rId2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1b192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Овал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668920" y="5059080"/>
            <a:ext cx="1078920" cy="1078920"/>
          </a:xfrm>
          <a:prstGeom prst="ellipse">
            <a:avLst/>
          </a:prstGeom>
          <a:gradFill rotWithShape="0">
            <a:gsLst>
              <a:gs pos="0">
                <a:srgbClr val="7771b2"/>
              </a:gs>
              <a:gs pos="40000">
                <a:srgbClr val="1b192e"/>
              </a:gs>
            </a:gsLst>
            <a:lin ang="18900000"/>
          </a:gradFill>
          <a:ln>
            <a:noFill/>
          </a:ln>
          <a:effectLst>
            <a:innerShdw blurRad="254000" dir="2700000" dist="127000">
              <a:schemeClr val="accent1">
                <a:lumMod val="60000"/>
                <a:lumOff val="40000"/>
                <a:alpha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numCol="1" spcCol="0" horzOverflow="overflow"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chemeClr val="lt1"/>
              </a:solidFill>
              <a:latin typeface="Calibri"/>
            </a:endParaRPr>
          </a:p>
        </p:txBody>
      </p:sp>
      <p:grpSp>
        <p:nvGrpSpPr>
          <p:cNvPr id="68" name="Группа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707840" y="4012560"/>
            <a:ext cx="896400" cy="932400"/>
            <a:chOff x="10707840" y="4012560"/>
            <a:chExt cx="896400" cy="932400"/>
          </a:xfrm>
        </p:grpSpPr>
        <p:sp>
          <p:nvSpPr>
            <p:cNvPr id="69" name="Полилиния 5"/>
            <p:cNvSpPr/>
            <p:nvPr/>
          </p:nvSpPr>
          <p:spPr>
            <a:xfrm rot="1800000">
              <a:off x="10935000" y="4142880"/>
              <a:ext cx="619920" cy="363600"/>
            </a:xfrm>
            <a:custGeom>
              <a:avLst/>
              <a:gdLst>
                <a:gd name="textAreaLeft" fmla="*/ 0 w 619920"/>
                <a:gd name="textAreaRight" fmla="*/ 621000 w 619920"/>
                <a:gd name="textAreaTop" fmla="*/ 0 h 363600"/>
                <a:gd name="textAreaBottom" fmla="*/ 364680 h 363600"/>
              </a:gdLst>
              <a:ahLst/>
              <a:rect l="textAreaLeft" t="textAreaTop" r="textAreaRight" b="textAreaBottom"/>
              <a:pathLst>
                <a:path w="540" h="317">
                  <a:moveTo>
                    <a:pt x="266" y="0"/>
                  </a:moveTo>
                  <a:lnTo>
                    <a:pt x="0" y="158"/>
                  </a:lnTo>
                  <a:lnTo>
                    <a:pt x="266" y="317"/>
                  </a:lnTo>
                  <a:lnTo>
                    <a:pt x="540" y="158"/>
                  </a:lnTo>
                  <a:lnTo>
                    <a:pt x="266" y="0"/>
                  </a:lnTo>
                  <a:close/>
                </a:path>
              </a:pathLst>
            </a:custGeom>
            <a:gradFill rotWithShape="0">
              <a:gsLst>
                <a:gs pos="20000">
                  <a:srgbClr val="2c284a">
                    <a:alpha val="20000"/>
                  </a:srgbClr>
                </a:gs>
                <a:gs pos="100000">
                  <a:srgbClr val="5befc1">
                    <a:alpha val="20000"/>
                  </a:srgbClr>
                </a:gs>
              </a:gsLst>
              <a:lin ang="1800000"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numCol="1" spcCol="0" horzOverflow="overflow"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70" name="Полилиния 6"/>
            <p:cNvSpPr/>
            <p:nvPr/>
          </p:nvSpPr>
          <p:spPr>
            <a:xfrm rot="1800000">
              <a:off x="10821600" y="4209480"/>
              <a:ext cx="304920" cy="537120"/>
            </a:xfrm>
            <a:custGeom>
              <a:avLst/>
              <a:gdLst>
                <a:gd name="textAreaLeft" fmla="*/ 0 w 304920"/>
                <a:gd name="textAreaRight" fmla="*/ 306000 w 304920"/>
                <a:gd name="textAreaTop" fmla="*/ 0 h 537120"/>
                <a:gd name="textAreaBottom" fmla="*/ 538200 h 537120"/>
              </a:gdLst>
              <a:ahLst/>
              <a:rect l="textAreaLeft" t="textAreaTop" r="textAreaRight" b="textAreaBottom"/>
              <a:pathLst>
                <a:path w="266" h="468">
                  <a:moveTo>
                    <a:pt x="266" y="468"/>
                  </a:moveTo>
                  <a:lnTo>
                    <a:pt x="0" y="310"/>
                  </a:lnTo>
                  <a:lnTo>
                    <a:pt x="0" y="310"/>
                  </a:lnTo>
                  <a:lnTo>
                    <a:pt x="0" y="0"/>
                  </a:lnTo>
                  <a:lnTo>
                    <a:pt x="0" y="0"/>
                  </a:lnTo>
                  <a:lnTo>
                    <a:pt x="266" y="159"/>
                  </a:lnTo>
                  <a:lnTo>
                    <a:pt x="266" y="468"/>
                  </a:lnTo>
                  <a:close/>
                </a:path>
              </a:pathLst>
            </a:custGeom>
            <a:gradFill rotWithShape="0">
              <a:gsLst>
                <a:gs pos="20000">
                  <a:srgbClr val="2c284a">
                    <a:alpha val="20000"/>
                  </a:srgbClr>
                </a:gs>
                <a:gs pos="100000">
                  <a:srgbClr val="5befc1">
                    <a:alpha val="20000"/>
                  </a:srgbClr>
                </a:gs>
              </a:gsLst>
              <a:lin ang="0"/>
            </a:gradFill>
            <a:ln>
              <a:noFill/>
            </a:ln>
            <a:effectLst>
              <a:innerShdw blurRad="254000">
                <a:schemeClr val="bg2">
                  <a:lumMod val="90000"/>
                  <a:lumOff val="1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numCol="1" spcCol="0" horzOverflow="overflow"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71" name="Полилиния 8"/>
            <p:cNvSpPr/>
            <p:nvPr/>
          </p:nvSpPr>
          <p:spPr>
            <a:xfrm rot="1800000">
              <a:off x="11086200" y="4365360"/>
              <a:ext cx="313920" cy="537120"/>
            </a:xfrm>
            <a:custGeom>
              <a:avLst/>
              <a:gdLst>
                <a:gd name="textAreaLeft" fmla="*/ 0 w 313920"/>
                <a:gd name="textAreaRight" fmla="*/ 315000 w 313920"/>
                <a:gd name="textAreaTop" fmla="*/ 0 h 537120"/>
                <a:gd name="textAreaBottom" fmla="*/ 538200 h 537120"/>
              </a:gdLst>
              <a:ahLst/>
              <a:rect l="textAreaLeft" t="textAreaTop" r="textAreaRight" b="textAreaBottom"/>
              <a:pathLst>
                <a:path w="274" h="468">
                  <a:moveTo>
                    <a:pt x="274" y="0"/>
                  </a:moveTo>
                  <a:lnTo>
                    <a:pt x="274" y="310"/>
                  </a:lnTo>
                  <a:lnTo>
                    <a:pt x="274" y="310"/>
                  </a:lnTo>
                  <a:lnTo>
                    <a:pt x="0" y="468"/>
                  </a:lnTo>
                  <a:lnTo>
                    <a:pt x="0" y="159"/>
                  </a:lnTo>
                  <a:lnTo>
                    <a:pt x="274" y="0"/>
                  </a:lnTo>
                  <a:lnTo>
                    <a:pt x="274" y="0"/>
                  </a:lnTo>
                  <a:close/>
                </a:path>
              </a:pathLst>
            </a:custGeom>
            <a:gradFill rotWithShape="0">
              <a:gsLst>
                <a:gs pos="20000">
                  <a:srgbClr val="2c284a">
                    <a:alpha val="20000"/>
                  </a:srgbClr>
                </a:gs>
                <a:gs pos="100000">
                  <a:srgbClr val="5befc1">
                    <a:alpha val="20000"/>
                  </a:srgbClr>
                </a:gs>
              </a:gsLst>
              <a:lin ang="19800000"/>
            </a:gradFill>
            <a:ln>
              <a:noFill/>
            </a:ln>
            <a:effectLst>
              <a:innerShdw blurRad="254000">
                <a:schemeClr val="accent1">
                  <a:lumMod val="60000"/>
                  <a:lumOff val="40000"/>
                  <a:alpha val="6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numCol="1" spcCol="0" horzOverflow="overflow"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</p:grpSp>
      <p:sp>
        <p:nvSpPr>
          <p:cNvPr id="72" name="PlaceHolder 1"/>
          <p:cNvSpPr>
            <a:spLocks noGrp="1"/>
          </p:cNvSpPr>
          <p:nvPr>
            <p:ph type="ftr" idx="19"/>
          </p:nvPr>
        </p:nvSpPr>
        <p:spPr>
          <a:xfrm>
            <a:off x="3359160" y="6507360"/>
            <a:ext cx="6378120" cy="15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CA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CA" sz="1400" spc="-1" strike="noStrike">
                <a:solidFill>
                  <a:srgbClr val="ffffff"/>
                </a:solidFill>
                <a:latin typeface="Times New Roman"/>
              </a:rPr>
              <a:t>&lt;нижний колонтитул&gt;</a:t>
            </a:r>
            <a:endParaRPr b="0" lang="en-CA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sldNum" idx="20"/>
          </p:nvPr>
        </p:nvSpPr>
        <p:spPr>
          <a:xfrm>
            <a:off x="9948960" y="6507360"/>
            <a:ext cx="1691280" cy="15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000" spc="-1" strike="noStrike">
                <a:solidFill>
                  <a:schemeClr val="dk1">
                    <a:alpha val="80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A06F7E40-2B23-41F9-A791-2BB6D582D573}" type="slidenum">
              <a:rPr b="0" lang="ru-RU" sz="1000" spc="-1" strike="noStrike">
                <a:solidFill>
                  <a:schemeClr val="dk1">
                    <a:alpha val="80000"/>
                  </a:schemeClr>
                </a:solidFill>
                <a:latin typeface="Calibri"/>
              </a:rPr>
              <a:t>&lt;номер&gt;</a:t>
            </a:fld>
            <a:endParaRPr b="0" lang="en-CA" sz="10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dt" idx="21"/>
          </p:nvPr>
        </p:nvSpPr>
        <p:spPr>
          <a:xfrm>
            <a:off x="550800" y="6507360"/>
            <a:ext cx="2628000" cy="15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buNone/>
              <a:defRPr b="0" lang="en-CA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CA" sz="1400" spc="-1" strike="noStrike">
                <a:solidFill>
                  <a:srgbClr val="ffffff"/>
                </a:solidFill>
                <a:latin typeface="Times New Roman"/>
              </a:rPr>
              <a:t>&lt;дата/время&gt;</a:t>
            </a:r>
            <a:endParaRPr b="0" lang="en-CA" sz="1400" spc="-1" strike="noStrike">
              <a:solidFill>
                <a:srgbClr val="ffffff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3" r:id="rId2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1b192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Группа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925840" y="-229320"/>
            <a:ext cx="3988800" cy="4051800"/>
            <a:chOff x="8925840" y="-229320"/>
            <a:chExt cx="3988800" cy="4051800"/>
          </a:xfrm>
        </p:grpSpPr>
        <p:sp>
          <p:nvSpPr>
            <p:cNvPr id="76" name="Полилиния: фигура 38"/>
            <p:cNvSpPr/>
            <p:nvPr/>
          </p:nvSpPr>
          <p:spPr>
            <a:xfrm flipV="1" rot="8100000">
              <a:off x="9063360" y="748800"/>
              <a:ext cx="3534840" cy="1852920"/>
            </a:xfrm>
            <a:custGeom>
              <a:avLst/>
              <a:gdLst>
                <a:gd name="textAreaLeft" fmla="*/ 0 w 3534840"/>
                <a:gd name="textAreaRight" fmla="*/ 3535560 w 3534840"/>
                <a:gd name="textAreaTop" fmla="*/ -720 h 1852920"/>
                <a:gd name="textAreaBottom" fmla="*/ 1853280 h 1852920"/>
              </a:gdLst>
              <a:ahLst/>
              <a:rect l="textAreaLeft" t="textAreaTop" r="textAreaRight" b="textAreaBottom"/>
              <a:pathLst>
                <a:path w="3536330" h="1853969">
                  <a:moveTo>
                    <a:pt x="3536330" y="1853969"/>
                  </a:moveTo>
                  <a:cubicBezTo>
                    <a:pt x="3536330" y="830051"/>
                    <a:pt x="2706280" y="0"/>
                    <a:pt x="1682362" y="0"/>
                  </a:cubicBezTo>
                  <a:cubicBezTo>
                    <a:pt x="978418" y="0"/>
                    <a:pt x="366107" y="392328"/>
                    <a:pt x="52157" y="970257"/>
                  </a:cubicBezTo>
                  <a:lnTo>
                    <a:pt x="0" y="1078528"/>
                  </a:lnTo>
                  <a:lnTo>
                    <a:pt x="757215" y="1835743"/>
                  </a:lnTo>
                  <a:lnTo>
                    <a:pt x="774211" y="1667149"/>
                  </a:lnTo>
                  <a:cubicBezTo>
                    <a:pt x="860649" y="1244739"/>
                    <a:pt x="1234397" y="926985"/>
                    <a:pt x="1682362" y="926985"/>
                  </a:cubicBezTo>
                  <a:cubicBezTo>
                    <a:pt x="2194320" y="926985"/>
                    <a:pt x="2609345" y="1342010"/>
                    <a:pt x="2609345" y="1853969"/>
                  </a:cubicBezTo>
                  <a:close/>
                </a:path>
              </a:pathLst>
            </a:custGeom>
            <a:gradFill rotWithShape="0">
              <a:gsLst>
                <a:gs pos="31000">
                  <a:srgbClr val="2c284a"/>
                </a:gs>
                <a:gs pos="97000">
                  <a:srgbClr val="1b192e"/>
                </a:gs>
              </a:gsLst>
              <a:lin ang="3900000"/>
            </a:gradFill>
            <a:ln>
              <a:noFill/>
            </a:ln>
            <a:effectLst>
              <a:innerShdw blurRad="355600" dir="16200000" dist="101600">
                <a:schemeClr val="accent1">
                  <a:lumMod val="60000"/>
                  <a:lumOff val="40000"/>
                  <a:alpha val="8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grpSp>
          <p:nvGrpSpPr>
            <p:cNvPr id="77" name="Группа 8"/>
            <p:cNvGrpSpPr/>
            <p:nvPr/>
          </p:nvGrpSpPr>
          <p:grpSpPr>
            <a:xfrm>
              <a:off x="8925840" y="-166320"/>
              <a:ext cx="3988800" cy="3988800"/>
              <a:chOff x="8925840" y="-166320"/>
              <a:chExt cx="3988800" cy="3988800"/>
            </a:xfrm>
          </p:grpSpPr>
          <p:sp>
            <p:nvSpPr>
              <p:cNvPr id="78" name="Полилиния: фигура 32"/>
              <p:cNvSpPr/>
              <p:nvPr/>
            </p:nvSpPr>
            <p:spPr>
              <a:xfrm flipV="1" rot="8100000">
                <a:off x="9181440" y="746280"/>
                <a:ext cx="3477240" cy="2163600"/>
              </a:xfrm>
              <a:custGeom>
                <a:avLst/>
                <a:gdLst>
                  <a:gd name="textAreaLeft" fmla="*/ 0 w 3477240"/>
                  <a:gd name="textAreaRight" fmla="*/ 3477960 w 3477240"/>
                  <a:gd name="textAreaTop" fmla="*/ 720 h 2163600"/>
                  <a:gd name="textAreaBottom" fmla="*/ 2165400 h 2163600"/>
                </a:gdLst>
                <a:ahLst/>
                <a:rect l="textAreaLeft" t="textAreaTop" r="textAreaRight" b="textAreaBottom"/>
                <a:pathLst>
                  <a:path w="3478701" h="2164843">
                    <a:moveTo>
                      <a:pt x="3478701" y="2164843"/>
                    </a:moveTo>
                    <a:cubicBezTo>
                      <a:pt x="3478701" y="969234"/>
                      <a:pt x="2648651" y="0"/>
                      <a:pt x="1624733" y="0"/>
                    </a:cubicBezTo>
                    <a:cubicBezTo>
                      <a:pt x="984784" y="0"/>
                      <a:pt x="420564" y="378607"/>
                      <a:pt x="87393" y="954459"/>
                    </a:cubicBezTo>
                    <a:lnTo>
                      <a:pt x="0" y="1122434"/>
                    </a:lnTo>
                    <a:lnTo>
                      <a:pt x="736015" y="1858449"/>
                    </a:lnTo>
                    <a:lnTo>
                      <a:pt x="739424" y="1842964"/>
                    </a:lnTo>
                    <a:cubicBezTo>
                      <a:pt x="856791" y="1402344"/>
                      <a:pt x="1208766" y="1082422"/>
                      <a:pt x="1624733" y="1082422"/>
                    </a:cubicBezTo>
                    <a:cubicBezTo>
                      <a:pt x="2136692" y="1082422"/>
                      <a:pt x="2551716" y="1567038"/>
                      <a:pt x="2551716" y="2164843"/>
                    </a:cubicBezTo>
                    <a:close/>
                  </a:path>
                </a:pathLst>
              </a:custGeom>
              <a:solidFill>
                <a:schemeClr val="bg2">
                  <a:lumMod val="50000"/>
                  <a:lumOff val="50000"/>
                  <a:alpha val="40000"/>
                </a:schemeClr>
              </a:solidFill>
              <a:ln>
                <a:noFill/>
              </a:ln>
              <a:effectLst>
                <a:softEdge rad="38088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ru-RU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  <p:sp>
            <p:nvSpPr>
              <p:cNvPr id="79" name="Овал 10"/>
              <p:cNvSpPr/>
              <p:nvPr/>
            </p:nvSpPr>
            <p:spPr>
              <a:xfrm flipV="1" rot="2700000">
                <a:off x="10451520" y="2787480"/>
                <a:ext cx="213480" cy="932040"/>
              </a:xfrm>
              <a:prstGeom prst="ellipse">
                <a:avLst/>
              </a:prstGeom>
              <a:solidFill>
                <a:schemeClr val="bg2">
                  <a:lumMod val="90000"/>
                  <a:lumOff val="10000"/>
                </a:schemeClr>
              </a:solidFill>
              <a:ln>
                <a:noFill/>
              </a:ln>
              <a:effectLst>
                <a:innerShdw blurRad="1270000" dist="2540000">
                  <a:schemeClr val="accent1">
                    <a:lumMod val="60000"/>
                    <a:lumOff val="40000"/>
                    <a:alpha val="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numCol="1" spcCol="0" horzOverflow="overflow" lIns="90000" rIns="90000" tIns="45000" bIns="45000" anchor="ctr">
                <a:noAutofit/>
              </a:bodyPr>
              <a:p>
                <a:pPr algn="ctr" defTabSz="914400">
                  <a:lnSpc>
                    <a:spcPct val="100000"/>
                  </a:lnSpc>
                </a:pPr>
                <a:endParaRPr b="0" lang="ru-RU" sz="1800" spc="-1" strike="noStrike">
                  <a:solidFill>
                    <a:schemeClr val="lt1"/>
                  </a:solidFill>
                  <a:latin typeface="Calibri"/>
                </a:endParaRPr>
              </a:p>
            </p:txBody>
          </p:sp>
        </p:grpSp>
      </p:grpSp>
      <p:grpSp>
        <p:nvGrpSpPr>
          <p:cNvPr id="80" name="Группа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690760" y="4892760"/>
            <a:ext cx="1656360" cy="1654920"/>
            <a:chOff x="8690760" y="4892760"/>
            <a:chExt cx="1656360" cy="1654920"/>
          </a:xfrm>
        </p:grpSpPr>
        <p:sp>
          <p:nvSpPr>
            <p:cNvPr id="81" name="Полилиния: Фигура 25"/>
            <p:cNvSpPr/>
            <p:nvPr/>
          </p:nvSpPr>
          <p:spPr>
            <a:xfrm rot="8100000">
              <a:off x="8979840" y="5088960"/>
              <a:ext cx="1078920" cy="1261800"/>
            </a:xfrm>
            <a:custGeom>
              <a:avLst/>
              <a:gdLst>
                <a:gd name="textAreaLeft" fmla="*/ 0 w 1078920"/>
                <a:gd name="textAreaRight" fmla="*/ 1080000 w 1078920"/>
                <a:gd name="textAreaTop" fmla="*/ 0 h 1261800"/>
                <a:gd name="textAreaBottom" fmla="*/ 1262880 h 1261800"/>
              </a:gdLst>
              <a:ahLst/>
              <a:rect l="textAreaLeft" t="textAreaTop" r="textAreaRight" b="textAreaBottom"/>
              <a:pathLst>
                <a:path w="1080000" h="1262947">
                  <a:moveTo>
                    <a:pt x="540000" y="0"/>
                  </a:moveTo>
                  <a:lnTo>
                    <a:pt x="1064374" y="931034"/>
                  </a:lnTo>
                  <a:lnTo>
                    <a:pt x="1069029" y="938533"/>
                  </a:lnTo>
                  <a:cubicBezTo>
                    <a:pt x="1076223" y="956109"/>
                    <a:pt x="1080000" y="974307"/>
                    <a:pt x="1080000" y="992947"/>
                  </a:cubicBezTo>
                  <a:cubicBezTo>
                    <a:pt x="1080000" y="1142064"/>
                    <a:pt x="838234" y="1262947"/>
                    <a:pt x="540000" y="1262947"/>
                  </a:cubicBezTo>
                  <a:cubicBezTo>
                    <a:pt x="241766" y="1262947"/>
                    <a:pt x="0" y="1142064"/>
                    <a:pt x="0" y="992947"/>
                  </a:cubicBezTo>
                  <a:cubicBezTo>
                    <a:pt x="0" y="974307"/>
                    <a:pt x="3778" y="956109"/>
                    <a:pt x="10971" y="938533"/>
                  </a:cubicBezTo>
                  <a:lnTo>
                    <a:pt x="15626" y="931034"/>
                  </a:lnTo>
                  <a:lnTo>
                    <a:pt x="540000" y="0"/>
                  </a:lnTo>
                  <a:close/>
                </a:path>
              </a:pathLst>
            </a:custGeom>
            <a:gradFill rotWithShape="0">
              <a:gsLst>
                <a:gs pos="30000">
                  <a:srgbClr val="2c284a"/>
                </a:gs>
                <a:gs pos="40000">
                  <a:srgbClr val="3c3867"/>
                </a:gs>
                <a:gs pos="60000">
                  <a:srgbClr val="2c284a"/>
                </a:gs>
                <a:gs pos="100000">
                  <a:srgbClr val="1b192e"/>
                </a:gs>
              </a:gsLst>
              <a:lin ang="8700000"/>
            </a:gradFill>
            <a:ln>
              <a:noFill/>
            </a:ln>
            <a:effectLst>
              <a:innerShdw blurRad="254000" dir="7320000" dist="101600">
                <a:schemeClr val="accent1">
                  <a:lumMod val="60000"/>
                  <a:lumOff val="40000"/>
                  <a:alpha val="4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numCol="1" spcCol="0" horzOverflow="overflow"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82" name="Овал 20"/>
            <p:cNvSpPr/>
            <p:nvPr/>
          </p:nvSpPr>
          <p:spPr>
            <a:xfrm rot="13500000">
              <a:off x="8993160" y="4925880"/>
              <a:ext cx="538920" cy="1078920"/>
            </a:xfrm>
            <a:prstGeom prst="ellipse">
              <a:avLst/>
            </a:prstGeom>
            <a:gradFill rotWithShape="0">
              <a:gsLst>
                <a:gs pos="0">
                  <a:srgbClr val="454075">
                    <a:alpha val="33000"/>
                  </a:srgbClr>
                </a:gs>
                <a:gs pos="100000">
                  <a:srgbClr val="5befc1">
                    <a:alpha val="0"/>
                  </a:srgbClr>
                </a:gs>
              </a:gsLst>
              <a:lin ang="18900000"/>
            </a:gradFill>
            <a:ln>
              <a:noFill/>
            </a:ln>
            <a:effectLst>
              <a:innerShdw blurRad="12700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numCol="1" spcCol="0" horzOverflow="overflow"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</p:grpSp>
      <p:grpSp>
        <p:nvGrpSpPr>
          <p:cNvPr id="83" name="Группа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63600" y="5321880"/>
            <a:ext cx="1028520" cy="1028520"/>
            <a:chOff x="363600" y="5321880"/>
            <a:chExt cx="1028520" cy="1028520"/>
          </a:xfrm>
        </p:grpSpPr>
        <p:sp>
          <p:nvSpPr>
            <p:cNvPr id="84" name="Полилиния: Фигура 12"/>
            <p:cNvSpPr/>
            <p:nvPr/>
          </p:nvSpPr>
          <p:spPr>
            <a:xfrm flipH="1" flipV="1" rot="2700000">
              <a:off x="391680" y="5627880"/>
              <a:ext cx="925560" cy="462240"/>
            </a:xfrm>
            <a:custGeom>
              <a:avLst/>
              <a:gdLst>
                <a:gd name="textAreaLeft" fmla="*/ -360 w 925560"/>
                <a:gd name="textAreaRight" fmla="*/ 926280 w 925560"/>
                <a:gd name="textAreaTop" fmla="*/ 720 h 462240"/>
                <a:gd name="textAreaBottom" fmla="*/ 464040 h 462240"/>
              </a:gdLst>
              <a:ahLst/>
              <a:rect l="textAreaLeft" t="textAreaTop" r="textAreaRight" b="textAreaBottom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ffectLst>
              <a:innerShdw blurRad="127000" dir="13500000" dist="50800">
                <a:schemeClr val="accent1">
                  <a:lumMod val="40000"/>
                  <a:lumOff val="60000"/>
                  <a:alpha val="2000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  <p:sp>
          <p:nvSpPr>
            <p:cNvPr id="85" name="Овал 13"/>
            <p:cNvSpPr/>
            <p:nvPr/>
          </p:nvSpPr>
          <p:spPr>
            <a:xfrm flipH="1" flipV="1" rot="8100000">
              <a:off x="1238040" y="5824080"/>
              <a:ext cx="52560" cy="232200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numCol="1" spcCol="0" horzOverflow="overflow"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86" name="Овал 14"/>
            <p:cNvSpPr/>
            <p:nvPr/>
          </p:nvSpPr>
          <p:spPr>
            <a:xfrm flipH="1" flipV="1" rot="8100000">
              <a:off x="747360" y="5333400"/>
              <a:ext cx="52560" cy="232200"/>
            </a:xfrm>
            <a:prstGeom prst="ellipse">
              <a:avLst/>
            </a:prstGeom>
            <a:solidFill>
              <a:schemeClr val="bg2">
                <a:lumMod val="90000"/>
                <a:lumOff val="10000"/>
              </a:schemeClr>
            </a:solidFill>
            <a:ln>
              <a:noFill/>
            </a:ln>
            <a:effectLst>
              <a:innerShdw blurRad="63500" dist="2540000">
                <a:schemeClr val="accent1">
                  <a:lumMod val="60000"/>
                  <a:lumOff val="40000"/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numCol="1" spcCol="0" horzOverflow="overflow"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lt1"/>
                </a:solidFill>
                <a:latin typeface="Calibri"/>
              </a:endParaRPr>
            </a:p>
          </p:txBody>
        </p:sp>
        <p:sp>
          <p:nvSpPr>
            <p:cNvPr id="87" name="Полилиния: фигура 15"/>
            <p:cNvSpPr/>
            <p:nvPr/>
          </p:nvSpPr>
          <p:spPr>
            <a:xfrm flipH="1" flipV="1" rot="2700000">
              <a:off x="414720" y="5571000"/>
              <a:ext cx="925560" cy="528840"/>
            </a:xfrm>
            <a:custGeom>
              <a:avLst/>
              <a:gdLst>
                <a:gd name="textAreaLeft" fmla="*/ -360 w 925560"/>
                <a:gd name="textAreaRight" fmla="*/ 926280 w 925560"/>
                <a:gd name="textAreaTop" fmla="*/ -720 h 528840"/>
                <a:gd name="textAreaBottom" fmla="*/ 529200 h 528840"/>
              </a:gdLst>
              <a:ahLst/>
              <a:rect l="textAreaLeft" t="textAreaTop" r="textAreaRight" b="textAreaBottom"/>
              <a:pathLst>
                <a:path w="2658746" h="1329373">
                  <a:moveTo>
                    <a:pt x="1329373" y="0"/>
                  </a:moveTo>
                  <a:cubicBezTo>
                    <a:pt x="2063565" y="0"/>
                    <a:pt x="2658746" y="595181"/>
                    <a:pt x="2658746" y="1329373"/>
                  </a:cubicBezTo>
                  <a:lnTo>
                    <a:pt x="1994059" y="1329373"/>
                  </a:lnTo>
                  <a:cubicBezTo>
                    <a:pt x="1994059" y="962277"/>
                    <a:pt x="1696469" y="664687"/>
                    <a:pt x="1329373" y="664687"/>
                  </a:cubicBezTo>
                  <a:cubicBezTo>
                    <a:pt x="962277" y="664687"/>
                    <a:pt x="664687" y="962277"/>
                    <a:pt x="664687" y="1329373"/>
                  </a:cubicBezTo>
                  <a:lnTo>
                    <a:pt x="0" y="1329373"/>
                  </a:lnTo>
                  <a:cubicBezTo>
                    <a:pt x="0" y="595181"/>
                    <a:pt x="595181" y="0"/>
                    <a:pt x="1329373" y="0"/>
                  </a:cubicBezTo>
                  <a:close/>
                </a:path>
              </a:pathLst>
            </a:custGeom>
            <a:solidFill>
              <a:schemeClr val="bg2">
                <a:lumMod val="50000"/>
                <a:lumOff val="50000"/>
                <a:alpha val="20000"/>
              </a:schemeClr>
            </a:solidFill>
            <a:ln>
              <a:noFill/>
            </a:ln>
            <a:effectLst>
              <a:softEdge rad="10152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pPr algn="ctr" defTabSz="914400">
                <a:lnSpc>
                  <a:spcPct val="100000"/>
                </a:lnSpc>
              </a:pPr>
              <a:endParaRPr b="0" lang="ru-RU" sz="1800" spc="-1" strike="noStrike">
                <a:solidFill>
                  <a:schemeClr val="dk1"/>
                </a:solidFill>
                <a:latin typeface="Calibri"/>
              </a:endParaRPr>
            </a:p>
          </p:txBody>
        </p:sp>
      </p:grpSp>
      <p:sp>
        <p:nvSpPr>
          <p:cNvPr id="88" name="PlaceHolder 1"/>
          <p:cNvSpPr>
            <a:spLocks noGrp="1"/>
          </p:cNvSpPr>
          <p:nvPr>
            <p:ph type="ftr" idx="22"/>
          </p:nvPr>
        </p:nvSpPr>
        <p:spPr>
          <a:xfrm>
            <a:off x="3359160" y="6507360"/>
            <a:ext cx="6378120" cy="15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en-CA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en-CA" sz="1400" spc="-1" strike="noStrike">
                <a:solidFill>
                  <a:srgbClr val="ffffff"/>
                </a:solidFill>
                <a:latin typeface="Times New Roman"/>
              </a:rPr>
              <a:t>&lt;нижний колонтитул&gt;</a:t>
            </a:r>
            <a:endParaRPr b="0" lang="en-CA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sldNum" idx="23"/>
          </p:nvPr>
        </p:nvSpPr>
        <p:spPr>
          <a:xfrm>
            <a:off x="9948960" y="6507360"/>
            <a:ext cx="1691280" cy="15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1000" spc="-1" strike="noStrike">
                <a:solidFill>
                  <a:schemeClr val="dk1">
                    <a:alpha val="80000"/>
                  </a:schemeClr>
                </a:solidFill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788947D7-F535-4EAB-AA3C-90FBA89AF44B}" type="slidenum">
              <a:rPr b="0" lang="ru-RU" sz="1000" spc="-1" strike="noStrike">
                <a:solidFill>
                  <a:schemeClr val="dk1">
                    <a:alpha val="80000"/>
                  </a:schemeClr>
                </a:solidFill>
                <a:latin typeface="Calibri"/>
              </a:rPr>
              <a:t>&lt;номер&gt;</a:t>
            </a:fld>
            <a:endParaRPr b="0" lang="en-CA" sz="10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 type="dt" idx="24"/>
          </p:nvPr>
        </p:nvSpPr>
        <p:spPr>
          <a:xfrm>
            <a:off x="550800" y="6507360"/>
            <a:ext cx="2628000" cy="1526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lstStyle>
            <a:lvl1pPr indent="0">
              <a:buNone/>
              <a:defRPr b="0" lang="en-CA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CA" sz="1400" spc="-1" strike="noStrike">
                <a:solidFill>
                  <a:srgbClr val="ffffff"/>
                </a:solidFill>
                <a:latin typeface="Times New Roman"/>
              </a:rPr>
              <a:t>&lt;дата/время&gt;</a:t>
            </a:r>
            <a:endParaRPr b="0" lang="en-CA" sz="1400" spc="-1" strike="noStrike">
              <a:solidFill>
                <a:srgbClr val="ffffff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5" r:id="rId2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slideLayout" Target="../slideLayouts/slideLayout1.xml"/><Relationship Id="rId6" Type="http://schemas.openxmlformats.org/officeDocument/2006/relationships/notesSlide" Target="../notesSlides/notesSlide2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600840" y="196920"/>
            <a:ext cx="4898520" cy="233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rm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b="0" lang="en-CA" sz="4000" spc="-1" strike="noStrike">
                <a:solidFill>
                  <a:srgbClr val="ffffff"/>
                </a:solidFill>
                <a:latin typeface="Walbaum Display"/>
              </a:rPr>
              <a:t>The HII Regions of NGC 4395 from the SIGNALS Survey</a:t>
            </a:r>
            <a:endParaRPr b="0" lang="en-CA" sz="40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/>
          </p:nvPr>
        </p:nvSpPr>
        <p:spPr>
          <a:xfrm>
            <a:off x="583200" y="2827080"/>
            <a:ext cx="4916520" cy="5922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 defTabSz="914400">
              <a:lnSpc>
                <a:spcPct val="110000"/>
              </a:lnSpc>
              <a:buNone/>
              <a:tabLst>
                <a:tab algn="l" pos="0"/>
              </a:tabLst>
            </a:pPr>
            <a:r>
              <a:rPr b="0" lang="en-US" sz="1600" spc="-1" strike="noStrike">
                <a:solidFill>
                  <a:srgbClr val="ffffff"/>
                </a:solidFill>
                <a:latin typeface="Calibri"/>
                <a:ea typeface="Calibri"/>
              </a:rPr>
              <a:t>Mykola Posternak</a:t>
            </a:r>
            <a:endParaRPr b="0" lang="en-CA" sz="1600" spc="-1" strike="noStrike">
              <a:solidFill>
                <a:srgbClr val="ffffff"/>
              </a:solidFill>
              <a:latin typeface="Arial"/>
            </a:endParaRPr>
          </a:p>
          <a:p>
            <a:pPr indent="0" defTabSz="914400">
              <a:lnSpc>
                <a:spcPct val="110000"/>
              </a:lnSpc>
              <a:buNone/>
              <a:tabLst>
                <a:tab algn="l" pos="0"/>
              </a:tabLst>
            </a:pPr>
            <a:r>
              <a:rPr b="0" lang="en-US" sz="1600" spc="-1" strike="noStrike">
                <a:solidFill>
                  <a:srgbClr val="ffffff"/>
                </a:solidFill>
                <a:latin typeface="Calibri"/>
                <a:ea typeface="Calibri"/>
              </a:rPr>
              <a:t>Supervised by Carmelle Robert and Laurent Drissen</a:t>
            </a:r>
            <a:endParaRPr b="0" lang="en-CA" sz="1600" spc="-1" strike="noStrike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117" name="Рисунок 1" descr="Изображение выглядит как Вселенная, галактика, пространство, звезда&#10;&#10;Автоматически созданное описание"/>
          <p:cNvPicPr/>
          <p:nvPr/>
        </p:nvPicPr>
        <p:blipFill>
          <a:blip r:embed="rId1"/>
          <a:srcRect l="1806" t="0" r="8633" b="0"/>
          <a:stretch/>
        </p:blipFill>
        <p:spPr>
          <a:xfrm>
            <a:off x="6096600" y="0"/>
            <a:ext cx="6094800" cy="6856920"/>
          </a:xfrm>
          <a:prstGeom prst="rect">
            <a:avLst/>
          </a:prstGeom>
          <a:ln w="0">
            <a:noFill/>
          </a:ln>
        </p:spPr>
      </p:pic>
      <p:grpSp>
        <p:nvGrpSpPr>
          <p:cNvPr id="118" name="Группа 5"/>
          <p:cNvGrpSpPr/>
          <p:nvPr/>
        </p:nvGrpSpPr>
        <p:grpSpPr>
          <a:xfrm>
            <a:off x="580320" y="4426560"/>
            <a:ext cx="4979880" cy="2011320"/>
            <a:chOff x="580320" y="4426560"/>
            <a:chExt cx="4979880" cy="2011320"/>
          </a:xfrm>
        </p:grpSpPr>
        <p:pic>
          <p:nvPicPr>
            <p:cNvPr id="119" name="Рисунок 2" descr="Изображение выглядит как текст, Шрифт, логотип, Графика&#10;&#10;Автоматически созданное описание"/>
            <p:cNvPicPr/>
            <p:nvPr/>
          </p:nvPicPr>
          <p:blipFill>
            <a:blip r:embed="rId2"/>
            <a:stretch/>
          </p:blipFill>
          <p:spPr>
            <a:xfrm>
              <a:off x="2442600" y="5500800"/>
              <a:ext cx="1974600" cy="8769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20" name="Рисунок 4" descr="Изображение выглядит как Шрифт, Графика, текст, искусство&#10;&#10;Автоматически созданное описание"/>
            <p:cNvPicPr/>
            <p:nvPr/>
          </p:nvPicPr>
          <p:blipFill>
            <a:blip r:embed="rId3"/>
            <a:stretch/>
          </p:blipFill>
          <p:spPr>
            <a:xfrm>
              <a:off x="580320" y="5373360"/>
              <a:ext cx="1079640" cy="10645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21" name="Рисунок 7" descr="Изображение выглядит как Графика, Шрифт, графический дизайн, снимок экрана&#10;&#10;Автоматически созданное описание"/>
            <p:cNvPicPr/>
            <p:nvPr/>
          </p:nvPicPr>
          <p:blipFill>
            <a:blip r:embed="rId4"/>
            <a:stretch/>
          </p:blipFill>
          <p:spPr>
            <a:xfrm>
              <a:off x="3043440" y="4426560"/>
              <a:ext cx="2516760" cy="8751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22" name="Рисунок 8" descr="Изображение выглядит как текст, Шрифт, графический дизайн, Графика&#10;&#10;Автоматически созданное описание"/>
            <p:cNvPicPr/>
            <p:nvPr/>
          </p:nvPicPr>
          <p:blipFill>
            <a:blip r:embed="rId5"/>
            <a:stretch/>
          </p:blipFill>
          <p:spPr>
            <a:xfrm>
              <a:off x="582120" y="4427280"/>
              <a:ext cx="2130480" cy="871920"/>
            </a:xfrm>
            <a:prstGeom prst="rect">
              <a:avLst/>
            </a:prstGeom>
            <a:ln w="0"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Рисунок 10" descr="Изображение выглядит как галактика, Вселенная, Космическое пространство, астрономия&#10;&#10;Автоматически созданное описание"/>
          <p:cNvPicPr/>
          <p:nvPr/>
        </p:nvPicPr>
        <p:blipFill>
          <a:blip r:embed="rId1"/>
          <a:stretch/>
        </p:blipFill>
        <p:spPr>
          <a:xfrm>
            <a:off x="5925600" y="551880"/>
            <a:ext cx="5652000" cy="5767200"/>
          </a:xfrm>
          <a:prstGeom prst="rect">
            <a:avLst/>
          </a:prstGeom>
          <a:ln w="0">
            <a:noFill/>
          </a:ln>
        </p:spPr>
      </p:pic>
      <p:pic>
        <p:nvPicPr>
          <p:cNvPr id="124" name="Рисунок 11" descr="Изображение выглядит как Вселенная, снимок экрана, туманность, пространство&#10;&#10;Автоматически созданное описание"/>
          <p:cNvPicPr/>
          <p:nvPr/>
        </p:nvPicPr>
        <p:blipFill>
          <a:blip r:embed="rId2"/>
          <a:stretch/>
        </p:blipFill>
        <p:spPr>
          <a:xfrm>
            <a:off x="5925240" y="565560"/>
            <a:ext cx="5652000" cy="5752800"/>
          </a:xfrm>
          <a:prstGeom prst="rect">
            <a:avLst/>
          </a:prstGeom>
          <a:ln w="0">
            <a:noFill/>
          </a:ln>
        </p:spPr>
      </p:pic>
      <p:sp>
        <p:nvSpPr>
          <p:cNvPr id="125" name=""/>
          <p:cNvSpPr/>
          <p:nvPr/>
        </p:nvSpPr>
        <p:spPr>
          <a:xfrm>
            <a:off x="892440" y="568080"/>
            <a:ext cx="4319280" cy="899280"/>
          </a:xfrm>
          <a:prstGeom prst="roundRect">
            <a:avLst>
              <a:gd name="adj" fmla="val 16667"/>
            </a:avLst>
          </a:prstGeom>
          <a:solidFill>
            <a:srgbClr val="b2b2b2"/>
          </a:solidFill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6120" rIns="96120" tIns="51120" bIns="51120" anchor="ctr">
            <a:noAutofit/>
          </a:bodyPr>
          <a:p>
            <a:pPr algn="ctr">
              <a:lnSpc>
                <a:spcPct val="100000"/>
              </a:lnSpc>
            </a:pPr>
            <a:r>
              <a:rPr b="0" lang="en-CA" sz="1800" spc="-1" strike="noStrike">
                <a:solidFill>
                  <a:srgbClr val="000000"/>
                </a:solidFill>
                <a:latin typeface="Cantarell Extra Bold"/>
              </a:rPr>
              <a:t>1157 HII region candidates</a:t>
            </a:r>
            <a:endParaRPr b="0" lang="en-CA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"/>
          <p:cNvSpPr/>
          <p:nvPr/>
        </p:nvSpPr>
        <p:spPr>
          <a:xfrm>
            <a:off x="900000" y="1831680"/>
            <a:ext cx="4319280" cy="899280"/>
          </a:xfrm>
          <a:prstGeom prst="roundRect">
            <a:avLst>
              <a:gd name="adj" fmla="val 16667"/>
            </a:avLst>
          </a:prstGeom>
          <a:solidFill>
            <a:srgbClr val="b2b2b2"/>
          </a:solidFill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6120" rIns="96120" tIns="51120" bIns="51120" anchor="ctr">
            <a:noAutofit/>
          </a:bodyPr>
          <a:p>
            <a:pPr algn="ctr">
              <a:lnSpc>
                <a:spcPct val="100000"/>
              </a:lnSpc>
            </a:pPr>
            <a:r>
              <a:rPr b="0" lang="en-CA" sz="1800" spc="-1" strike="noStrike">
                <a:solidFill>
                  <a:srgbClr val="000000"/>
                </a:solidFill>
                <a:latin typeface="Cantarell Extra Bold"/>
              </a:rPr>
              <a:t>Measurement of the abundance and metallicity gradient</a:t>
            </a:r>
            <a:endParaRPr b="0" lang="en-CA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"/>
          <p:cNvSpPr/>
          <p:nvPr/>
        </p:nvSpPr>
        <p:spPr>
          <a:xfrm>
            <a:off x="900720" y="1836360"/>
            <a:ext cx="4319280" cy="899280"/>
          </a:xfrm>
          <a:prstGeom prst="roundRect">
            <a:avLst>
              <a:gd name="adj" fmla="val 16667"/>
            </a:avLst>
          </a:prstGeom>
          <a:solidFill>
            <a:srgbClr val="b2b2b2"/>
          </a:solidFill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6120" rIns="96120" tIns="51120" bIns="51120" anchor="ctr">
            <a:noAutofit/>
          </a:bodyPr>
          <a:p>
            <a:pPr algn="ctr">
              <a:lnSpc>
                <a:spcPct val="100000"/>
              </a:lnSpc>
            </a:pPr>
            <a:r>
              <a:rPr b="0" lang="en-CA" sz="1800" spc="-1" strike="noStrike">
                <a:solidFill>
                  <a:srgbClr val="000000"/>
                </a:solidFill>
                <a:latin typeface="Cantarell Extra Bold"/>
              </a:rPr>
              <a:t>Definition of emission domain using Monte Carlo simulation  </a:t>
            </a:r>
            <a:endParaRPr b="0" lang="en-CA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"/>
          <p:cNvSpPr/>
          <p:nvPr/>
        </p:nvSpPr>
        <p:spPr>
          <a:xfrm>
            <a:off x="900000" y="3091680"/>
            <a:ext cx="4319280" cy="899280"/>
          </a:xfrm>
          <a:prstGeom prst="roundRect">
            <a:avLst>
              <a:gd name="adj" fmla="val 16667"/>
            </a:avLst>
          </a:prstGeom>
          <a:solidFill>
            <a:srgbClr val="b2b2b2"/>
          </a:solidFill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6120" rIns="96120" tIns="51120" bIns="51120" anchor="ctr">
            <a:noAutofit/>
          </a:bodyPr>
          <a:p>
            <a:pPr algn="ctr">
              <a:lnSpc>
                <a:spcPct val="100000"/>
              </a:lnSpc>
            </a:pPr>
            <a:r>
              <a:rPr b="0" lang="en-CA" sz="1800" spc="-1" strike="noStrike">
                <a:solidFill>
                  <a:srgbClr val="000000"/>
                </a:solidFill>
                <a:latin typeface="Cantarell Extra Bold"/>
              </a:rPr>
              <a:t>Calculation of star-formation rate</a:t>
            </a:r>
            <a:endParaRPr b="0" lang="en-CA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"/>
          <p:cNvSpPr/>
          <p:nvPr/>
        </p:nvSpPr>
        <p:spPr>
          <a:xfrm>
            <a:off x="900000" y="4351680"/>
            <a:ext cx="4319280" cy="899280"/>
          </a:xfrm>
          <a:prstGeom prst="roundRect">
            <a:avLst>
              <a:gd name="adj" fmla="val 16667"/>
            </a:avLst>
          </a:prstGeom>
          <a:solidFill>
            <a:srgbClr val="b2b2b2"/>
          </a:solidFill>
          <a:ln w="1260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6120" rIns="96120" tIns="51120" bIns="51120" anchor="ctr">
            <a:noAutofit/>
          </a:bodyPr>
          <a:p>
            <a:pPr algn="ctr">
              <a:lnSpc>
                <a:spcPct val="100000"/>
              </a:lnSpc>
            </a:pPr>
            <a:r>
              <a:rPr b="0" lang="en-CA" sz="1800" spc="-1" strike="noStrike">
                <a:solidFill>
                  <a:srgbClr val="000000"/>
                </a:solidFill>
                <a:latin typeface="Cantarell Extra Bold"/>
              </a:rPr>
              <a:t>Construction of the HII region H</a:t>
            </a:r>
            <a:r>
              <a:rPr b="0" lang="en-CA" sz="1800" spc="-1" strike="noStrike">
                <a:solidFill>
                  <a:srgbClr val="000000"/>
                </a:solidFill>
                <a:latin typeface="Cantarell Extra Bold"/>
                <a:ea typeface="C059"/>
              </a:rPr>
              <a:t>α luminosity function</a:t>
            </a:r>
            <a:endParaRPr b="0" lang="en-CA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30" name=""/>
          <p:cNvGrpSpPr/>
          <p:nvPr/>
        </p:nvGrpSpPr>
        <p:grpSpPr>
          <a:xfrm>
            <a:off x="407880" y="557640"/>
            <a:ext cx="11375280" cy="5753880"/>
            <a:chOff x="407880" y="557640"/>
            <a:chExt cx="11375280" cy="5753880"/>
          </a:xfrm>
        </p:grpSpPr>
        <p:pic>
          <p:nvPicPr>
            <p:cNvPr id="131" name="" descr=""/>
            <p:cNvPicPr/>
            <p:nvPr/>
          </p:nvPicPr>
          <p:blipFill>
            <a:blip r:embed="rId3"/>
            <a:stretch/>
          </p:blipFill>
          <p:spPr>
            <a:xfrm>
              <a:off x="407880" y="559440"/>
              <a:ext cx="5752080" cy="57520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32" name="" descr=""/>
            <p:cNvPicPr/>
            <p:nvPr/>
          </p:nvPicPr>
          <p:blipFill>
            <a:blip r:embed="rId4"/>
            <a:stretch/>
          </p:blipFill>
          <p:spPr>
            <a:xfrm>
              <a:off x="6031080" y="557640"/>
              <a:ext cx="5752080" cy="5752080"/>
            </a:xfrm>
            <a:prstGeom prst="rect">
              <a:avLst/>
            </a:prstGeom>
            <a:ln w="0"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7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0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5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nodeType="click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2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7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2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3DFloatVTI">
  <a:themeElements>
    <a:clrScheme name="Float">
      <a:dk1>
        <a:srgbClr val="000000"/>
      </a:dk1>
      <a:lt1>
        <a:srgbClr val="ffffff"/>
      </a:lt1>
      <a:dk2>
        <a:srgbClr val="1b192e"/>
      </a:dk2>
      <a:lt2>
        <a:srgbClr val="eae5eb"/>
      </a:lt2>
      <a:accent1>
        <a:srgbClr val="13be89"/>
      </a:accent1>
      <a:accent2>
        <a:srgbClr val="12b1bf"/>
      </a:accent2>
      <a:accent3>
        <a:srgbClr val="d40aa8"/>
      </a:accent3>
      <a:accent4>
        <a:srgbClr val="b86e62"/>
      </a:accent4>
      <a:accent5>
        <a:srgbClr val="a3a3c1"/>
      </a:accent5>
      <a:accent6>
        <a:srgbClr val="37335b"/>
      </a:accent6>
      <a:hlink>
        <a:srgbClr val="0066ff"/>
      </a:hlink>
      <a:folHlink>
        <a:srgbClr val="666699"/>
      </a:folHlink>
    </a:clrScheme>
    <a:fontScheme name="Float">
      <a:majorFont>
        <a:latin typeface="Walbaum Display" pitchFamily="0" charset="1"/>
        <a:ea typeface=""/>
        <a:cs typeface=""/>
      </a:majorFont>
      <a:minorFont>
        <a:latin typeface="Gill Sans MT" pitchFamily="0" charset="1"/>
        <a:ea typeface=""/>
        <a:cs typeface="Calibri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3DFloatVTI">
  <a:themeElements>
    <a:clrScheme name="Float">
      <a:dk1>
        <a:srgbClr val="000000"/>
      </a:dk1>
      <a:lt1>
        <a:srgbClr val="ffffff"/>
      </a:lt1>
      <a:dk2>
        <a:srgbClr val="1b192e"/>
      </a:dk2>
      <a:lt2>
        <a:srgbClr val="eae5eb"/>
      </a:lt2>
      <a:accent1>
        <a:srgbClr val="13be89"/>
      </a:accent1>
      <a:accent2>
        <a:srgbClr val="12b1bf"/>
      </a:accent2>
      <a:accent3>
        <a:srgbClr val="d40aa8"/>
      </a:accent3>
      <a:accent4>
        <a:srgbClr val="b86e62"/>
      </a:accent4>
      <a:accent5>
        <a:srgbClr val="a3a3c1"/>
      </a:accent5>
      <a:accent6>
        <a:srgbClr val="37335b"/>
      </a:accent6>
      <a:hlink>
        <a:srgbClr val="0066ff"/>
      </a:hlink>
      <a:folHlink>
        <a:srgbClr val="666699"/>
      </a:folHlink>
    </a:clrScheme>
    <a:fontScheme name="Float">
      <a:majorFont>
        <a:latin typeface="Walbaum Display" pitchFamily="0" charset="1"/>
        <a:ea typeface=""/>
        <a:cs typeface=""/>
      </a:majorFont>
      <a:minorFont>
        <a:latin typeface="Gill Sans MT" pitchFamily="0" charset="1"/>
        <a:ea typeface=""/>
        <a:cs typeface="Calibri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3DFloatVTI">
  <a:themeElements>
    <a:clrScheme name="Float">
      <a:dk1>
        <a:srgbClr val="000000"/>
      </a:dk1>
      <a:lt1>
        <a:srgbClr val="ffffff"/>
      </a:lt1>
      <a:dk2>
        <a:srgbClr val="1b192e"/>
      </a:dk2>
      <a:lt2>
        <a:srgbClr val="eae5eb"/>
      </a:lt2>
      <a:accent1>
        <a:srgbClr val="13be89"/>
      </a:accent1>
      <a:accent2>
        <a:srgbClr val="12b1bf"/>
      </a:accent2>
      <a:accent3>
        <a:srgbClr val="d40aa8"/>
      </a:accent3>
      <a:accent4>
        <a:srgbClr val="b86e62"/>
      </a:accent4>
      <a:accent5>
        <a:srgbClr val="a3a3c1"/>
      </a:accent5>
      <a:accent6>
        <a:srgbClr val="37335b"/>
      </a:accent6>
      <a:hlink>
        <a:srgbClr val="0066ff"/>
      </a:hlink>
      <a:folHlink>
        <a:srgbClr val="666699"/>
      </a:folHlink>
    </a:clrScheme>
    <a:fontScheme name="Float">
      <a:majorFont>
        <a:latin typeface="Walbaum Display" pitchFamily="0" charset="1"/>
        <a:ea typeface=""/>
        <a:cs typeface=""/>
      </a:majorFont>
      <a:minorFont>
        <a:latin typeface="Gill Sans MT" pitchFamily="0" charset="1"/>
        <a:ea typeface=""/>
        <a:cs typeface="Calibri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3DFloatVTI">
  <a:themeElements>
    <a:clrScheme name="Float">
      <a:dk1>
        <a:srgbClr val="000000"/>
      </a:dk1>
      <a:lt1>
        <a:srgbClr val="ffffff"/>
      </a:lt1>
      <a:dk2>
        <a:srgbClr val="1b192e"/>
      </a:dk2>
      <a:lt2>
        <a:srgbClr val="eae5eb"/>
      </a:lt2>
      <a:accent1>
        <a:srgbClr val="13be89"/>
      </a:accent1>
      <a:accent2>
        <a:srgbClr val="12b1bf"/>
      </a:accent2>
      <a:accent3>
        <a:srgbClr val="d40aa8"/>
      </a:accent3>
      <a:accent4>
        <a:srgbClr val="b86e62"/>
      </a:accent4>
      <a:accent5>
        <a:srgbClr val="a3a3c1"/>
      </a:accent5>
      <a:accent6>
        <a:srgbClr val="37335b"/>
      </a:accent6>
      <a:hlink>
        <a:srgbClr val="0066ff"/>
      </a:hlink>
      <a:folHlink>
        <a:srgbClr val="666699"/>
      </a:folHlink>
    </a:clrScheme>
    <a:fontScheme name="Float">
      <a:majorFont>
        <a:latin typeface="Walbaum Display" pitchFamily="0" charset="1"/>
        <a:ea typeface=""/>
        <a:cs typeface=""/>
      </a:majorFont>
      <a:minorFont>
        <a:latin typeface="Gill Sans MT" pitchFamily="0" charset="1"/>
        <a:ea typeface=""/>
        <a:cs typeface="Calibri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3.xml><?xml version="1.0" encoding="utf-8"?>
<a:theme xmlns:a="http://schemas.openxmlformats.org/drawingml/2006/main" xmlns:r="http://schemas.openxmlformats.org/officeDocument/2006/relationships" name="3DFloatVTI">
  <a:themeElements>
    <a:clrScheme name="Float">
      <a:dk1>
        <a:srgbClr val="000000"/>
      </a:dk1>
      <a:lt1>
        <a:srgbClr val="ffffff"/>
      </a:lt1>
      <a:dk2>
        <a:srgbClr val="1b192e"/>
      </a:dk2>
      <a:lt2>
        <a:srgbClr val="eae5eb"/>
      </a:lt2>
      <a:accent1>
        <a:srgbClr val="13be89"/>
      </a:accent1>
      <a:accent2>
        <a:srgbClr val="12b1bf"/>
      </a:accent2>
      <a:accent3>
        <a:srgbClr val="d40aa8"/>
      </a:accent3>
      <a:accent4>
        <a:srgbClr val="b86e62"/>
      </a:accent4>
      <a:accent5>
        <a:srgbClr val="a3a3c1"/>
      </a:accent5>
      <a:accent6>
        <a:srgbClr val="37335b"/>
      </a:accent6>
      <a:hlink>
        <a:srgbClr val="0066ff"/>
      </a:hlink>
      <a:folHlink>
        <a:srgbClr val="666699"/>
      </a:folHlink>
    </a:clrScheme>
    <a:fontScheme name="Float">
      <a:majorFont>
        <a:latin typeface="Walbaum Display" pitchFamily="0" charset="1"/>
        <a:ea typeface=""/>
        <a:cs typeface=""/>
      </a:majorFont>
      <a:minorFont>
        <a:latin typeface="Gill Sans MT" pitchFamily="0" charset="1"/>
        <a:ea typeface=""/>
        <a:cs typeface="Calibri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4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3DFloatVTI">
  <a:themeElements>
    <a:clrScheme name="Float">
      <a:dk1>
        <a:srgbClr val="000000"/>
      </a:dk1>
      <a:lt1>
        <a:srgbClr val="ffffff"/>
      </a:lt1>
      <a:dk2>
        <a:srgbClr val="1b192e"/>
      </a:dk2>
      <a:lt2>
        <a:srgbClr val="eae5eb"/>
      </a:lt2>
      <a:accent1>
        <a:srgbClr val="13be89"/>
      </a:accent1>
      <a:accent2>
        <a:srgbClr val="12b1bf"/>
      </a:accent2>
      <a:accent3>
        <a:srgbClr val="d40aa8"/>
      </a:accent3>
      <a:accent4>
        <a:srgbClr val="b86e62"/>
      </a:accent4>
      <a:accent5>
        <a:srgbClr val="a3a3c1"/>
      </a:accent5>
      <a:accent6>
        <a:srgbClr val="37335b"/>
      </a:accent6>
      <a:hlink>
        <a:srgbClr val="0066ff"/>
      </a:hlink>
      <a:folHlink>
        <a:srgbClr val="666699"/>
      </a:folHlink>
    </a:clrScheme>
    <a:fontScheme name="Float">
      <a:majorFont>
        <a:latin typeface="Walbaum Display" pitchFamily="0" charset="1"/>
        <a:ea typeface=""/>
        <a:cs typeface=""/>
      </a:majorFont>
      <a:minorFont>
        <a:latin typeface="Gill Sans MT" pitchFamily="0" charset="1"/>
        <a:ea typeface=""/>
        <a:cs typeface="Calibri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3DFloatVTI">
  <a:themeElements>
    <a:clrScheme name="Float">
      <a:dk1>
        <a:srgbClr val="000000"/>
      </a:dk1>
      <a:lt1>
        <a:srgbClr val="ffffff"/>
      </a:lt1>
      <a:dk2>
        <a:srgbClr val="1b192e"/>
      </a:dk2>
      <a:lt2>
        <a:srgbClr val="eae5eb"/>
      </a:lt2>
      <a:accent1>
        <a:srgbClr val="13be89"/>
      </a:accent1>
      <a:accent2>
        <a:srgbClr val="12b1bf"/>
      </a:accent2>
      <a:accent3>
        <a:srgbClr val="d40aa8"/>
      </a:accent3>
      <a:accent4>
        <a:srgbClr val="b86e62"/>
      </a:accent4>
      <a:accent5>
        <a:srgbClr val="a3a3c1"/>
      </a:accent5>
      <a:accent6>
        <a:srgbClr val="37335b"/>
      </a:accent6>
      <a:hlink>
        <a:srgbClr val="0066ff"/>
      </a:hlink>
      <a:folHlink>
        <a:srgbClr val="666699"/>
      </a:folHlink>
    </a:clrScheme>
    <a:fontScheme name="Float">
      <a:majorFont>
        <a:latin typeface="Walbaum Display" pitchFamily="0" charset="1"/>
        <a:ea typeface=""/>
        <a:cs typeface=""/>
      </a:majorFont>
      <a:minorFont>
        <a:latin typeface="Gill Sans MT" pitchFamily="0" charset="1"/>
        <a:ea typeface=""/>
        <a:cs typeface="Calibri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3DFloatVTI">
  <a:themeElements>
    <a:clrScheme name="Float">
      <a:dk1>
        <a:srgbClr val="000000"/>
      </a:dk1>
      <a:lt1>
        <a:srgbClr val="ffffff"/>
      </a:lt1>
      <a:dk2>
        <a:srgbClr val="1b192e"/>
      </a:dk2>
      <a:lt2>
        <a:srgbClr val="eae5eb"/>
      </a:lt2>
      <a:accent1>
        <a:srgbClr val="13be89"/>
      </a:accent1>
      <a:accent2>
        <a:srgbClr val="12b1bf"/>
      </a:accent2>
      <a:accent3>
        <a:srgbClr val="d40aa8"/>
      </a:accent3>
      <a:accent4>
        <a:srgbClr val="b86e62"/>
      </a:accent4>
      <a:accent5>
        <a:srgbClr val="a3a3c1"/>
      </a:accent5>
      <a:accent6>
        <a:srgbClr val="37335b"/>
      </a:accent6>
      <a:hlink>
        <a:srgbClr val="0066ff"/>
      </a:hlink>
      <a:folHlink>
        <a:srgbClr val="666699"/>
      </a:folHlink>
    </a:clrScheme>
    <a:fontScheme name="Float">
      <a:majorFont>
        <a:latin typeface="Walbaum Display" pitchFamily="0" charset="1"/>
        <a:ea typeface=""/>
        <a:cs typeface=""/>
      </a:majorFont>
      <a:minorFont>
        <a:latin typeface="Gill Sans MT" pitchFamily="0" charset="1"/>
        <a:ea typeface=""/>
        <a:cs typeface="Calibri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3DFloatVTI">
  <a:themeElements>
    <a:clrScheme name="Float">
      <a:dk1>
        <a:srgbClr val="000000"/>
      </a:dk1>
      <a:lt1>
        <a:srgbClr val="ffffff"/>
      </a:lt1>
      <a:dk2>
        <a:srgbClr val="1b192e"/>
      </a:dk2>
      <a:lt2>
        <a:srgbClr val="eae5eb"/>
      </a:lt2>
      <a:accent1>
        <a:srgbClr val="13be89"/>
      </a:accent1>
      <a:accent2>
        <a:srgbClr val="12b1bf"/>
      </a:accent2>
      <a:accent3>
        <a:srgbClr val="d40aa8"/>
      </a:accent3>
      <a:accent4>
        <a:srgbClr val="b86e62"/>
      </a:accent4>
      <a:accent5>
        <a:srgbClr val="a3a3c1"/>
      </a:accent5>
      <a:accent6>
        <a:srgbClr val="37335b"/>
      </a:accent6>
      <a:hlink>
        <a:srgbClr val="0066ff"/>
      </a:hlink>
      <a:folHlink>
        <a:srgbClr val="666699"/>
      </a:folHlink>
    </a:clrScheme>
    <a:fontScheme name="Float">
      <a:majorFont>
        <a:latin typeface="Walbaum Display" pitchFamily="0" charset="1"/>
        <a:ea typeface=""/>
        <a:cs typeface=""/>
      </a:majorFont>
      <a:minorFont>
        <a:latin typeface="Gill Sans MT" pitchFamily="0" charset="1"/>
        <a:ea typeface=""/>
        <a:cs typeface="Calibri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3DFloatVTI">
  <a:themeElements>
    <a:clrScheme name="Float">
      <a:dk1>
        <a:srgbClr val="000000"/>
      </a:dk1>
      <a:lt1>
        <a:srgbClr val="ffffff"/>
      </a:lt1>
      <a:dk2>
        <a:srgbClr val="1b192e"/>
      </a:dk2>
      <a:lt2>
        <a:srgbClr val="eae5eb"/>
      </a:lt2>
      <a:accent1>
        <a:srgbClr val="13be89"/>
      </a:accent1>
      <a:accent2>
        <a:srgbClr val="12b1bf"/>
      </a:accent2>
      <a:accent3>
        <a:srgbClr val="d40aa8"/>
      </a:accent3>
      <a:accent4>
        <a:srgbClr val="b86e62"/>
      </a:accent4>
      <a:accent5>
        <a:srgbClr val="a3a3c1"/>
      </a:accent5>
      <a:accent6>
        <a:srgbClr val="37335b"/>
      </a:accent6>
      <a:hlink>
        <a:srgbClr val="0066ff"/>
      </a:hlink>
      <a:folHlink>
        <a:srgbClr val="666699"/>
      </a:folHlink>
    </a:clrScheme>
    <a:fontScheme name="Float">
      <a:majorFont>
        <a:latin typeface="Walbaum Display" pitchFamily="0" charset="1"/>
        <a:ea typeface=""/>
        <a:cs typeface=""/>
      </a:majorFont>
      <a:minorFont>
        <a:latin typeface="Gill Sans MT" pitchFamily="0" charset="1"/>
        <a:ea typeface=""/>
        <a:cs typeface="Calibri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3DFloatVTI">
  <a:themeElements>
    <a:clrScheme name="Float">
      <a:dk1>
        <a:srgbClr val="000000"/>
      </a:dk1>
      <a:lt1>
        <a:srgbClr val="ffffff"/>
      </a:lt1>
      <a:dk2>
        <a:srgbClr val="1b192e"/>
      </a:dk2>
      <a:lt2>
        <a:srgbClr val="eae5eb"/>
      </a:lt2>
      <a:accent1>
        <a:srgbClr val="13be89"/>
      </a:accent1>
      <a:accent2>
        <a:srgbClr val="12b1bf"/>
      </a:accent2>
      <a:accent3>
        <a:srgbClr val="d40aa8"/>
      </a:accent3>
      <a:accent4>
        <a:srgbClr val="b86e62"/>
      </a:accent4>
      <a:accent5>
        <a:srgbClr val="a3a3c1"/>
      </a:accent5>
      <a:accent6>
        <a:srgbClr val="37335b"/>
      </a:accent6>
      <a:hlink>
        <a:srgbClr val="0066ff"/>
      </a:hlink>
      <a:folHlink>
        <a:srgbClr val="666699"/>
      </a:folHlink>
    </a:clrScheme>
    <a:fontScheme name="Float">
      <a:majorFont>
        <a:latin typeface="Walbaum Display" pitchFamily="0" charset="1"/>
        <a:ea typeface=""/>
        <a:cs typeface=""/>
      </a:majorFont>
      <a:minorFont>
        <a:latin typeface="Gill Sans MT" pitchFamily="0" charset="1"/>
        <a:ea typeface=""/>
        <a:cs typeface="Calibri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3DFloatVTI">
  <a:themeElements>
    <a:clrScheme name="Float">
      <a:dk1>
        <a:srgbClr val="000000"/>
      </a:dk1>
      <a:lt1>
        <a:srgbClr val="ffffff"/>
      </a:lt1>
      <a:dk2>
        <a:srgbClr val="1b192e"/>
      </a:dk2>
      <a:lt2>
        <a:srgbClr val="eae5eb"/>
      </a:lt2>
      <a:accent1>
        <a:srgbClr val="13be89"/>
      </a:accent1>
      <a:accent2>
        <a:srgbClr val="12b1bf"/>
      </a:accent2>
      <a:accent3>
        <a:srgbClr val="d40aa8"/>
      </a:accent3>
      <a:accent4>
        <a:srgbClr val="b86e62"/>
      </a:accent4>
      <a:accent5>
        <a:srgbClr val="a3a3c1"/>
      </a:accent5>
      <a:accent6>
        <a:srgbClr val="37335b"/>
      </a:accent6>
      <a:hlink>
        <a:srgbClr val="0066ff"/>
      </a:hlink>
      <a:folHlink>
        <a:srgbClr val="666699"/>
      </a:folHlink>
    </a:clrScheme>
    <a:fontScheme name="Float">
      <a:majorFont>
        <a:latin typeface="Walbaum Display" pitchFamily="0" charset="1"/>
        <a:ea typeface=""/>
        <a:cs typeface=""/>
      </a:majorFont>
      <a:minorFont>
        <a:latin typeface="Gill Sans MT" pitchFamily="0" charset="1"/>
        <a:ea typeface=""/>
        <a:cs typeface="Calibri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3DFloatVTI">
  <a:themeElements>
    <a:clrScheme name="Float">
      <a:dk1>
        <a:srgbClr val="000000"/>
      </a:dk1>
      <a:lt1>
        <a:srgbClr val="ffffff"/>
      </a:lt1>
      <a:dk2>
        <a:srgbClr val="1b192e"/>
      </a:dk2>
      <a:lt2>
        <a:srgbClr val="eae5eb"/>
      </a:lt2>
      <a:accent1>
        <a:srgbClr val="13be89"/>
      </a:accent1>
      <a:accent2>
        <a:srgbClr val="12b1bf"/>
      </a:accent2>
      <a:accent3>
        <a:srgbClr val="d40aa8"/>
      </a:accent3>
      <a:accent4>
        <a:srgbClr val="b86e62"/>
      </a:accent4>
      <a:accent5>
        <a:srgbClr val="a3a3c1"/>
      </a:accent5>
      <a:accent6>
        <a:srgbClr val="37335b"/>
      </a:accent6>
      <a:hlink>
        <a:srgbClr val="0066ff"/>
      </a:hlink>
      <a:folHlink>
        <a:srgbClr val="666699"/>
      </a:folHlink>
    </a:clrScheme>
    <a:fontScheme name="Float">
      <a:majorFont>
        <a:latin typeface="Walbaum Display" pitchFamily="0" charset="1"/>
        <a:ea typeface=""/>
        <a:cs typeface=""/>
      </a:majorFont>
      <a:minorFont>
        <a:latin typeface="Gill Sans MT" pitchFamily="0" charset="1"/>
        <a:ea typeface=""/>
        <a:cs typeface="Calibri" pitchFamily="0" charset="1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customXml/_rels/item1.xml.rels><?xml version="1.0" encoding="UTF-8"?>
<Relationships xmlns="http://schemas.openxmlformats.org/package/2006/relationships"><Relationship Id="rId1" Type="http://schemas.openxmlformats.org/officeDocument/2006/relationships/customXmlProps" Target="itemProps1.xml"/>
</Relationships>
</file>

<file path=customXml/_rels/item2.xml.rels><?xml version="1.0" encoding="UTF-8"?>
<Relationships xmlns="http://schemas.openxmlformats.org/package/2006/relationships"><Relationship Id="rId1" Type="http://schemas.openxmlformats.org/officeDocument/2006/relationships/customXmlProps" Target="itemProps2.xml"/>
</Relationships>
</file>

<file path=customXml/_rels/item3.xml.rels><?xml version="1.0" encoding="UTF-8"?>
<Relationships xmlns="http://schemas.openxmlformats.org/package/2006/relationships"><Relationship Id="rId1" Type="http://schemas.openxmlformats.org/officeDocument/2006/relationships/customXmlProps" Target="itemProps3.xml"/>
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2F49CD38-5B57-4682-9FCE-B9174068D0A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97783A8-901D-4F73-81D7-AA6841BEB3D7}">
  <ds:schemaRefs>
    <ds:schemaRef ds:uri="16c05727-aa75-4e4a-9b5f-8a80a1165891"/>
    <ds:schemaRef ds:uri="230e9df3-be65-4c73-a93b-d1236ebd677e"/>
    <ds:schemaRef ds:uri="71af3243-3dd4-4a8d-8c0d-dd76da1f02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F342EE1-43E5-4AFB-895D-B61B9656DC14}">
  <ds:schemaRefs>
    <ds:schemaRef ds:uri="16c05727-aa75-4e4a-9b5f-8a80a1165891"/>
    <ds:schemaRef ds:uri="230e9df3-be65-4c73-a93b-d1236ebd677e"/>
    <ds:schemaRef ds:uri="71af3243-3dd4-4a8d-8c0d-dd76da1f02a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271</TotalTime>
  <Application>LibreOffice/7.6.6.3$Linux_X86_64 LibreOffice_project/60$Build-3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2024-05-01T15:14:01Z</dcterms:created>
  <dc:creator/>
  <dc:description/>
  <dc:language>ru-RU</dc:language>
  <cp:lastModifiedBy/>
  <dcterms:modified xsi:type="dcterms:W3CDTF">2024-05-03T11:14:23Z</dcterms:modified>
  <cp:revision>108</cp:revision>
  <dc:subject/>
  <dc:title>Базовая презентация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  <property fmtid="{D5CDD505-2E9C-101B-9397-08002B2CF9AE}" pid="4" name="Notes">
    <vt:i4>13</vt:i4>
  </property>
  <property fmtid="{D5CDD505-2E9C-101B-9397-08002B2CF9AE}" pid="5" name="PresentationFormat">
    <vt:lpwstr>Широкоэкранный</vt:lpwstr>
  </property>
  <property fmtid="{D5CDD505-2E9C-101B-9397-08002B2CF9AE}" pid="6" name="Slides">
    <vt:i4>13</vt:i4>
  </property>
</Properties>
</file>