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7" r:id="rId5"/>
    <p:sldId id="259" r:id="rId6"/>
    <p:sldId id="260" r:id="rId7"/>
  </p:sldIdLst>
  <p:sldSz cx="12188825" cy="6858000"/>
  <p:notesSz cx="6858000" cy="91440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92BD28D-EF42-4A3E-B30B-8E804416F102}">
          <p14:sldIdLst>
            <p14:sldId id="257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37" autoAdjust="0"/>
  </p:normalViewPr>
  <p:slideViewPr>
    <p:cSldViewPr>
      <p:cViewPr varScale="1">
        <p:scale>
          <a:sx n="82" d="100"/>
          <a:sy n="82" d="100"/>
        </p:scale>
        <p:origin x="720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8AF6929-4F16-43A6-8368-BF93843271D3}" type="datetime1">
              <a:rPr lang="fr-FR" smtClean="0"/>
              <a:t>06/05/2024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D9CF8A1-AC6C-4B34-A6AF-5306B09514F1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3EBA5BD7-F043-4D1B-AA17-CD412FC534D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3EBA5BD7-F043-4D1B-AA17-CD412FC534D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86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e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necteur droit 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cteur droit 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gnes inférieur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orme libre 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10" name="Forme libre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  <p:sp>
          <p:nvSpPr>
            <p:cNvPr id="11" name="Forme libre 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22" name="Espace réservé de la date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36D263-5C89-4D5D-8B05-0120FB33B4BA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1D2FCC-4233-4F14-8EDB-8DB44C2A50E0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63F31CA-359D-41CC-AD54-062A6FB97288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2899D0D-1C7F-4044-B286-354B51780DED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e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necteur droit 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cteur droit 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FD5C92-4BB1-4FBC-932D-AE246A545D97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B22FCC3-3DC7-4160-A3CE-82200479EFA7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AB33AB-93D8-496F-A7A3-D08F359C34C7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80ABE1-D260-4843-B80F-7D5268AEEE07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8B7253B-1B29-4A13-B3F4-5ABF9F84795C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F95AA5-BF1E-4EB9-A1D5-0AB2DD60A2D9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BC923-82FA-41E3-BF4E-E946B22CD3AC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gnes de gauche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e libre 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11" name="Forme libre 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14" name="Forme libre 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</p:grp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7F8E-A89E-4ECD-B8CE-87968877804C}" type="datetime1">
              <a:rPr lang="fr-FR" smtClean="0"/>
              <a:pPr/>
              <a:t>06/05/2024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C014DD1E-5D91-48A3-AD6D-45FBA980D106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05B086D-AD34-3D03-CDD6-8B971A5D09F0}"/>
              </a:ext>
            </a:extLst>
          </p:cNvPr>
          <p:cNvSpPr txBox="1"/>
          <p:nvPr/>
        </p:nvSpPr>
        <p:spPr>
          <a:xfrm>
            <a:off x="176853" y="1988840"/>
            <a:ext cx="6048672" cy="252028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/>
          <a:p>
            <a:pPr algn="ctr"/>
            <a:r>
              <a:rPr lang="fr-FR" sz="3600" b="0" i="0" u="sng" strike="noStrike" baseline="0" dirty="0">
                <a:latin typeface="Calibri" panose="020F0502020204030204" pitchFamily="34" charset="0"/>
              </a:rPr>
              <a:t>Étude de la rétroaction des étoiles massives sur le milieu interstellaire de M33 avec </a:t>
            </a:r>
            <a:r>
              <a:rPr lang="fr-CA" sz="3600" b="0" i="0" u="sng" strike="noStrike" baseline="0" dirty="0">
                <a:latin typeface="Calibri" panose="020F0502020204030204" pitchFamily="34" charset="0"/>
              </a:rPr>
              <a:t>SITELLE</a:t>
            </a:r>
            <a:endParaRPr lang="fr-FR" sz="3600" b="0" u="sng" kern="1200" cap="all" spc="300" baseline="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Une image contenant astronomie, espace, galaxie, Univers&#10;&#10;Description générée automatiquement">
            <a:extLst>
              <a:ext uri="{FF2B5EF4-FFF2-40B4-BE49-F238E27FC236}">
                <a16:creationId xmlns:a16="http://schemas.microsoft.com/office/drawing/2014/main" id="{8C4882E5-3E48-77A4-8BEA-63BF7E4D5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25" y="869268"/>
            <a:ext cx="5093866" cy="5119464"/>
          </a:xfrm>
          <a:prstGeom prst="rect">
            <a:avLst/>
          </a:prstGeom>
          <a:noFill/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Univers, espace, Espace lointain, objet astronomique&#10;&#10;Description générée automatiquement">
            <a:extLst>
              <a:ext uri="{FF2B5EF4-FFF2-40B4-BE49-F238E27FC236}">
                <a16:creationId xmlns:a16="http://schemas.microsoft.com/office/drawing/2014/main" id="{D462A67E-50A6-C46E-DD97-9EBC11862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988840"/>
            <a:ext cx="4370717" cy="4416245"/>
          </a:xfrm>
          <a:prstGeom prst="rect">
            <a:avLst/>
          </a:prstGeom>
        </p:spPr>
      </p:pic>
      <p:pic>
        <p:nvPicPr>
          <p:cNvPr id="7" name="Image 6" descr="Une image contenant astronomie, espace, galaxie, Univers&#10;&#10;Description générée automatiquement">
            <a:extLst>
              <a:ext uri="{FF2B5EF4-FFF2-40B4-BE49-F238E27FC236}">
                <a16:creationId xmlns:a16="http://schemas.microsoft.com/office/drawing/2014/main" id="{F4C4C4E8-EA0C-8ECF-A7E1-665744CE1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86" y="1988840"/>
            <a:ext cx="3996204" cy="40161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93E26DE-E71D-4B74-51C6-B8F9E71E6113}"/>
              </a:ext>
            </a:extLst>
          </p:cNvPr>
          <p:cNvSpPr/>
          <p:nvPr/>
        </p:nvSpPr>
        <p:spPr>
          <a:xfrm>
            <a:off x="2422004" y="3063721"/>
            <a:ext cx="1512168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4C51FB06-73CF-1F41-8824-B5FBAE7B51D4}"/>
              </a:ext>
            </a:extLst>
          </p:cNvPr>
          <p:cNvSpPr/>
          <p:nvPr/>
        </p:nvSpPr>
        <p:spPr>
          <a:xfrm>
            <a:off x="5518348" y="3711793"/>
            <a:ext cx="899860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B2D85E-C593-3D78-1F79-6C7C873EE3ED}"/>
              </a:ext>
            </a:extLst>
          </p:cNvPr>
          <p:cNvSpPr/>
          <p:nvPr/>
        </p:nvSpPr>
        <p:spPr>
          <a:xfrm>
            <a:off x="9550796" y="5223961"/>
            <a:ext cx="216024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D7CEB4-16A6-A06A-F095-1923A34F7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04" y="395035"/>
            <a:ext cx="8710415" cy="1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monochrome, Photographie monochrome, noir et blanc&#10;&#10;Description générée automatiquement">
            <a:extLst>
              <a:ext uri="{FF2B5EF4-FFF2-40B4-BE49-F238E27FC236}">
                <a16:creationId xmlns:a16="http://schemas.microsoft.com/office/drawing/2014/main" id="{11E2842D-A2AC-164E-2C92-AE4447AD2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4" y="1196752"/>
            <a:ext cx="5421325" cy="4673788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E6C239E2-FB94-6B90-A669-BC3BD3D9AC15}"/>
              </a:ext>
            </a:extLst>
          </p:cNvPr>
          <p:cNvSpPr/>
          <p:nvPr/>
        </p:nvSpPr>
        <p:spPr>
          <a:xfrm>
            <a:off x="5878388" y="3212976"/>
            <a:ext cx="223224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3D66AF9-8501-F2B2-2C95-B2ED5A53F8D9}"/>
              </a:ext>
            </a:extLst>
          </p:cNvPr>
          <p:cNvSpPr txBox="1"/>
          <p:nvPr/>
        </p:nvSpPr>
        <p:spPr>
          <a:xfrm>
            <a:off x="8398668" y="304427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/>
              <a:t>WR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02B1155-5577-1E31-6DEE-A4A3EF28CB01}"/>
              </a:ext>
            </a:extLst>
          </p:cNvPr>
          <p:cNvSpPr/>
          <p:nvPr/>
        </p:nvSpPr>
        <p:spPr>
          <a:xfrm>
            <a:off x="5384695" y="1700808"/>
            <a:ext cx="2232248" cy="43204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7BE4CB-6188-2F5D-F7A0-DB364342B54F}"/>
              </a:ext>
            </a:extLst>
          </p:cNvPr>
          <p:cNvSpPr txBox="1"/>
          <p:nvPr/>
        </p:nvSpPr>
        <p:spPr>
          <a:xfrm>
            <a:off x="7904975" y="1532111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/>
              <a:t>?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24E4B09-EE11-A815-54F1-E841721E096F}"/>
              </a:ext>
            </a:extLst>
          </p:cNvPr>
          <p:cNvSpPr/>
          <p:nvPr/>
        </p:nvSpPr>
        <p:spPr>
          <a:xfrm>
            <a:off x="6382444" y="4677816"/>
            <a:ext cx="2232248" cy="43204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8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51B6F19-7510-FEA9-31E4-A30417D155D3}"/>
              </a:ext>
            </a:extLst>
          </p:cNvPr>
          <p:cNvSpPr txBox="1"/>
          <p:nvPr/>
        </p:nvSpPr>
        <p:spPr>
          <a:xfrm>
            <a:off x="8902724" y="450911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21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Technologie 16: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57_TF02787990_TF02787990.potx" id="{ABCB071B-19A3-44BE-B302-F4BBE7E3E2D5}" vid="{F4600F28-01B2-4FC5-9857-5FFF9F08051B}"/>
    </a:ext>
  </a:extLst>
</a:theme>
</file>

<file path=ppt/theme/theme2.xml><?xml version="1.0" encoding="utf-8"?>
<a:theme xmlns:a="http://schemas.openxmlformats.org/drawingml/2006/main" name="Thèm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</TotalTime>
  <Words>19</Words>
  <Application>Microsoft Office PowerPoint</Application>
  <PresentationFormat>Personnalisé</PresentationFormat>
  <Paragraphs>5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Calibri</vt:lpstr>
      <vt:lpstr>Technologie 16:9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d’un article :</dc:title>
  <dc:creator>Sylvain Raaijmakers</dc:creator>
  <cp:lastModifiedBy>Sylvain Raaijmakers</cp:lastModifiedBy>
  <cp:revision>23</cp:revision>
  <dcterms:created xsi:type="dcterms:W3CDTF">2023-03-31T16:48:28Z</dcterms:created>
  <dcterms:modified xsi:type="dcterms:W3CDTF">2024-05-06T22:33:58Z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