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9628"/>
    <a:srgbClr val="2121FF"/>
    <a:srgbClr val="E5FFFF"/>
    <a:srgbClr val="00FFFF"/>
    <a:srgbClr val="9BE5FF"/>
    <a:srgbClr val="DBDBDB"/>
    <a:srgbClr val="F8F8F8"/>
    <a:srgbClr val="DEDEDE"/>
    <a:srgbClr val="E1E1E1"/>
    <a:srgbClr val="E9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77140" autoAdjust="0"/>
  </p:normalViewPr>
  <p:slideViewPr>
    <p:cSldViewPr snapToGrid="0">
      <p:cViewPr varScale="1">
        <p:scale>
          <a:sx n="61" d="100"/>
          <a:sy n="61" d="100"/>
        </p:scale>
        <p:origin x="1275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D5B94-BE67-406F-B72F-BC31A8D0F797}" type="datetimeFigureOut">
              <a:rPr lang="fr-CA" smtClean="0"/>
              <a:t>2024-05-07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7364B-44C6-418B-B34B-786E0E564BD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02066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B7364B-44C6-418B-B34B-786E0E564BD5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33273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A9F600-3278-DD1B-6EAB-014F72224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EF82603-6C9D-E188-D601-0CBDAEF1B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0986F1-A123-C4C6-1A33-811589C9B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F67A-1D38-4868-AC05-B0A2964CBC02}" type="datetimeFigureOut">
              <a:rPr lang="fr-CA" smtClean="0"/>
              <a:t>2024-05-07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C770A0-4042-F489-8045-4E70057A4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94DAB1-AE0F-1061-E7F3-8E7C4EB95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805F-F2B3-4075-8A08-2F88B6F5CD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5284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7E5F93-9745-7259-C98E-56FE1EE1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E60A01D-6FDD-9150-ADDF-088D496A3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9A764F-FA5B-3B5D-EBE5-F47B6EC9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F67A-1D38-4868-AC05-B0A2964CBC02}" type="datetimeFigureOut">
              <a:rPr lang="fr-CA" smtClean="0"/>
              <a:t>2024-05-07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3FBE23-7F91-ECA0-E085-87BB85F88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008672-AB97-A843-B499-49351570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805F-F2B3-4075-8A08-2F88B6F5CD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2804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E4EE488-B82B-274C-C14D-4F92C5E3E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A3AF3C-72AD-A18E-C611-0B3AC9CD2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79F3E0-2DF0-624C-08CF-B5F9821C9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F67A-1D38-4868-AC05-B0A2964CBC02}" type="datetimeFigureOut">
              <a:rPr lang="fr-CA" smtClean="0"/>
              <a:t>2024-05-07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C5BF84-4A28-5201-6F78-61F0A5D23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114BBA-1C8B-E8C8-ECEE-22EDD484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805F-F2B3-4075-8A08-2F88B6F5CD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518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E310AC-398E-8F59-A175-34491E7F4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8D83F4-326B-147B-CF23-73AE33C6C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0AFA40-4F68-3ED7-FA4D-92EA66A01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F67A-1D38-4868-AC05-B0A2964CBC02}" type="datetimeFigureOut">
              <a:rPr lang="fr-CA" smtClean="0"/>
              <a:t>2024-05-07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59F6F3-BE83-3951-22E3-D0E4C2A0D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4F2FCD-EDB1-AFB3-2C9F-218958772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805F-F2B3-4075-8A08-2F88B6F5CD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87751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FD0B19-3157-59C8-1E70-BE82AEBBE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751672-98CD-9527-18A8-6C288E9B3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00A197-67F3-E092-B55D-A69F4FEF6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F67A-1D38-4868-AC05-B0A2964CBC02}" type="datetimeFigureOut">
              <a:rPr lang="fr-CA" smtClean="0"/>
              <a:t>2024-05-07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614145-E3E9-992F-8499-25D02512D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18D20B-9C91-5996-0121-E6261BFE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805F-F2B3-4075-8A08-2F88B6F5CD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822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7BE07C-2282-021B-72D9-D776FCD29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5B1233-62A8-102B-C565-646E025519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B47DAAC-BA71-B256-7E87-D83F51D41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028FA98-E42B-8D66-F8B4-3AAFFD739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F67A-1D38-4868-AC05-B0A2964CBC02}" type="datetimeFigureOut">
              <a:rPr lang="fr-CA" smtClean="0"/>
              <a:t>2024-05-07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24D45A-EDB2-9A93-35BC-5656E0FC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3863EF-A409-B024-BF3A-3EB1E287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805F-F2B3-4075-8A08-2F88B6F5CD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6500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86992E-A164-F1C4-6CE8-33711DF51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A04089-6419-9959-33C1-E225C9E99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2826A11-10B6-6B92-1CD2-C4949AFCD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D0651D-0AED-29EF-08F9-0F7C6F4C8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CF9ECB-9824-08DB-3FDF-BEB70898BC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8A4ACCE-1A0B-FE90-132C-8D6BCED0C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F67A-1D38-4868-AC05-B0A2964CBC02}" type="datetimeFigureOut">
              <a:rPr lang="fr-CA" smtClean="0"/>
              <a:t>2024-05-07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A196C3E-5FF9-7CF4-313F-4140C395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6E4D26E-CC98-7ED8-16A4-E0DB3C3E0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805F-F2B3-4075-8A08-2F88B6F5CD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67081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DF6EF4-9D31-3A92-DAA2-0C147689F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78EC593-28D1-C313-4C36-A067155A7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F67A-1D38-4868-AC05-B0A2964CBC02}" type="datetimeFigureOut">
              <a:rPr lang="fr-CA" smtClean="0"/>
              <a:t>2024-05-07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83D3F3-28D2-1862-72E7-D92CE06C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B0A0410-3FB5-7F83-35EE-6BF1DFFB6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805F-F2B3-4075-8A08-2F88B6F5CD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91028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2F005DE-D82B-9450-4B48-675BD3EB9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F67A-1D38-4868-AC05-B0A2964CBC02}" type="datetimeFigureOut">
              <a:rPr lang="fr-CA" smtClean="0"/>
              <a:t>2024-05-07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D8B959D-8775-3D10-54C9-46DFBA537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EA77E0-AE35-50C0-2434-4AC4A646D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805F-F2B3-4075-8A08-2F88B6F5CD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32592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F05BD7-DFAE-75D2-EB30-38BC18E1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AFF98A-D521-3145-7240-F770BD9DA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920AB1-0B5F-053D-2088-47C53D795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82E601-294B-73EA-47D7-FD5B5F6DA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F67A-1D38-4868-AC05-B0A2964CBC02}" type="datetimeFigureOut">
              <a:rPr lang="fr-CA" smtClean="0"/>
              <a:t>2024-05-07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869102-78F7-064A-7353-914C29345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1FE7560-871D-DED8-CAA8-4536EA73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805F-F2B3-4075-8A08-2F88B6F5CD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064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E33CA2-C3AF-BD21-E686-562A876C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119C644-FF3C-B2D4-BD57-CB5CF03AB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6D11E9D-28C8-4979-F172-B9A4DFB7F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3A0C22-4FA3-5F34-62A1-ABB83D9C5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F67A-1D38-4868-AC05-B0A2964CBC02}" type="datetimeFigureOut">
              <a:rPr lang="fr-CA" smtClean="0"/>
              <a:t>2024-05-07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400E73-1404-F9E0-87F6-DBC772E1F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8766072-8D63-8123-A070-97B962EA1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805F-F2B3-4075-8A08-2F88B6F5CD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9933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F13801A-C2B4-B76E-F887-36C7E06CF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8E819D-46EE-0E38-D0DF-80FE4B06B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F4A7D1-779C-26AD-E2CC-069754811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4F67A-1D38-4868-AC05-B0A2964CBC02}" type="datetimeFigureOut">
              <a:rPr lang="fr-CA" smtClean="0"/>
              <a:t>2024-05-07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BDD0C2-4F12-4677-321A-48DB5BB51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96C814-6A4A-AA12-D3A0-611D1B0C2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5805F-F2B3-4075-8A08-2F88B6F5CD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7240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0.png"/><Relationship Id="rId1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17" Type="http://schemas.microsoft.com/office/2007/relationships/hdphoto" Target="../media/hdphoto2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e 87">
            <a:extLst>
              <a:ext uri="{FF2B5EF4-FFF2-40B4-BE49-F238E27FC236}">
                <a16:creationId xmlns:a16="http://schemas.microsoft.com/office/drawing/2014/main" id="{69639094-DE13-F28A-CB24-8A8DB70B6EB0}"/>
              </a:ext>
            </a:extLst>
          </p:cNvPr>
          <p:cNvGrpSpPr/>
          <p:nvPr/>
        </p:nvGrpSpPr>
        <p:grpSpPr>
          <a:xfrm>
            <a:off x="-10516" y="-6181"/>
            <a:ext cx="12216426" cy="3146674"/>
            <a:chOff x="-18200" y="-6181"/>
            <a:chExt cx="12216426" cy="3146674"/>
          </a:xfrm>
        </p:grpSpPr>
        <p:pic>
          <p:nvPicPr>
            <p:cNvPr id="2" name="Ajout étoiles" descr="Une image contenant Univers, espace, galaxie, astronomie&#10;&#10;Description générée automatiquement">
              <a:extLst>
                <a:ext uri="{FF2B5EF4-FFF2-40B4-BE49-F238E27FC236}">
                  <a16:creationId xmlns:a16="http://schemas.microsoft.com/office/drawing/2014/main" id="{1C6E0D98-122B-9E85-B38E-2B3C1C5877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  <a14:imgEffect>
                        <a14:brightnessContrast brigh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0" t="55" r="45361" b="66043"/>
            <a:stretch/>
          </p:blipFill>
          <p:spPr>
            <a:xfrm rot="10800000">
              <a:off x="447902" y="-6181"/>
              <a:ext cx="4254960" cy="3146674"/>
            </a:xfrm>
            <a:prstGeom prst="rect">
              <a:avLst/>
            </a:prstGeom>
          </p:spPr>
        </p:pic>
        <p:pic>
          <p:nvPicPr>
            <p:cNvPr id="4" name="Galaxies" descr="Une image contenant Univers, espace, galaxie, astronomie&#10;&#10;Description générée automatiquement">
              <a:extLst>
                <a:ext uri="{FF2B5EF4-FFF2-40B4-BE49-F238E27FC236}">
                  <a16:creationId xmlns:a16="http://schemas.microsoft.com/office/drawing/2014/main" id="{3116149A-12DF-9887-7755-463E93DCD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7" t="35070" r="16367" b="31384"/>
            <a:stretch/>
          </p:blipFill>
          <p:spPr>
            <a:xfrm>
              <a:off x="4702862" y="-6180"/>
              <a:ext cx="7495364" cy="3105207"/>
            </a:xfrm>
            <a:prstGeom prst="rect">
              <a:avLst/>
            </a:prstGeom>
          </p:spPr>
        </p:pic>
        <p:sp>
          <p:nvSpPr>
            <p:cNvPr id="5" name="Ombre">
              <a:extLst>
                <a:ext uri="{FF2B5EF4-FFF2-40B4-BE49-F238E27FC236}">
                  <a16:creationId xmlns:a16="http://schemas.microsoft.com/office/drawing/2014/main" id="{5F3C379C-3484-955B-3457-C1CB0CF146D7}"/>
                </a:ext>
              </a:extLst>
            </p:cNvPr>
            <p:cNvSpPr/>
            <p:nvPr/>
          </p:nvSpPr>
          <p:spPr>
            <a:xfrm>
              <a:off x="-18200" y="-6179"/>
              <a:ext cx="7823462" cy="3095634"/>
            </a:xfrm>
            <a:prstGeom prst="rect">
              <a:avLst/>
            </a:prstGeom>
            <a:gradFill>
              <a:gsLst>
                <a:gs pos="3400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9" name="Titre">
            <a:extLst>
              <a:ext uri="{FF2B5EF4-FFF2-40B4-BE49-F238E27FC236}">
                <a16:creationId xmlns:a16="http://schemas.microsoft.com/office/drawing/2014/main" id="{A8B20B78-7E7F-17F8-0E33-0421EA9FD0B9}"/>
              </a:ext>
            </a:extLst>
          </p:cNvPr>
          <p:cNvSpPr txBox="1"/>
          <p:nvPr/>
        </p:nvSpPr>
        <p:spPr>
          <a:xfrm>
            <a:off x="55103" y="16884"/>
            <a:ext cx="8118822" cy="1959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b="1" dirty="0">
                <a:solidFill>
                  <a:schemeClr val="bg1"/>
                </a:solidFill>
                <a:latin typeface="Bahnschrift" panose="020B0502040204020203" pitchFamily="34" charset="0"/>
              </a:rPr>
              <a:t>Formation stellaire et évolution chimique des galaxies en interaction</a:t>
            </a:r>
          </a:p>
          <a:p>
            <a:pPr>
              <a:spcAft>
                <a:spcPts val="1200"/>
              </a:spcAft>
            </a:pPr>
            <a:r>
              <a:rPr lang="fr-CA" sz="3000" b="1" dirty="0">
                <a:solidFill>
                  <a:srgbClr val="E09628"/>
                </a:solidFill>
                <a:latin typeface="Bahnschrift" panose="020B0502040204020203" pitchFamily="34" charset="0"/>
              </a:rPr>
              <a:t>NGC 2207 / IC 2163</a:t>
            </a:r>
          </a:p>
          <a:p>
            <a:r>
              <a:rPr lang="fr-CA" b="1" dirty="0">
                <a:solidFill>
                  <a:srgbClr val="FFF4D1"/>
                </a:solidFill>
                <a:latin typeface="Bahnschrift" panose="020B0502040204020203" pitchFamily="34" charset="0"/>
              </a:rPr>
              <a:t>Camille Poitras</a:t>
            </a:r>
            <a:r>
              <a:rPr lang="fr-CA" b="1" dirty="0">
                <a:solidFill>
                  <a:schemeClr val="bg1"/>
                </a:solidFill>
                <a:latin typeface="Bahnschrift" panose="020B0502040204020203" pitchFamily="34" charset="0"/>
              </a:rPr>
              <a:t>,</a:t>
            </a:r>
            <a:r>
              <a:rPr lang="fr-CA" b="1" baseline="30000" dirty="0">
                <a:solidFill>
                  <a:srgbClr val="FFF4D1"/>
                </a:solidFill>
                <a:latin typeface="Bahnschrift" panose="020B0502040204020203" pitchFamily="34" charset="0"/>
              </a:rPr>
              <a:t> </a:t>
            </a:r>
            <a:r>
              <a:rPr lang="fr-CA" dirty="0">
                <a:solidFill>
                  <a:schemeClr val="bg1"/>
                </a:solidFill>
                <a:latin typeface="Bahnschrift" panose="020B0502040204020203" pitchFamily="34" charset="0"/>
              </a:rPr>
              <a:t>R.-P. Martin, L. Drissen, C. Robert et H. Martel</a:t>
            </a:r>
            <a:endParaRPr lang="fr-CA" baseline="300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1085" name="Groupe 1084">
            <a:extLst>
              <a:ext uri="{FF2B5EF4-FFF2-40B4-BE49-F238E27FC236}">
                <a16:creationId xmlns:a16="http://schemas.microsoft.com/office/drawing/2014/main" id="{8CDED4A7-BD65-9CE7-D154-1BCA707F60EA}"/>
              </a:ext>
            </a:extLst>
          </p:cNvPr>
          <p:cNvGrpSpPr/>
          <p:nvPr/>
        </p:nvGrpSpPr>
        <p:grpSpPr>
          <a:xfrm>
            <a:off x="7625732" y="776857"/>
            <a:ext cx="854208" cy="819869"/>
            <a:chOff x="7625732" y="776857"/>
            <a:chExt cx="854208" cy="819869"/>
          </a:xfrm>
        </p:grpSpPr>
        <p:grpSp>
          <p:nvGrpSpPr>
            <p:cNvPr id="1084" name="Groupe 1083">
              <a:extLst>
                <a:ext uri="{FF2B5EF4-FFF2-40B4-BE49-F238E27FC236}">
                  <a16:creationId xmlns:a16="http://schemas.microsoft.com/office/drawing/2014/main" id="{65D0B2DD-6EBC-D2FE-2492-3BA6A63DA1FB}"/>
                </a:ext>
              </a:extLst>
            </p:cNvPr>
            <p:cNvGrpSpPr/>
            <p:nvPr/>
          </p:nvGrpSpPr>
          <p:grpSpPr>
            <a:xfrm rot="5400000">
              <a:off x="7812178" y="1329069"/>
              <a:ext cx="481315" cy="54000"/>
              <a:chOff x="8440688" y="789493"/>
              <a:chExt cx="481315" cy="54000"/>
            </a:xfrm>
          </p:grpSpPr>
          <p:sp>
            <p:nvSpPr>
              <p:cNvPr id="117" name="Ellipse 116">
                <a:extLst>
                  <a:ext uri="{FF2B5EF4-FFF2-40B4-BE49-F238E27FC236}">
                    <a16:creationId xmlns:a16="http://schemas.microsoft.com/office/drawing/2014/main" id="{19DF3D94-4972-7055-7D4A-604F1549D473}"/>
                  </a:ext>
                </a:extLst>
              </p:cNvPr>
              <p:cNvSpPr/>
              <p:nvPr/>
            </p:nvSpPr>
            <p:spPr>
              <a:xfrm>
                <a:off x="8868003" y="789493"/>
                <a:ext cx="54000" cy="54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45000"/>
                </a:schemeClr>
              </a:solidFill>
              <a:ln w="15875">
                <a:solidFill>
                  <a:srgbClr val="E09628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cxnSp>
            <p:nvCxnSpPr>
              <p:cNvPr id="118" name="Connecteur droit 117">
                <a:extLst>
                  <a:ext uri="{FF2B5EF4-FFF2-40B4-BE49-F238E27FC236}">
                    <a16:creationId xmlns:a16="http://schemas.microsoft.com/office/drawing/2014/main" id="{500886DE-E4B9-DE4D-214D-4F2C8A0E90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40688" y="816493"/>
                <a:ext cx="427315" cy="0"/>
              </a:xfrm>
              <a:prstGeom prst="line">
                <a:avLst/>
              </a:prstGeom>
              <a:ln w="15875">
                <a:solidFill>
                  <a:srgbClr val="E09628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ZoneTexte 119">
              <a:extLst>
                <a:ext uri="{FF2B5EF4-FFF2-40B4-BE49-F238E27FC236}">
                  <a16:creationId xmlns:a16="http://schemas.microsoft.com/office/drawing/2014/main" id="{048CEA4D-51DB-5E85-AFA8-2F0891D86AD1}"/>
                </a:ext>
              </a:extLst>
            </p:cNvPr>
            <p:cNvSpPr txBox="1"/>
            <p:nvPr/>
          </p:nvSpPr>
          <p:spPr>
            <a:xfrm>
              <a:off x="7625732" y="776857"/>
              <a:ext cx="854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CA" sz="1600" b="1" dirty="0">
                  <a:solidFill>
                    <a:srgbClr val="E09628"/>
                  </a:solidFill>
                  <a:latin typeface="Bahnschrift" panose="020B0502040204020203" pitchFamily="34" charset="0"/>
                </a:rPr>
                <a:t>IC 2163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E0FA25A-AE5F-8A9F-147A-17D1BC42F286}"/>
              </a:ext>
            </a:extLst>
          </p:cNvPr>
          <p:cNvSpPr/>
          <p:nvPr/>
        </p:nvSpPr>
        <p:spPr>
          <a:xfrm>
            <a:off x="166968" y="2146417"/>
            <a:ext cx="7303226" cy="45425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grpSp>
        <p:nvGrpSpPr>
          <p:cNvPr id="8" name="Indication NGC 2207">
            <a:extLst>
              <a:ext uri="{FF2B5EF4-FFF2-40B4-BE49-F238E27FC236}">
                <a16:creationId xmlns:a16="http://schemas.microsoft.com/office/drawing/2014/main" id="{4A2DDF1A-7938-C385-FFDA-20F2B321C4D3}"/>
              </a:ext>
            </a:extLst>
          </p:cNvPr>
          <p:cNvGrpSpPr/>
          <p:nvPr/>
        </p:nvGrpSpPr>
        <p:grpSpPr>
          <a:xfrm>
            <a:off x="10567031" y="1617410"/>
            <a:ext cx="1559593" cy="338554"/>
            <a:chOff x="10802022" y="919927"/>
            <a:chExt cx="1410817" cy="338554"/>
          </a:xfrm>
        </p:grpSpPr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76CCFC89-83FB-B1DC-3D89-C36C99BA413B}"/>
                </a:ext>
              </a:extLst>
            </p:cNvPr>
            <p:cNvSpPr/>
            <p:nvPr/>
          </p:nvSpPr>
          <p:spPr>
            <a:xfrm>
              <a:off x="10802022" y="1061642"/>
              <a:ext cx="48849" cy="54000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15875">
              <a:solidFill>
                <a:srgbClr val="E09628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40C3E468-31F2-07C3-459B-2C2263C23A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54750" y="1088642"/>
              <a:ext cx="427315" cy="0"/>
            </a:xfrm>
            <a:prstGeom prst="line">
              <a:avLst/>
            </a:prstGeom>
            <a:ln w="15875">
              <a:solidFill>
                <a:srgbClr val="E09628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ZoneTexte 118">
              <a:extLst>
                <a:ext uri="{FF2B5EF4-FFF2-40B4-BE49-F238E27FC236}">
                  <a16:creationId xmlns:a16="http://schemas.microsoft.com/office/drawing/2014/main" id="{22ABE319-FF91-5DFE-8BCC-9CB41E42E256}"/>
                </a:ext>
              </a:extLst>
            </p:cNvPr>
            <p:cNvSpPr txBox="1"/>
            <p:nvPr/>
          </p:nvSpPr>
          <p:spPr>
            <a:xfrm>
              <a:off x="11246542" y="919927"/>
              <a:ext cx="9662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600" b="1" dirty="0">
                  <a:solidFill>
                    <a:srgbClr val="E09628"/>
                  </a:solidFill>
                  <a:latin typeface="Bahnschrift" panose="020B0502040204020203" pitchFamily="34" charset="0"/>
                </a:rPr>
                <a:t>NGC 2207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81" name="Distance">
                <a:extLst>
                  <a:ext uri="{FF2B5EF4-FFF2-40B4-BE49-F238E27FC236}">
                    <a16:creationId xmlns:a16="http://schemas.microsoft.com/office/drawing/2014/main" id="{F8345876-9F5D-457F-11B6-6751BCCC3F13}"/>
                  </a:ext>
                </a:extLst>
              </p:cNvPr>
              <p:cNvSpPr txBox="1"/>
              <p:nvPr/>
            </p:nvSpPr>
            <p:spPr>
              <a:xfrm>
                <a:off x="10981582" y="2456662"/>
                <a:ext cx="10891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:r>
                  <a:rPr lang="fr-CA" sz="1500" b="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SITELLE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fr-CA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CA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35</m:t>
                      </m:r>
                      <m:r>
                        <m:rPr>
                          <m:sty m:val="p"/>
                        </m:rPr>
                        <a:rPr lang="fr-CA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Mpc</m:t>
                      </m:r>
                    </m:oMath>
                  </m:oMathPara>
                </a14:m>
                <a:endParaRPr lang="fr-CA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81" name="Distance">
                <a:extLst>
                  <a:ext uri="{FF2B5EF4-FFF2-40B4-BE49-F238E27FC236}">
                    <a16:creationId xmlns:a16="http://schemas.microsoft.com/office/drawing/2014/main" id="{F8345876-9F5D-457F-11B6-6751BCCC3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1582" y="2456662"/>
                <a:ext cx="1089144" cy="492443"/>
              </a:xfrm>
              <a:prstGeom prst="rect">
                <a:avLst/>
              </a:prstGeom>
              <a:blipFill>
                <a:blip r:embed="rId6"/>
                <a:stretch>
                  <a:fillRect l="-2235" t="-12346" r="-10615" b="-1234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8" name="Picture 2">
            <a:extLst>
              <a:ext uri="{FF2B5EF4-FFF2-40B4-BE49-F238E27FC236}">
                <a16:creationId xmlns:a16="http://schemas.microsoft.com/office/drawing/2014/main" id="{116A9913-6D3A-97EB-77B4-A46FF9252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472" y="6241871"/>
            <a:ext cx="928726" cy="44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 descr="Kevin HO">
            <a:extLst>
              <a:ext uri="{FF2B5EF4-FFF2-40B4-BE49-F238E27FC236}">
                <a16:creationId xmlns:a16="http://schemas.microsoft.com/office/drawing/2014/main" id="{7BC6B9A9-5221-0C5F-5D95-B936C260B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335" y="6250560"/>
            <a:ext cx="387526" cy="42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go CRAQ">
            <a:extLst>
              <a:ext uri="{FF2B5EF4-FFF2-40B4-BE49-F238E27FC236}">
                <a16:creationId xmlns:a16="http://schemas.microsoft.com/office/drawing/2014/main" id="{913E8650-5F02-6E15-4260-A754B9A6A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998" y="6247575"/>
            <a:ext cx="882594" cy="42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6" name="Picture 4" descr="LRIO-Projets de recherche">
            <a:extLst>
              <a:ext uri="{FF2B5EF4-FFF2-40B4-BE49-F238E27FC236}">
                <a16:creationId xmlns:a16="http://schemas.microsoft.com/office/drawing/2014/main" id="{94E9A537-1801-400E-51D7-CED421760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835" y="6162253"/>
            <a:ext cx="1391501" cy="60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0" name="Groupe 1079">
            <a:extLst>
              <a:ext uri="{FF2B5EF4-FFF2-40B4-BE49-F238E27FC236}">
                <a16:creationId xmlns:a16="http://schemas.microsoft.com/office/drawing/2014/main" id="{A3EDD5B9-EFEC-B7CE-959E-889F321E5819}"/>
              </a:ext>
            </a:extLst>
          </p:cNvPr>
          <p:cNvGrpSpPr/>
          <p:nvPr/>
        </p:nvGrpSpPr>
        <p:grpSpPr>
          <a:xfrm>
            <a:off x="7580391" y="3452376"/>
            <a:ext cx="4447769" cy="2407050"/>
            <a:chOff x="7484968" y="3306301"/>
            <a:chExt cx="4447769" cy="2407050"/>
          </a:xfrm>
        </p:grpSpPr>
        <p:grpSp>
          <p:nvGrpSpPr>
            <p:cNvPr id="10" name="Simulations numériques">
              <a:extLst>
                <a:ext uri="{FF2B5EF4-FFF2-40B4-BE49-F238E27FC236}">
                  <a16:creationId xmlns:a16="http://schemas.microsoft.com/office/drawing/2014/main" id="{714CCDAC-1FFE-83F3-A003-9A81C83855ED}"/>
                </a:ext>
              </a:extLst>
            </p:cNvPr>
            <p:cNvGrpSpPr/>
            <p:nvPr/>
          </p:nvGrpSpPr>
          <p:grpSpPr>
            <a:xfrm>
              <a:off x="7484968" y="3306301"/>
              <a:ext cx="4447769" cy="2407050"/>
              <a:chOff x="7121282" y="-152009"/>
              <a:chExt cx="4637193" cy="2709544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29AC2672-AB89-13D9-29DC-D81928783F2F}"/>
                  </a:ext>
                </a:extLst>
              </p:cNvPr>
              <p:cNvGrpSpPr/>
              <p:nvPr/>
            </p:nvGrpSpPr>
            <p:grpSpPr>
              <a:xfrm>
                <a:off x="9582662" y="383871"/>
                <a:ext cx="2175813" cy="2173664"/>
                <a:chOff x="247803" y="4441967"/>
                <a:chExt cx="2175813" cy="2173664"/>
              </a:xfrm>
            </p:grpSpPr>
            <p:pic>
              <p:nvPicPr>
                <p:cNvPr id="47" name="Picture 2">
                  <a:extLst>
                    <a:ext uri="{FF2B5EF4-FFF2-40B4-BE49-F238E27FC236}">
                      <a16:creationId xmlns:a16="http://schemas.microsoft.com/office/drawing/2014/main" id="{5311FFD5-4AFF-280D-E6AA-03A894C923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473" t="38887" r="42495" b="22196"/>
                <a:stretch/>
              </p:blipFill>
              <p:spPr bwMode="auto">
                <a:xfrm>
                  <a:off x="259874" y="4451860"/>
                  <a:ext cx="2146697" cy="21403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8" name="ZoneTexte 47">
                  <a:extLst>
                    <a:ext uri="{FF2B5EF4-FFF2-40B4-BE49-F238E27FC236}">
                      <a16:creationId xmlns:a16="http://schemas.microsoft.com/office/drawing/2014/main" id="{DC0381EE-9512-AA2E-1962-2831D7DE713E}"/>
                    </a:ext>
                  </a:extLst>
                </p:cNvPr>
                <p:cNvSpPr txBox="1"/>
                <p:nvPr/>
              </p:nvSpPr>
              <p:spPr>
                <a:xfrm>
                  <a:off x="1187318" y="4447867"/>
                  <a:ext cx="1234096" cy="3291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fr-CA" sz="1300" i="1" dirty="0">
                      <a:latin typeface="Bahnschrift" panose="020B0502040204020203" pitchFamily="34" charset="0"/>
                    </a:rPr>
                    <a:t>Gaz</a:t>
                  </a:r>
                </a:p>
              </p:txBody>
            </p:sp>
            <p:grpSp>
              <p:nvGrpSpPr>
                <p:cNvPr id="49" name="Groupe 48">
                  <a:extLst>
                    <a:ext uri="{FF2B5EF4-FFF2-40B4-BE49-F238E27FC236}">
                      <a16:creationId xmlns:a16="http://schemas.microsoft.com/office/drawing/2014/main" id="{F7253B90-F2C3-DD46-41E6-7A8FDB367C87}"/>
                    </a:ext>
                  </a:extLst>
                </p:cNvPr>
                <p:cNvGrpSpPr/>
                <p:nvPr/>
              </p:nvGrpSpPr>
              <p:grpSpPr>
                <a:xfrm>
                  <a:off x="1736500" y="6242876"/>
                  <a:ext cx="629172" cy="294486"/>
                  <a:chOff x="1796058" y="3820272"/>
                  <a:chExt cx="629172" cy="294486"/>
                </a:xfrm>
              </p:grpSpPr>
              <p:cxnSp>
                <p:nvCxnSpPr>
                  <p:cNvPr id="76" name="Connecteur droit 75">
                    <a:extLst>
                      <a:ext uri="{FF2B5EF4-FFF2-40B4-BE49-F238E27FC236}">
                        <a16:creationId xmlns:a16="http://schemas.microsoft.com/office/drawing/2014/main" id="{4CD1C1DA-B586-654A-50A4-D7770229A2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24756" y="4079696"/>
                    <a:ext cx="371416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" name="ZoneTexte 76">
                    <a:extLst>
                      <a:ext uri="{FF2B5EF4-FFF2-40B4-BE49-F238E27FC236}">
                        <a16:creationId xmlns:a16="http://schemas.microsoft.com/office/drawing/2014/main" id="{A13F7118-16E2-CB81-B8B3-7FD9322F3FFF}"/>
                      </a:ext>
                    </a:extLst>
                  </p:cNvPr>
                  <p:cNvSpPr txBox="1"/>
                  <p:nvPr/>
                </p:nvSpPr>
                <p:spPr>
                  <a:xfrm>
                    <a:off x="1796058" y="3820272"/>
                    <a:ext cx="629172" cy="2944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CA" sz="1100" dirty="0"/>
                      <a:t>10 kpc</a:t>
                    </a:r>
                  </a:p>
                </p:txBody>
              </p:sp>
            </p:grpSp>
            <p:grpSp>
              <p:nvGrpSpPr>
                <p:cNvPr id="50" name="Cadre Gaz">
                  <a:extLst>
                    <a:ext uri="{FF2B5EF4-FFF2-40B4-BE49-F238E27FC236}">
                      <a16:creationId xmlns:a16="http://schemas.microsoft.com/office/drawing/2014/main" id="{CB19E6A6-E978-DFBC-7ECD-6134A7228432}"/>
                    </a:ext>
                  </a:extLst>
                </p:cNvPr>
                <p:cNvGrpSpPr/>
                <p:nvPr/>
              </p:nvGrpSpPr>
              <p:grpSpPr>
                <a:xfrm>
                  <a:off x="247803" y="4441967"/>
                  <a:ext cx="2175813" cy="2173664"/>
                  <a:chOff x="321769" y="2194562"/>
                  <a:chExt cx="2175813" cy="2173664"/>
                </a:xfrm>
              </p:grpSpPr>
              <p:grpSp>
                <p:nvGrpSpPr>
                  <p:cNvPr id="51" name="Groupe 50">
                    <a:extLst>
                      <a:ext uri="{FF2B5EF4-FFF2-40B4-BE49-F238E27FC236}">
                        <a16:creationId xmlns:a16="http://schemas.microsoft.com/office/drawing/2014/main" id="{144302DE-9406-FCAA-0DBD-EA08884DC0D2}"/>
                      </a:ext>
                    </a:extLst>
                  </p:cNvPr>
                  <p:cNvGrpSpPr/>
                  <p:nvPr/>
                </p:nvGrpSpPr>
                <p:grpSpPr>
                  <a:xfrm>
                    <a:off x="321769" y="2553148"/>
                    <a:ext cx="33499" cy="1447811"/>
                    <a:chOff x="321769" y="2553148"/>
                    <a:chExt cx="33499" cy="1447811"/>
                  </a:xfrm>
                </p:grpSpPr>
                <p:cxnSp>
                  <p:nvCxnSpPr>
                    <p:cNvPr id="71" name="Connecteur droit 70">
                      <a:extLst>
                        <a:ext uri="{FF2B5EF4-FFF2-40B4-BE49-F238E27FC236}">
                          <a16:creationId xmlns:a16="http://schemas.microsoft.com/office/drawing/2014/main" id="{AAF2F446-F596-3433-1B0B-010D08D9FA2E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21769" y="2553148"/>
                      <a:ext cx="29932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Connecteur droit 71">
                      <a:extLst>
                        <a:ext uri="{FF2B5EF4-FFF2-40B4-BE49-F238E27FC236}">
                          <a16:creationId xmlns:a16="http://schemas.microsoft.com/office/drawing/2014/main" id="{99134E6D-CED8-F2BE-DB62-CF90796DBAF1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24151" y="2918671"/>
                      <a:ext cx="29932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3" name="Connecteur droit 72">
                      <a:extLst>
                        <a:ext uri="{FF2B5EF4-FFF2-40B4-BE49-F238E27FC236}">
                          <a16:creationId xmlns:a16="http://schemas.microsoft.com/office/drawing/2014/main" id="{B151B394-A733-4F31-2ECC-32B8E5A0C1A3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24152" y="3278248"/>
                      <a:ext cx="29932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Connecteur droit 73">
                      <a:extLst>
                        <a:ext uri="{FF2B5EF4-FFF2-40B4-BE49-F238E27FC236}">
                          <a16:creationId xmlns:a16="http://schemas.microsoft.com/office/drawing/2014/main" id="{E91BF62E-EA05-72A6-38DE-DBBA5D2C1A5C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24148" y="3637806"/>
                      <a:ext cx="29932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Connecteur droit 74">
                      <a:extLst>
                        <a:ext uri="{FF2B5EF4-FFF2-40B4-BE49-F238E27FC236}">
                          <a16:creationId xmlns:a16="http://schemas.microsoft.com/office/drawing/2014/main" id="{CE5DEDA0-E552-9480-39D9-8C7B68ECA1CE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25336" y="4000959"/>
                      <a:ext cx="29932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6C54A996-F10C-AB5D-C89A-2102863E6F8C}"/>
                      </a:ext>
                    </a:extLst>
                  </p:cNvPr>
                  <p:cNvSpPr/>
                  <p:nvPr/>
                </p:nvSpPr>
                <p:spPr>
                  <a:xfrm>
                    <a:off x="321769" y="2194562"/>
                    <a:ext cx="2175813" cy="21736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/>
                  </a:p>
                </p:txBody>
              </p:sp>
              <p:grpSp>
                <p:nvGrpSpPr>
                  <p:cNvPr id="53" name="Groupe 52">
                    <a:extLst>
                      <a:ext uri="{FF2B5EF4-FFF2-40B4-BE49-F238E27FC236}">
                        <a16:creationId xmlns:a16="http://schemas.microsoft.com/office/drawing/2014/main" id="{954E0690-D5ED-39A3-2962-1634A2F25FC5}"/>
                      </a:ext>
                    </a:extLst>
                  </p:cNvPr>
                  <p:cNvGrpSpPr/>
                  <p:nvPr/>
                </p:nvGrpSpPr>
                <p:grpSpPr>
                  <a:xfrm>
                    <a:off x="686964" y="4337605"/>
                    <a:ext cx="1440160" cy="29932"/>
                    <a:chOff x="686964" y="4337605"/>
                    <a:chExt cx="1440160" cy="29932"/>
                  </a:xfrm>
                </p:grpSpPr>
                <p:cxnSp>
                  <p:nvCxnSpPr>
                    <p:cNvPr id="66" name="Connecteur droit 65">
                      <a:extLst>
                        <a:ext uri="{FF2B5EF4-FFF2-40B4-BE49-F238E27FC236}">
                          <a16:creationId xmlns:a16="http://schemas.microsoft.com/office/drawing/2014/main" id="{419B8401-3A96-9DA7-4940-B6E7551E00C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 flipH="1">
                      <a:off x="671998" y="4352571"/>
                      <a:ext cx="29932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Connecteur droit 66">
                      <a:extLst>
                        <a:ext uri="{FF2B5EF4-FFF2-40B4-BE49-F238E27FC236}">
                          <a16:creationId xmlns:a16="http://schemas.microsoft.com/office/drawing/2014/main" id="{9F7B4A94-4867-9A66-7756-98600E1B7AB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 flipH="1">
                      <a:off x="1032273" y="4352571"/>
                      <a:ext cx="29932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Connecteur droit 67">
                      <a:extLst>
                        <a:ext uri="{FF2B5EF4-FFF2-40B4-BE49-F238E27FC236}">
                          <a16:creationId xmlns:a16="http://schemas.microsoft.com/office/drawing/2014/main" id="{E1928D3E-BD8B-5441-BB7B-B20790361F5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 flipH="1">
                      <a:off x="1394121" y="4352571"/>
                      <a:ext cx="29932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Connecteur droit 68">
                      <a:extLst>
                        <a:ext uri="{FF2B5EF4-FFF2-40B4-BE49-F238E27FC236}">
                          <a16:creationId xmlns:a16="http://schemas.microsoft.com/office/drawing/2014/main" id="{A9525589-207F-7F1E-18EC-9B26F03B6A3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 flipH="1">
                      <a:off x="1752616" y="4352571"/>
                      <a:ext cx="29932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Connecteur droit 69">
                      <a:extLst>
                        <a:ext uri="{FF2B5EF4-FFF2-40B4-BE49-F238E27FC236}">
                          <a16:creationId xmlns:a16="http://schemas.microsoft.com/office/drawing/2014/main" id="{B1E0B637-97BD-D311-272E-C0A979AF931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 flipH="1">
                      <a:off x="2112158" y="4352571"/>
                      <a:ext cx="29932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4" name="Groupe 53">
                    <a:extLst>
                      <a:ext uri="{FF2B5EF4-FFF2-40B4-BE49-F238E27FC236}">
                        <a16:creationId xmlns:a16="http://schemas.microsoft.com/office/drawing/2014/main" id="{AE2E8F29-31E3-6800-BF44-59F331C1DB17}"/>
                      </a:ext>
                    </a:extLst>
                  </p:cNvPr>
                  <p:cNvGrpSpPr/>
                  <p:nvPr/>
                </p:nvGrpSpPr>
                <p:grpSpPr>
                  <a:xfrm>
                    <a:off x="686964" y="2196563"/>
                    <a:ext cx="1440160" cy="29932"/>
                    <a:chOff x="686964" y="4337605"/>
                    <a:chExt cx="1440160" cy="29932"/>
                  </a:xfrm>
                </p:grpSpPr>
                <p:cxnSp>
                  <p:nvCxnSpPr>
                    <p:cNvPr id="61" name="Connecteur droit 60">
                      <a:extLst>
                        <a:ext uri="{FF2B5EF4-FFF2-40B4-BE49-F238E27FC236}">
                          <a16:creationId xmlns:a16="http://schemas.microsoft.com/office/drawing/2014/main" id="{1A9AF902-4111-F604-E6E5-25F29A27F30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 flipH="1">
                      <a:off x="671998" y="4352571"/>
                      <a:ext cx="29932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Connecteur droit 61">
                      <a:extLst>
                        <a:ext uri="{FF2B5EF4-FFF2-40B4-BE49-F238E27FC236}">
                          <a16:creationId xmlns:a16="http://schemas.microsoft.com/office/drawing/2014/main" id="{21D53668-0F10-3589-C5BB-DABC18B583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 flipH="1">
                      <a:off x="1032273" y="4352571"/>
                      <a:ext cx="29932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Connecteur droit 62">
                      <a:extLst>
                        <a:ext uri="{FF2B5EF4-FFF2-40B4-BE49-F238E27FC236}">
                          <a16:creationId xmlns:a16="http://schemas.microsoft.com/office/drawing/2014/main" id="{50BDE9BF-9BDD-7207-BFD6-29C06D24ECD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 flipH="1">
                      <a:off x="1394121" y="4352571"/>
                      <a:ext cx="29932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Connecteur droit 63">
                      <a:extLst>
                        <a:ext uri="{FF2B5EF4-FFF2-40B4-BE49-F238E27FC236}">
                          <a16:creationId xmlns:a16="http://schemas.microsoft.com/office/drawing/2014/main" id="{95615265-1888-6523-142B-7C73824F49D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 flipH="1">
                      <a:off x="1752616" y="4352571"/>
                      <a:ext cx="29932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Connecteur droit 64">
                      <a:extLst>
                        <a:ext uri="{FF2B5EF4-FFF2-40B4-BE49-F238E27FC236}">
                          <a16:creationId xmlns:a16="http://schemas.microsoft.com/office/drawing/2014/main" id="{8D6BC65E-D0FE-5613-CDA2-47BE005E611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 flipH="1">
                      <a:off x="2112158" y="4352571"/>
                      <a:ext cx="29932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5" name="Groupe 54">
                    <a:extLst>
                      <a:ext uri="{FF2B5EF4-FFF2-40B4-BE49-F238E27FC236}">
                        <a16:creationId xmlns:a16="http://schemas.microsoft.com/office/drawing/2014/main" id="{A5CB9BDE-4BAB-AC39-DF3F-12701939A0F9}"/>
                      </a:ext>
                    </a:extLst>
                  </p:cNvPr>
                  <p:cNvGrpSpPr/>
                  <p:nvPr/>
                </p:nvGrpSpPr>
                <p:grpSpPr>
                  <a:xfrm>
                    <a:off x="2460440" y="2553148"/>
                    <a:ext cx="33499" cy="1447811"/>
                    <a:chOff x="321769" y="2553148"/>
                    <a:chExt cx="33499" cy="1447811"/>
                  </a:xfrm>
                </p:grpSpPr>
                <p:cxnSp>
                  <p:nvCxnSpPr>
                    <p:cNvPr id="56" name="Connecteur droit 55">
                      <a:extLst>
                        <a:ext uri="{FF2B5EF4-FFF2-40B4-BE49-F238E27FC236}">
                          <a16:creationId xmlns:a16="http://schemas.microsoft.com/office/drawing/2014/main" id="{2F690F71-CFD0-E138-6AFB-67084AFE1793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21769" y="2553148"/>
                      <a:ext cx="29932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Connecteur droit 56">
                      <a:extLst>
                        <a:ext uri="{FF2B5EF4-FFF2-40B4-BE49-F238E27FC236}">
                          <a16:creationId xmlns:a16="http://schemas.microsoft.com/office/drawing/2014/main" id="{E541A0E4-81BD-3CF5-3A27-F07F7F8250FF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24151" y="2918671"/>
                      <a:ext cx="29932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Connecteur droit 57">
                      <a:extLst>
                        <a:ext uri="{FF2B5EF4-FFF2-40B4-BE49-F238E27FC236}">
                          <a16:creationId xmlns:a16="http://schemas.microsoft.com/office/drawing/2014/main" id="{D102C4D7-604C-B4EC-BD7D-25B71B74859C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24152" y="3278248"/>
                      <a:ext cx="29932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Connecteur droit 58">
                      <a:extLst>
                        <a:ext uri="{FF2B5EF4-FFF2-40B4-BE49-F238E27FC236}">
                          <a16:creationId xmlns:a16="http://schemas.microsoft.com/office/drawing/2014/main" id="{2EDD711B-F835-C861-6CCF-129483090B88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24148" y="3637806"/>
                      <a:ext cx="29932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Connecteur droit 59">
                      <a:extLst>
                        <a:ext uri="{FF2B5EF4-FFF2-40B4-BE49-F238E27FC236}">
                          <a16:creationId xmlns:a16="http://schemas.microsoft.com/office/drawing/2014/main" id="{92F17958-1277-F068-542F-E601A16FA298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25336" y="4000959"/>
                      <a:ext cx="29932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8B7BF08-872C-556D-3C6C-F0E8CBBB57A6}"/>
                  </a:ext>
                </a:extLst>
              </p:cNvPr>
              <p:cNvSpPr txBox="1"/>
              <p:nvPr/>
            </p:nvSpPr>
            <p:spPr>
              <a:xfrm>
                <a:off x="7121282" y="-152009"/>
                <a:ext cx="4425536" cy="450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2000" b="1" dirty="0">
                    <a:latin typeface="Bahnschrift" panose="020B0502040204020203" pitchFamily="34" charset="0"/>
                  </a:rPr>
                  <a:t>Simulations numériques GCD+</a:t>
                </a:r>
              </a:p>
            </p:txBody>
          </p: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B9B00773-DF40-03EC-BB2D-C1D1666EF194}"/>
                  </a:ext>
                </a:extLst>
              </p:cNvPr>
              <p:cNvGrpSpPr/>
              <p:nvPr/>
            </p:nvGrpSpPr>
            <p:grpSpPr>
              <a:xfrm>
                <a:off x="7228709" y="379867"/>
                <a:ext cx="2175813" cy="2174448"/>
                <a:chOff x="7228709" y="379867"/>
                <a:chExt cx="2175813" cy="2174448"/>
              </a:xfrm>
            </p:grpSpPr>
            <p:grpSp>
              <p:nvGrpSpPr>
                <p:cNvPr id="14" name="Groupe 13">
                  <a:extLst>
                    <a:ext uri="{FF2B5EF4-FFF2-40B4-BE49-F238E27FC236}">
                      <a16:creationId xmlns:a16="http://schemas.microsoft.com/office/drawing/2014/main" id="{650E731D-F2A8-841C-5248-07EF51628421}"/>
                    </a:ext>
                  </a:extLst>
                </p:cNvPr>
                <p:cNvGrpSpPr/>
                <p:nvPr/>
              </p:nvGrpSpPr>
              <p:grpSpPr>
                <a:xfrm>
                  <a:off x="7228709" y="379867"/>
                  <a:ext cx="2175813" cy="2174448"/>
                  <a:chOff x="247803" y="2117300"/>
                  <a:chExt cx="2175813" cy="2174448"/>
                </a:xfrm>
              </p:grpSpPr>
              <p:pic>
                <p:nvPicPr>
                  <p:cNvPr id="19" name="Picture 6" descr="Aucune description disponible.">
                    <a:extLst>
                      <a:ext uri="{FF2B5EF4-FFF2-40B4-BE49-F238E27FC236}">
                        <a16:creationId xmlns:a16="http://schemas.microsoft.com/office/drawing/2014/main" id="{31592DDD-365C-268E-EE12-6333A86253C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2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342" t="38833" r="42625" b="22201"/>
                  <a:stretch/>
                </p:blipFill>
                <p:spPr bwMode="auto">
                  <a:xfrm>
                    <a:off x="262361" y="2127369"/>
                    <a:ext cx="2146697" cy="214312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0" name="ZoneTexte 19">
                    <a:extLst>
                      <a:ext uri="{FF2B5EF4-FFF2-40B4-BE49-F238E27FC236}">
                        <a16:creationId xmlns:a16="http://schemas.microsoft.com/office/drawing/2014/main" id="{75CEE863-1D38-010F-2ECA-B378D2CF5E0B}"/>
                      </a:ext>
                    </a:extLst>
                  </p:cNvPr>
                  <p:cNvSpPr txBox="1"/>
                  <p:nvPr/>
                </p:nvSpPr>
                <p:spPr>
                  <a:xfrm>
                    <a:off x="1033161" y="2117300"/>
                    <a:ext cx="1387142" cy="3291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fr-CA" sz="1300" i="1" dirty="0">
                        <a:latin typeface="Bahnschrift" panose="020B0502040204020203" pitchFamily="34" charset="0"/>
                      </a:rPr>
                      <a:t>Étoiles</a:t>
                    </a:r>
                  </a:p>
                </p:txBody>
              </p:sp>
              <p:grpSp>
                <p:nvGrpSpPr>
                  <p:cNvPr id="21" name="Cadre Étoiles">
                    <a:extLst>
                      <a:ext uri="{FF2B5EF4-FFF2-40B4-BE49-F238E27FC236}">
                        <a16:creationId xmlns:a16="http://schemas.microsoft.com/office/drawing/2014/main" id="{A2E37788-E5BD-46DC-7B8A-8C5734CB5141}"/>
                      </a:ext>
                    </a:extLst>
                  </p:cNvPr>
                  <p:cNvGrpSpPr/>
                  <p:nvPr/>
                </p:nvGrpSpPr>
                <p:grpSpPr>
                  <a:xfrm>
                    <a:off x="247803" y="2118084"/>
                    <a:ext cx="2175813" cy="2173664"/>
                    <a:chOff x="321769" y="2194562"/>
                    <a:chExt cx="2175813" cy="2173664"/>
                  </a:xfrm>
                </p:grpSpPr>
                <p:grpSp>
                  <p:nvGrpSpPr>
                    <p:cNvPr id="22" name="Groupe 21">
                      <a:extLst>
                        <a:ext uri="{FF2B5EF4-FFF2-40B4-BE49-F238E27FC236}">
                          <a16:creationId xmlns:a16="http://schemas.microsoft.com/office/drawing/2014/main" id="{D09BE4AF-19EF-6853-930A-4047DBB14E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1769" y="2553148"/>
                      <a:ext cx="33499" cy="1447811"/>
                      <a:chOff x="321769" y="2553148"/>
                      <a:chExt cx="33499" cy="1447811"/>
                    </a:xfrm>
                  </p:grpSpPr>
                  <p:cxnSp>
                    <p:nvCxnSpPr>
                      <p:cNvPr id="42" name="Connecteur droit 41">
                        <a:extLst>
                          <a:ext uri="{FF2B5EF4-FFF2-40B4-BE49-F238E27FC236}">
                            <a16:creationId xmlns:a16="http://schemas.microsoft.com/office/drawing/2014/main" id="{998572D2-9049-8B6C-102D-C2E03B12DA2C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21769" y="2553148"/>
                        <a:ext cx="29932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" name="Connecteur droit 42">
                        <a:extLst>
                          <a:ext uri="{FF2B5EF4-FFF2-40B4-BE49-F238E27FC236}">
                            <a16:creationId xmlns:a16="http://schemas.microsoft.com/office/drawing/2014/main" id="{7722E992-0EDD-B19F-5DB1-63B7F3688C90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24151" y="2918671"/>
                        <a:ext cx="29932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" name="Connecteur droit 43">
                        <a:extLst>
                          <a:ext uri="{FF2B5EF4-FFF2-40B4-BE49-F238E27FC236}">
                            <a16:creationId xmlns:a16="http://schemas.microsoft.com/office/drawing/2014/main" id="{94627443-148B-E0EB-D888-825B69741978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24152" y="3278248"/>
                        <a:ext cx="29932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" name="Connecteur droit 44">
                        <a:extLst>
                          <a:ext uri="{FF2B5EF4-FFF2-40B4-BE49-F238E27FC236}">
                            <a16:creationId xmlns:a16="http://schemas.microsoft.com/office/drawing/2014/main" id="{74C17BA9-5FBE-A795-A50B-A8DC78B0A416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24148" y="3637806"/>
                        <a:ext cx="29932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" name="Connecteur droit 45">
                        <a:extLst>
                          <a:ext uri="{FF2B5EF4-FFF2-40B4-BE49-F238E27FC236}">
                            <a16:creationId xmlns:a16="http://schemas.microsoft.com/office/drawing/2014/main" id="{D207F892-B9EC-E22A-F47B-A654242E3940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25336" y="4000959"/>
                        <a:ext cx="29932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D94BBA3F-0D88-B25F-08BF-7FE6167453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769" y="2194562"/>
                      <a:ext cx="2175813" cy="2173664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CA"/>
                    </a:p>
                  </p:txBody>
                </p:sp>
                <p:grpSp>
                  <p:nvGrpSpPr>
                    <p:cNvPr id="24" name="Groupe 23">
                      <a:extLst>
                        <a:ext uri="{FF2B5EF4-FFF2-40B4-BE49-F238E27FC236}">
                          <a16:creationId xmlns:a16="http://schemas.microsoft.com/office/drawing/2014/main" id="{6040B3A7-E550-6E21-EB9E-3C3ACEA2F2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964" y="4337605"/>
                      <a:ext cx="1440160" cy="29932"/>
                      <a:chOff x="686964" y="4337605"/>
                      <a:chExt cx="1440160" cy="29932"/>
                    </a:xfrm>
                  </p:grpSpPr>
                  <p:cxnSp>
                    <p:nvCxnSpPr>
                      <p:cNvPr id="37" name="Connecteur droit 36">
                        <a:extLst>
                          <a:ext uri="{FF2B5EF4-FFF2-40B4-BE49-F238E27FC236}">
                            <a16:creationId xmlns:a16="http://schemas.microsoft.com/office/drawing/2014/main" id="{B625353B-0A75-265D-A2E7-C6713AEFED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 flipH="1">
                        <a:off x="671998" y="4352571"/>
                        <a:ext cx="29932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8" name="Connecteur droit 37">
                        <a:extLst>
                          <a:ext uri="{FF2B5EF4-FFF2-40B4-BE49-F238E27FC236}">
                            <a16:creationId xmlns:a16="http://schemas.microsoft.com/office/drawing/2014/main" id="{A1A869D0-AD4A-E893-9439-FA3773F0B31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 flipH="1">
                        <a:off x="1032273" y="4352571"/>
                        <a:ext cx="29932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Connecteur droit 38">
                        <a:extLst>
                          <a:ext uri="{FF2B5EF4-FFF2-40B4-BE49-F238E27FC236}">
                            <a16:creationId xmlns:a16="http://schemas.microsoft.com/office/drawing/2014/main" id="{088DF650-2DBE-5C62-9BB8-4F14E6D1C43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 flipH="1">
                        <a:off x="1394121" y="4352571"/>
                        <a:ext cx="29932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Connecteur droit 39">
                        <a:extLst>
                          <a:ext uri="{FF2B5EF4-FFF2-40B4-BE49-F238E27FC236}">
                            <a16:creationId xmlns:a16="http://schemas.microsoft.com/office/drawing/2014/main" id="{5F598EDD-9CC8-B535-D126-4E448A4BB5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 flipH="1">
                        <a:off x="1752616" y="4352571"/>
                        <a:ext cx="29932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Connecteur droit 40">
                        <a:extLst>
                          <a:ext uri="{FF2B5EF4-FFF2-40B4-BE49-F238E27FC236}">
                            <a16:creationId xmlns:a16="http://schemas.microsoft.com/office/drawing/2014/main" id="{BEC6374D-22E2-8264-B5FC-83C082306D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 flipH="1">
                        <a:off x="2112158" y="4352571"/>
                        <a:ext cx="29932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5" name="Groupe 24">
                      <a:extLst>
                        <a:ext uri="{FF2B5EF4-FFF2-40B4-BE49-F238E27FC236}">
                          <a16:creationId xmlns:a16="http://schemas.microsoft.com/office/drawing/2014/main" id="{C1BFDAB2-8FFE-A51D-0022-A215B651A1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964" y="2196563"/>
                      <a:ext cx="1440160" cy="29932"/>
                      <a:chOff x="686964" y="4337605"/>
                      <a:chExt cx="1440160" cy="29932"/>
                    </a:xfrm>
                  </p:grpSpPr>
                  <p:cxnSp>
                    <p:nvCxnSpPr>
                      <p:cNvPr id="32" name="Connecteur droit 31">
                        <a:extLst>
                          <a:ext uri="{FF2B5EF4-FFF2-40B4-BE49-F238E27FC236}">
                            <a16:creationId xmlns:a16="http://schemas.microsoft.com/office/drawing/2014/main" id="{1B000837-50DE-674B-5F35-D4C19D2C66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 flipH="1">
                        <a:off x="671998" y="4352571"/>
                        <a:ext cx="29932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" name="Connecteur droit 32">
                        <a:extLst>
                          <a:ext uri="{FF2B5EF4-FFF2-40B4-BE49-F238E27FC236}">
                            <a16:creationId xmlns:a16="http://schemas.microsoft.com/office/drawing/2014/main" id="{790F3ECF-FE28-7411-4C1F-4E83C8DF8E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 flipH="1">
                        <a:off x="1032273" y="4352571"/>
                        <a:ext cx="29932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" name="Connecteur droit 33">
                        <a:extLst>
                          <a:ext uri="{FF2B5EF4-FFF2-40B4-BE49-F238E27FC236}">
                            <a16:creationId xmlns:a16="http://schemas.microsoft.com/office/drawing/2014/main" id="{79597B5F-3627-5328-84A4-B73B7E2321A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 flipH="1">
                        <a:off x="1394121" y="4352571"/>
                        <a:ext cx="29932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" name="Connecteur droit 34">
                        <a:extLst>
                          <a:ext uri="{FF2B5EF4-FFF2-40B4-BE49-F238E27FC236}">
                            <a16:creationId xmlns:a16="http://schemas.microsoft.com/office/drawing/2014/main" id="{33EB77CD-E784-808E-3E02-DA71C3CC5BA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 flipH="1">
                        <a:off x="1752616" y="4352571"/>
                        <a:ext cx="29932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Connecteur droit 35">
                        <a:extLst>
                          <a:ext uri="{FF2B5EF4-FFF2-40B4-BE49-F238E27FC236}">
                            <a16:creationId xmlns:a16="http://schemas.microsoft.com/office/drawing/2014/main" id="{4E2394EE-74FE-8FC4-9E23-EC178A09E68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 flipH="1">
                        <a:off x="2112158" y="4352571"/>
                        <a:ext cx="29932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6" name="Groupe 25">
                      <a:extLst>
                        <a:ext uri="{FF2B5EF4-FFF2-40B4-BE49-F238E27FC236}">
                          <a16:creationId xmlns:a16="http://schemas.microsoft.com/office/drawing/2014/main" id="{8956A3BE-FF89-8825-E349-A535C6740C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0440" y="2553148"/>
                      <a:ext cx="33499" cy="1447811"/>
                      <a:chOff x="321769" y="2553148"/>
                      <a:chExt cx="33499" cy="1447811"/>
                    </a:xfrm>
                  </p:grpSpPr>
                  <p:cxnSp>
                    <p:nvCxnSpPr>
                      <p:cNvPr id="27" name="Connecteur droit 26">
                        <a:extLst>
                          <a:ext uri="{FF2B5EF4-FFF2-40B4-BE49-F238E27FC236}">
                            <a16:creationId xmlns:a16="http://schemas.microsoft.com/office/drawing/2014/main" id="{8AF10E76-B889-EE44-A1E5-DD8F568B7D09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21769" y="2553148"/>
                        <a:ext cx="29932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" name="Connecteur droit 27">
                        <a:extLst>
                          <a:ext uri="{FF2B5EF4-FFF2-40B4-BE49-F238E27FC236}">
                            <a16:creationId xmlns:a16="http://schemas.microsoft.com/office/drawing/2014/main" id="{E93060A8-939F-020A-5E88-E1724407B6F6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24151" y="2918671"/>
                        <a:ext cx="29932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" name="Connecteur droit 28">
                        <a:extLst>
                          <a:ext uri="{FF2B5EF4-FFF2-40B4-BE49-F238E27FC236}">
                            <a16:creationId xmlns:a16="http://schemas.microsoft.com/office/drawing/2014/main" id="{B57961E4-B5E7-5459-CCDD-1CDF21B82F33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24152" y="3278248"/>
                        <a:ext cx="29932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" name="Connecteur droit 29">
                        <a:extLst>
                          <a:ext uri="{FF2B5EF4-FFF2-40B4-BE49-F238E27FC236}">
                            <a16:creationId xmlns:a16="http://schemas.microsoft.com/office/drawing/2014/main" id="{078B5963-8909-2E2E-2D37-72505A038EC5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24148" y="3637806"/>
                        <a:ext cx="29932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" name="Connecteur droit 30">
                        <a:extLst>
                          <a:ext uri="{FF2B5EF4-FFF2-40B4-BE49-F238E27FC236}">
                            <a16:creationId xmlns:a16="http://schemas.microsoft.com/office/drawing/2014/main" id="{B201DA59-6031-BD09-3BD8-B657B72852C0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25336" y="4000959"/>
                        <a:ext cx="29932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15" name="Groupe 14">
                  <a:extLst>
                    <a:ext uri="{FF2B5EF4-FFF2-40B4-BE49-F238E27FC236}">
                      <a16:creationId xmlns:a16="http://schemas.microsoft.com/office/drawing/2014/main" id="{9BB6179B-BD8E-351B-86DB-85E0CDD76509}"/>
                    </a:ext>
                  </a:extLst>
                </p:cNvPr>
                <p:cNvGrpSpPr/>
                <p:nvPr/>
              </p:nvGrpSpPr>
              <p:grpSpPr>
                <a:xfrm>
                  <a:off x="7328893" y="1917515"/>
                  <a:ext cx="319120" cy="575475"/>
                  <a:chOff x="7328893" y="1917515"/>
                  <a:chExt cx="319120" cy="575475"/>
                </a:xfrm>
              </p:grpSpPr>
              <p:pic>
                <p:nvPicPr>
                  <p:cNvPr id="16" name="Picture 2">
                    <a:extLst>
                      <a:ext uri="{FF2B5EF4-FFF2-40B4-BE49-F238E27FC236}">
                        <a16:creationId xmlns:a16="http://schemas.microsoft.com/office/drawing/2014/main" id="{2D56102A-58EC-C4E8-D243-AAD94CDA9BB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302" t="85215" r="15998" b="11181"/>
                  <a:stretch/>
                </p:blipFill>
                <p:spPr bwMode="auto">
                  <a:xfrm rot="16200000">
                    <a:off x="7110687" y="2135722"/>
                    <a:ext cx="547868" cy="11145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7" name="ZoneTexte 16">
                        <a:extLst>
                          <a:ext uri="{FF2B5EF4-FFF2-40B4-BE49-F238E27FC236}">
                            <a16:creationId xmlns:a16="http://schemas.microsoft.com/office/drawing/2014/main" id="{4DDC281A-31C0-1093-A6D4-A832EBB9188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60461" y="2354491"/>
                        <a:ext cx="187552" cy="1384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r>
                          <a:rPr lang="fr-CA" sz="900" b="0" dirty="0"/>
                          <a:t>-</a:t>
                        </a:r>
                        <a14:m>
                          <m:oMath xmlns:m="http://schemas.openxmlformats.org/officeDocument/2006/math">
                            <m:r>
                              <a:rPr lang="fr-CA" sz="900" b="0" i="1" smtClean="0">
                                <a:latin typeface="Cambria Math" panose="02040503050406030204" pitchFamily="18" charset="0"/>
                              </a:rPr>
                              <m:t>4,5</m:t>
                            </m:r>
                          </m:oMath>
                        </a14:m>
                        <a:endParaRPr lang="fr-CA" sz="900" dirty="0"/>
                      </a:p>
                    </p:txBody>
                  </p:sp>
                </mc:Choice>
                <mc:Fallback xmlns="">
                  <p:sp>
                    <p:nvSpPr>
                      <p:cNvPr id="1179" name="ZoneTexte 1178">
                        <a:extLst>
                          <a:ext uri="{FF2B5EF4-FFF2-40B4-BE49-F238E27FC236}">
                            <a16:creationId xmlns:a16="http://schemas.microsoft.com/office/drawing/2014/main" id="{C4DFDDA8-FE33-D896-E191-681E907EAB3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60461" y="2354491"/>
                        <a:ext cx="187552" cy="138499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 l="-40000" t="-31818" r="-26667" b="-5909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C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8" name="ZoneTexte 17">
                        <a:extLst>
                          <a:ext uri="{FF2B5EF4-FFF2-40B4-BE49-F238E27FC236}">
                            <a16:creationId xmlns:a16="http://schemas.microsoft.com/office/drawing/2014/main" id="{D10E929E-173A-F3F1-EFC1-8D27124073C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60461" y="1917515"/>
                        <a:ext cx="187552" cy="1384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r>
                          <a:rPr lang="fr-CA" sz="900" b="0" dirty="0"/>
                          <a:t>-</a:t>
                        </a:r>
                        <a14:m>
                          <m:oMath xmlns:m="http://schemas.openxmlformats.org/officeDocument/2006/math">
                            <m:r>
                              <a:rPr lang="fr-CA" sz="9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fr-CA" sz="900" b="0" i="1" smtClean="0">
                                <a:latin typeface="Cambria Math" panose="02040503050406030204" pitchFamily="18" charset="0"/>
                              </a:rPr>
                              <m:t>,5</m:t>
                            </m:r>
                          </m:oMath>
                        </a14:m>
                        <a:endParaRPr lang="fr-CA" sz="900" dirty="0"/>
                      </a:p>
                    </p:txBody>
                  </p:sp>
                </mc:Choice>
                <mc:Fallback xmlns="">
                  <p:sp>
                    <p:nvSpPr>
                      <p:cNvPr id="1180" name="ZoneTexte 1179">
                        <a:extLst>
                          <a:ext uri="{FF2B5EF4-FFF2-40B4-BE49-F238E27FC236}">
                            <a16:creationId xmlns:a16="http://schemas.microsoft.com/office/drawing/2014/main" id="{3BF5C060-C5B6-3E79-5E4C-CE6742E5489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60461" y="1917515"/>
                        <a:ext cx="187552" cy="138499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 l="-40000" t="-26087" r="-26667" b="-52174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C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  <p:pic>
          <p:nvPicPr>
            <p:cNvPr id="1188" name="Picture 2">
              <a:extLst>
                <a:ext uri="{FF2B5EF4-FFF2-40B4-BE49-F238E27FC236}">
                  <a16:creationId xmlns:a16="http://schemas.microsoft.com/office/drawing/2014/main" id="{9E7F2CFC-843C-EBB5-B960-392F0F450D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86" t="840" r="42495" b="95576"/>
            <a:stretch/>
          </p:blipFill>
          <p:spPr bwMode="auto">
            <a:xfrm>
              <a:off x="9946972" y="5475686"/>
              <a:ext cx="769786" cy="184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36173B11-16BC-F7FA-6DD6-AD9BD7FB682F}"/>
              </a:ext>
            </a:extLst>
          </p:cNvPr>
          <p:cNvSpPr txBox="1"/>
          <p:nvPr/>
        </p:nvSpPr>
        <p:spPr>
          <a:xfrm>
            <a:off x="210175" y="2166734"/>
            <a:ext cx="4850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latin typeface="Bahnschrift" panose="020B0502040204020203" pitchFamily="34" charset="0"/>
              </a:rPr>
              <a:t>Complexes de régions HII </a:t>
            </a:r>
            <a:r>
              <a:rPr lang="fr-CA" sz="2000" dirty="0">
                <a:latin typeface="Bahnschrift" panose="020B0502040204020203" pitchFamily="34" charset="0"/>
              </a:rPr>
              <a:t>(N = 909)</a:t>
            </a:r>
          </a:p>
        </p:txBody>
      </p:sp>
      <p:cxnSp>
        <p:nvCxnSpPr>
          <p:cNvPr id="1100" name="Connecteur droit 1099">
            <a:extLst>
              <a:ext uri="{FF2B5EF4-FFF2-40B4-BE49-F238E27FC236}">
                <a16:creationId xmlns:a16="http://schemas.microsoft.com/office/drawing/2014/main" id="{D468DD8D-4220-A8A3-C63D-C8D15AD52316}"/>
              </a:ext>
            </a:extLst>
          </p:cNvPr>
          <p:cNvCxnSpPr/>
          <p:nvPr/>
        </p:nvCxnSpPr>
        <p:spPr>
          <a:xfrm>
            <a:off x="3320169" y="5025045"/>
            <a:ext cx="28073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2" name="Groupe 1061">
            <a:extLst>
              <a:ext uri="{FF2B5EF4-FFF2-40B4-BE49-F238E27FC236}">
                <a16:creationId xmlns:a16="http://schemas.microsoft.com/office/drawing/2014/main" id="{D7A91DC4-41CF-8554-95FD-FF5C08A2096B}"/>
              </a:ext>
            </a:extLst>
          </p:cNvPr>
          <p:cNvGrpSpPr/>
          <p:nvPr/>
        </p:nvGrpSpPr>
        <p:grpSpPr>
          <a:xfrm>
            <a:off x="343203" y="3582774"/>
            <a:ext cx="3479524" cy="2903976"/>
            <a:chOff x="287025" y="3582774"/>
            <a:chExt cx="3572646" cy="2951146"/>
          </a:xfrm>
        </p:grpSpPr>
        <p:grpSp>
          <p:nvGrpSpPr>
            <p:cNvPr id="1081" name="Groupe 1080">
              <a:extLst>
                <a:ext uri="{FF2B5EF4-FFF2-40B4-BE49-F238E27FC236}">
                  <a16:creationId xmlns:a16="http://schemas.microsoft.com/office/drawing/2014/main" id="{86C82382-2F82-DF37-A28F-295A29EF7E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7025" y="3582774"/>
              <a:ext cx="3560587" cy="2427277"/>
              <a:chOff x="2265382" y="3042591"/>
              <a:chExt cx="4345295" cy="2931501"/>
            </a:xfrm>
          </p:grpSpPr>
          <p:grpSp>
            <p:nvGrpSpPr>
              <p:cNvPr id="1182" name="Groupe 1181">
                <a:extLst>
                  <a:ext uri="{FF2B5EF4-FFF2-40B4-BE49-F238E27FC236}">
                    <a16:creationId xmlns:a16="http://schemas.microsoft.com/office/drawing/2014/main" id="{0D286E1D-FBDE-0CCF-F492-6B625BE7BAC0}"/>
                  </a:ext>
                </a:extLst>
              </p:cNvPr>
              <p:cNvGrpSpPr/>
              <p:nvPr/>
            </p:nvGrpSpPr>
            <p:grpSpPr>
              <a:xfrm>
                <a:off x="2265382" y="3042591"/>
                <a:ext cx="3793979" cy="2931501"/>
                <a:chOff x="1316377" y="3386561"/>
                <a:chExt cx="3793979" cy="2931501"/>
              </a:xfrm>
            </p:grpSpPr>
            <p:pic>
              <p:nvPicPr>
                <p:cNvPr id="1167" name="Image 1166" descr="Une image contenant capture d’écran, diagramme, ligne&#10;&#10;Description générée automatiquement">
                  <a:extLst>
                    <a:ext uri="{FF2B5EF4-FFF2-40B4-BE49-F238E27FC236}">
                      <a16:creationId xmlns:a16="http://schemas.microsoft.com/office/drawing/2014/main" id="{D1765D74-D09F-D625-659F-CDE711765A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66" t="3107" r="13375" b="16287"/>
                <a:stretch/>
              </p:blipFill>
              <p:spPr>
                <a:xfrm>
                  <a:off x="1316377" y="3386561"/>
                  <a:ext cx="3793979" cy="2931501"/>
                </a:xfrm>
                <a:prstGeom prst="rect">
                  <a:avLst/>
                </a:prstGeom>
              </p:spPr>
            </p:pic>
            <p:sp>
              <p:nvSpPr>
                <p:cNvPr id="1178" name="ZoneTexte 1177">
                  <a:extLst>
                    <a:ext uri="{FF2B5EF4-FFF2-40B4-BE49-F238E27FC236}">
                      <a16:creationId xmlns:a16="http://schemas.microsoft.com/office/drawing/2014/main" id="{67C3A907-4B68-256E-B611-0D82CDEA0030}"/>
                    </a:ext>
                  </a:extLst>
                </p:cNvPr>
                <p:cNvSpPr txBox="1"/>
                <p:nvPr/>
              </p:nvSpPr>
              <p:spPr>
                <a:xfrm>
                  <a:off x="1714165" y="4012070"/>
                  <a:ext cx="1839040" cy="3723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CA" sz="1200" b="1" i="1" dirty="0">
                      <a:latin typeface="Bahnschrift" panose="020B0502040204020203" pitchFamily="34" charset="0"/>
                    </a:rPr>
                    <a:t>Chevauchement</a:t>
                  </a:r>
                </a:p>
              </p:txBody>
            </p:sp>
          </p:grpSp>
          <p:cxnSp>
            <p:nvCxnSpPr>
              <p:cNvPr id="91" name="Connecteur droit 90">
                <a:extLst>
                  <a:ext uri="{FF2B5EF4-FFF2-40B4-BE49-F238E27FC236}">
                    <a16:creationId xmlns:a16="http://schemas.microsoft.com/office/drawing/2014/main" id="{9469569C-EF6A-CE1C-D1DA-B46910541C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50103" y="4589051"/>
                <a:ext cx="860574" cy="593874"/>
              </a:xfrm>
              <a:prstGeom prst="line">
                <a:avLst/>
              </a:prstGeom>
              <a:ln w="19050">
                <a:solidFill>
                  <a:srgbClr val="4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92">
                <a:extLst>
                  <a:ext uri="{FF2B5EF4-FFF2-40B4-BE49-F238E27FC236}">
                    <a16:creationId xmlns:a16="http://schemas.microsoft.com/office/drawing/2014/main" id="{B3989880-9121-E3B3-BD22-032AD0F450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97178" y="4589051"/>
                <a:ext cx="77997" cy="593874"/>
              </a:xfrm>
              <a:prstGeom prst="line">
                <a:avLst/>
              </a:prstGeom>
              <a:ln w="19050">
                <a:solidFill>
                  <a:srgbClr val="4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0FE22ED5-9EE7-F1A5-E58A-0C01355D20FA}"/>
                  </a:ext>
                </a:extLst>
              </p:cNvPr>
              <p:cNvSpPr/>
              <p:nvPr/>
            </p:nvSpPr>
            <p:spPr>
              <a:xfrm>
                <a:off x="5275175" y="4589830"/>
                <a:ext cx="476121" cy="471784"/>
              </a:xfrm>
              <a:prstGeom prst="rect">
                <a:avLst/>
              </a:prstGeom>
              <a:noFill/>
              <a:ln w="19050">
                <a:solidFill>
                  <a:srgbClr val="4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</p:grpSp>
        <p:grpSp>
          <p:nvGrpSpPr>
            <p:cNvPr id="1025" name="Groupe 1024">
              <a:extLst>
                <a:ext uri="{FF2B5EF4-FFF2-40B4-BE49-F238E27FC236}">
                  <a16:creationId xmlns:a16="http://schemas.microsoft.com/office/drawing/2014/main" id="{E6E9389E-C7ED-60EC-C8C4-6ACA80A7314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81024" y="5340471"/>
              <a:ext cx="1178647" cy="1193449"/>
              <a:chOff x="5708399" y="5146363"/>
              <a:chExt cx="1365734" cy="1382886"/>
            </a:xfrm>
          </p:grpSpPr>
          <p:grpSp>
            <p:nvGrpSpPr>
              <p:cNvPr id="83" name="Groupe 82">
                <a:extLst>
                  <a:ext uri="{FF2B5EF4-FFF2-40B4-BE49-F238E27FC236}">
                    <a16:creationId xmlns:a16="http://schemas.microsoft.com/office/drawing/2014/main" id="{B75F5A18-7933-5365-0F02-B8528283701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708399" y="5146363"/>
                <a:ext cx="1365734" cy="1382886"/>
                <a:chOff x="4036985" y="2969219"/>
                <a:chExt cx="3432178" cy="3475284"/>
              </a:xfrm>
              <a:effectLst/>
            </p:grpSpPr>
            <p:pic>
              <p:nvPicPr>
                <p:cNvPr id="80" name="Backgournd figure" descr="Une image contenant Ambré, chaleur, bâtiment, éclairage&#10;&#10;Description générée automatiquement">
                  <a:extLst>
                    <a:ext uri="{FF2B5EF4-FFF2-40B4-BE49-F238E27FC236}">
                      <a16:creationId xmlns:a16="http://schemas.microsoft.com/office/drawing/2014/main" id="{CC0D06B2-2C57-4352-DA8B-D5E77FE010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colorTemperature colorTemp="63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201" t="12250" r="65439" b="72530"/>
                <a:stretch/>
              </p:blipFill>
              <p:spPr>
                <a:xfrm>
                  <a:off x="4036985" y="2969219"/>
                  <a:ext cx="3432178" cy="3475284"/>
                </a:xfrm>
                <a:prstGeom prst="rect">
                  <a:avLst/>
                </a:prstGeom>
                <a:effectLst/>
              </p:spPr>
            </p:pic>
            <p:sp>
              <p:nvSpPr>
                <p:cNvPr id="82" name="Background">
                  <a:extLst>
                    <a:ext uri="{FF2B5EF4-FFF2-40B4-BE49-F238E27FC236}">
                      <a16:creationId xmlns:a16="http://schemas.microsoft.com/office/drawing/2014/main" id="{019EA330-9C2D-5922-E41D-BC18FAE96309}"/>
                    </a:ext>
                  </a:extLst>
                </p:cNvPr>
                <p:cNvSpPr/>
                <p:nvPr/>
              </p:nvSpPr>
              <p:spPr>
                <a:xfrm>
                  <a:off x="4876531" y="4108613"/>
                  <a:ext cx="1626632" cy="1199785"/>
                </a:xfrm>
                <a:custGeom>
                  <a:avLst/>
                  <a:gdLst>
                    <a:gd name="connsiteX0" fmla="*/ 1017330 w 1584641"/>
                    <a:gd name="connsiteY0" fmla="*/ 0 h 1194465"/>
                    <a:gd name="connsiteX1" fmla="*/ 1127441 w 1584641"/>
                    <a:gd name="connsiteY1" fmla="*/ 0 h 1194465"/>
                    <a:gd name="connsiteX2" fmla="*/ 1168134 w 1584641"/>
                    <a:gd name="connsiteY2" fmla="*/ 38299 h 1194465"/>
                    <a:gd name="connsiteX3" fmla="*/ 1230370 w 1584641"/>
                    <a:gd name="connsiteY3" fmla="*/ 40693 h 1194465"/>
                    <a:gd name="connsiteX4" fmla="*/ 1268670 w 1584641"/>
                    <a:gd name="connsiteY4" fmla="*/ 69417 h 1194465"/>
                    <a:gd name="connsiteX5" fmla="*/ 1309363 w 1584641"/>
                    <a:gd name="connsiteY5" fmla="*/ 76599 h 1194465"/>
                    <a:gd name="connsiteX6" fmla="*/ 1340481 w 1584641"/>
                    <a:gd name="connsiteY6" fmla="*/ 112504 h 1194465"/>
                    <a:gd name="connsiteX7" fmla="*/ 1362025 w 1584641"/>
                    <a:gd name="connsiteY7" fmla="*/ 112504 h 1194465"/>
                    <a:gd name="connsiteX8" fmla="*/ 1443411 w 1584641"/>
                    <a:gd name="connsiteY8" fmla="*/ 191497 h 1194465"/>
                    <a:gd name="connsiteX9" fmla="*/ 1326119 w 1584641"/>
                    <a:gd name="connsiteY9" fmla="*/ 323152 h 1194465"/>
                    <a:gd name="connsiteX10" fmla="*/ 1318938 w 1584641"/>
                    <a:gd name="connsiteY10" fmla="*/ 495499 h 1194465"/>
                    <a:gd name="connsiteX11" fmla="*/ 1359631 w 1584641"/>
                    <a:gd name="connsiteY11" fmla="*/ 519436 h 1194465"/>
                    <a:gd name="connsiteX12" fmla="*/ 1357237 w 1584641"/>
                    <a:gd name="connsiteY12" fmla="*/ 552948 h 1194465"/>
                    <a:gd name="connsiteX13" fmla="*/ 1405112 w 1584641"/>
                    <a:gd name="connsiteY13" fmla="*/ 598429 h 1194465"/>
                    <a:gd name="connsiteX14" fmla="*/ 1500860 w 1584641"/>
                    <a:gd name="connsiteY14" fmla="*/ 605610 h 1194465"/>
                    <a:gd name="connsiteX15" fmla="*/ 1531979 w 1584641"/>
                    <a:gd name="connsiteY15" fmla="*/ 569704 h 1194465"/>
                    <a:gd name="connsiteX16" fmla="*/ 1560703 w 1584641"/>
                    <a:gd name="connsiteY16" fmla="*/ 569704 h 1194465"/>
                    <a:gd name="connsiteX17" fmla="*/ 1584641 w 1584641"/>
                    <a:gd name="connsiteY17" fmla="*/ 588854 h 1194465"/>
                    <a:gd name="connsiteX18" fmla="*/ 1555916 w 1584641"/>
                    <a:gd name="connsiteY18" fmla="*/ 619972 h 1194465"/>
                    <a:gd name="connsiteX19" fmla="*/ 1555916 w 1584641"/>
                    <a:gd name="connsiteY19" fmla="*/ 682209 h 1194465"/>
                    <a:gd name="connsiteX20" fmla="*/ 1488892 w 1584641"/>
                    <a:gd name="connsiteY20" fmla="*/ 749233 h 1194465"/>
                    <a:gd name="connsiteX21" fmla="*/ 1488892 w 1584641"/>
                    <a:gd name="connsiteY21" fmla="*/ 780352 h 1194465"/>
                    <a:gd name="connsiteX22" fmla="*/ 1237552 w 1584641"/>
                    <a:gd name="connsiteY22" fmla="*/ 1029298 h 1194465"/>
                    <a:gd name="connsiteX23" fmla="*/ 1204040 w 1584641"/>
                    <a:gd name="connsiteY23" fmla="*/ 1029298 h 1194465"/>
                    <a:gd name="connsiteX24" fmla="*/ 1172921 w 1584641"/>
                    <a:gd name="connsiteY24" fmla="*/ 1062810 h 1194465"/>
                    <a:gd name="connsiteX25" fmla="*/ 1139409 w 1584641"/>
                    <a:gd name="connsiteY25" fmla="*/ 1062810 h 1194465"/>
                    <a:gd name="connsiteX26" fmla="*/ 1103503 w 1584641"/>
                    <a:gd name="connsiteY26" fmla="*/ 1098716 h 1194465"/>
                    <a:gd name="connsiteX27" fmla="*/ 1074779 w 1584641"/>
                    <a:gd name="connsiteY27" fmla="*/ 1093928 h 1194465"/>
                    <a:gd name="connsiteX28" fmla="*/ 1029298 w 1584641"/>
                    <a:gd name="connsiteY28" fmla="*/ 1134622 h 1194465"/>
                    <a:gd name="connsiteX29" fmla="*/ 1002967 w 1584641"/>
                    <a:gd name="connsiteY29" fmla="*/ 1129834 h 1194465"/>
                    <a:gd name="connsiteX30" fmla="*/ 969455 w 1584641"/>
                    <a:gd name="connsiteY30" fmla="*/ 1163346 h 1194465"/>
                    <a:gd name="connsiteX31" fmla="*/ 868919 w 1584641"/>
                    <a:gd name="connsiteY31" fmla="*/ 1158559 h 1194465"/>
                    <a:gd name="connsiteX32" fmla="*/ 840195 w 1584641"/>
                    <a:gd name="connsiteY32" fmla="*/ 1187283 h 1194465"/>
                    <a:gd name="connsiteX33" fmla="*/ 478743 w 1584641"/>
                    <a:gd name="connsiteY33" fmla="*/ 1194465 h 1194465"/>
                    <a:gd name="connsiteX34" fmla="*/ 464381 w 1584641"/>
                    <a:gd name="connsiteY34" fmla="*/ 1168134 h 1194465"/>
                    <a:gd name="connsiteX35" fmla="*/ 562523 w 1584641"/>
                    <a:gd name="connsiteY35" fmla="*/ 1072385 h 1194465"/>
                    <a:gd name="connsiteX36" fmla="*/ 562523 w 1584641"/>
                    <a:gd name="connsiteY36" fmla="*/ 974243 h 1194465"/>
                    <a:gd name="connsiteX37" fmla="*/ 581673 w 1584641"/>
                    <a:gd name="connsiteY37" fmla="*/ 957487 h 1194465"/>
                    <a:gd name="connsiteX38" fmla="*/ 622366 w 1584641"/>
                    <a:gd name="connsiteY38" fmla="*/ 995786 h 1194465"/>
                    <a:gd name="connsiteX39" fmla="*/ 622366 w 1584641"/>
                    <a:gd name="connsiteY39" fmla="*/ 995786 h 1194465"/>
                    <a:gd name="connsiteX40" fmla="*/ 756414 w 1584641"/>
                    <a:gd name="connsiteY40" fmla="*/ 890463 h 1194465"/>
                    <a:gd name="connsiteX41" fmla="*/ 761202 w 1584641"/>
                    <a:gd name="connsiteY41" fmla="*/ 849769 h 1194465"/>
                    <a:gd name="connsiteX42" fmla="*/ 722902 w 1584641"/>
                    <a:gd name="connsiteY42" fmla="*/ 818651 h 1194465"/>
                    <a:gd name="connsiteX43" fmla="*/ 744446 w 1584641"/>
                    <a:gd name="connsiteY43" fmla="*/ 792320 h 1194465"/>
                    <a:gd name="connsiteX44" fmla="*/ 694178 w 1584641"/>
                    <a:gd name="connsiteY44" fmla="*/ 754021 h 1194465"/>
                    <a:gd name="connsiteX45" fmla="*/ 694178 w 1584641"/>
                    <a:gd name="connsiteY45" fmla="*/ 715721 h 1194465"/>
                    <a:gd name="connsiteX46" fmla="*/ 485924 w 1584641"/>
                    <a:gd name="connsiteY46" fmla="*/ 505074 h 1194465"/>
                    <a:gd name="connsiteX47" fmla="*/ 438050 w 1584641"/>
                    <a:gd name="connsiteY47" fmla="*/ 536192 h 1194465"/>
                    <a:gd name="connsiteX48" fmla="*/ 409325 w 1584641"/>
                    <a:gd name="connsiteY48" fmla="*/ 536192 h 1194465"/>
                    <a:gd name="connsiteX49" fmla="*/ 294427 w 1584641"/>
                    <a:gd name="connsiteY49" fmla="*/ 653484 h 1194465"/>
                    <a:gd name="connsiteX50" fmla="*/ 301608 w 1584641"/>
                    <a:gd name="connsiteY50" fmla="*/ 679815 h 1194465"/>
                    <a:gd name="connsiteX51" fmla="*/ 268096 w 1584641"/>
                    <a:gd name="connsiteY51" fmla="*/ 718115 h 1194465"/>
                    <a:gd name="connsiteX52" fmla="*/ 265702 w 1584641"/>
                    <a:gd name="connsiteY52" fmla="*/ 746839 h 1194465"/>
                    <a:gd name="connsiteX53" fmla="*/ 361451 w 1584641"/>
                    <a:gd name="connsiteY53" fmla="*/ 835407 h 1194465"/>
                    <a:gd name="connsiteX54" fmla="*/ 380601 w 1584641"/>
                    <a:gd name="connsiteY54" fmla="*/ 833013 h 1194465"/>
                    <a:gd name="connsiteX55" fmla="*/ 433263 w 1584641"/>
                    <a:gd name="connsiteY55" fmla="*/ 890463 h 1194465"/>
                    <a:gd name="connsiteX56" fmla="*/ 406932 w 1584641"/>
                    <a:gd name="connsiteY56" fmla="*/ 895250 h 1194465"/>
                    <a:gd name="connsiteX57" fmla="*/ 330333 w 1584641"/>
                    <a:gd name="connsiteY57" fmla="*/ 892856 h 1194465"/>
                    <a:gd name="connsiteX58" fmla="*/ 289640 w 1584641"/>
                    <a:gd name="connsiteY58" fmla="*/ 923975 h 1194465"/>
                    <a:gd name="connsiteX59" fmla="*/ 67024 w 1584641"/>
                    <a:gd name="connsiteY59" fmla="*/ 928762 h 1194465"/>
                    <a:gd name="connsiteX60" fmla="*/ 26331 w 1584641"/>
                    <a:gd name="connsiteY60" fmla="*/ 912006 h 1194465"/>
                    <a:gd name="connsiteX61" fmla="*/ 35906 w 1584641"/>
                    <a:gd name="connsiteY61" fmla="*/ 854557 h 1194465"/>
                    <a:gd name="connsiteX62" fmla="*/ 0 w 1584641"/>
                    <a:gd name="connsiteY62" fmla="*/ 816257 h 1194465"/>
                    <a:gd name="connsiteX63" fmla="*/ 0 w 1584641"/>
                    <a:gd name="connsiteY63" fmla="*/ 624760 h 1194465"/>
                    <a:gd name="connsiteX64" fmla="*/ 28724 w 1584641"/>
                    <a:gd name="connsiteY64" fmla="*/ 584067 h 1194465"/>
                    <a:gd name="connsiteX65" fmla="*/ 35906 w 1584641"/>
                    <a:gd name="connsiteY65" fmla="*/ 521830 h 1194465"/>
                    <a:gd name="connsiteX66" fmla="*/ 67024 w 1584641"/>
                    <a:gd name="connsiteY66" fmla="*/ 488318 h 1194465"/>
                    <a:gd name="connsiteX67" fmla="*/ 69418 w 1584641"/>
                    <a:gd name="connsiteY67" fmla="*/ 454806 h 1194465"/>
                    <a:gd name="connsiteX68" fmla="*/ 215434 w 1584641"/>
                    <a:gd name="connsiteY68" fmla="*/ 301608 h 1194465"/>
                    <a:gd name="connsiteX69" fmla="*/ 409325 w 1584641"/>
                    <a:gd name="connsiteY69" fmla="*/ 301608 h 1194465"/>
                    <a:gd name="connsiteX70" fmla="*/ 457200 w 1584641"/>
                    <a:gd name="connsiteY70" fmla="*/ 270490 h 1194465"/>
                    <a:gd name="connsiteX71" fmla="*/ 483531 w 1584641"/>
                    <a:gd name="connsiteY71" fmla="*/ 270490 h 1194465"/>
                    <a:gd name="connsiteX72" fmla="*/ 524224 w 1584641"/>
                    <a:gd name="connsiteY72" fmla="*/ 232190 h 1194465"/>
                    <a:gd name="connsiteX73" fmla="*/ 548161 w 1584641"/>
                    <a:gd name="connsiteY73" fmla="*/ 229797 h 1194465"/>
                    <a:gd name="connsiteX74" fmla="*/ 624760 w 1584641"/>
                    <a:gd name="connsiteY74" fmla="*/ 157985 h 1194465"/>
                    <a:gd name="connsiteX75" fmla="*/ 629547 w 1584641"/>
                    <a:gd name="connsiteY75" fmla="*/ 117292 h 1194465"/>
                    <a:gd name="connsiteX76" fmla="*/ 665453 w 1584641"/>
                    <a:gd name="connsiteY76" fmla="*/ 81386 h 1194465"/>
                    <a:gd name="connsiteX77" fmla="*/ 658272 w 1584641"/>
                    <a:gd name="connsiteY77" fmla="*/ 55055 h 1194465"/>
                    <a:gd name="connsiteX78" fmla="*/ 677422 w 1584641"/>
                    <a:gd name="connsiteY78" fmla="*/ 40693 h 1194465"/>
                    <a:gd name="connsiteX79" fmla="*/ 730084 w 1584641"/>
                    <a:gd name="connsiteY79" fmla="*/ 90961 h 1194465"/>
                    <a:gd name="connsiteX80" fmla="*/ 730084 w 1584641"/>
                    <a:gd name="connsiteY80" fmla="*/ 122079 h 1194465"/>
                    <a:gd name="connsiteX81" fmla="*/ 837801 w 1584641"/>
                    <a:gd name="connsiteY81" fmla="*/ 234584 h 1194465"/>
                    <a:gd name="connsiteX82" fmla="*/ 933549 w 1584641"/>
                    <a:gd name="connsiteY82" fmla="*/ 241765 h 1194465"/>
                    <a:gd name="connsiteX83" fmla="*/ 1017330 w 1584641"/>
                    <a:gd name="connsiteY83" fmla="*/ 165166 h 1194465"/>
                    <a:gd name="connsiteX84" fmla="*/ 1022117 w 1584641"/>
                    <a:gd name="connsiteY84" fmla="*/ 98142 h 1194465"/>
                    <a:gd name="connsiteX85" fmla="*/ 986211 w 1584641"/>
                    <a:gd name="connsiteY85" fmla="*/ 50268 h 1194465"/>
                    <a:gd name="connsiteX86" fmla="*/ 1017330 w 1584641"/>
                    <a:gd name="connsiteY86" fmla="*/ 0 h 1194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</a:cxnLst>
                  <a:rect l="l" t="t" r="r" b="b"/>
                  <a:pathLst>
                    <a:path w="1584641" h="1194465">
                      <a:moveTo>
                        <a:pt x="1017330" y="0"/>
                      </a:moveTo>
                      <a:lnTo>
                        <a:pt x="1127441" y="0"/>
                      </a:lnTo>
                      <a:lnTo>
                        <a:pt x="1168134" y="38299"/>
                      </a:lnTo>
                      <a:lnTo>
                        <a:pt x="1230370" y="40693"/>
                      </a:lnTo>
                      <a:lnTo>
                        <a:pt x="1268670" y="69417"/>
                      </a:lnTo>
                      <a:lnTo>
                        <a:pt x="1309363" y="76599"/>
                      </a:lnTo>
                      <a:lnTo>
                        <a:pt x="1340481" y="112504"/>
                      </a:lnTo>
                      <a:lnTo>
                        <a:pt x="1362025" y="112504"/>
                      </a:lnTo>
                      <a:lnTo>
                        <a:pt x="1443411" y="191497"/>
                      </a:lnTo>
                      <a:lnTo>
                        <a:pt x="1326119" y="323152"/>
                      </a:lnTo>
                      <a:lnTo>
                        <a:pt x="1318938" y="495499"/>
                      </a:lnTo>
                      <a:lnTo>
                        <a:pt x="1359631" y="519436"/>
                      </a:lnTo>
                      <a:lnTo>
                        <a:pt x="1357237" y="552948"/>
                      </a:lnTo>
                      <a:lnTo>
                        <a:pt x="1405112" y="598429"/>
                      </a:lnTo>
                      <a:lnTo>
                        <a:pt x="1500860" y="605610"/>
                      </a:lnTo>
                      <a:lnTo>
                        <a:pt x="1531979" y="569704"/>
                      </a:lnTo>
                      <a:lnTo>
                        <a:pt x="1560703" y="569704"/>
                      </a:lnTo>
                      <a:lnTo>
                        <a:pt x="1584641" y="588854"/>
                      </a:lnTo>
                      <a:lnTo>
                        <a:pt x="1555916" y="619972"/>
                      </a:lnTo>
                      <a:lnTo>
                        <a:pt x="1555916" y="682209"/>
                      </a:lnTo>
                      <a:lnTo>
                        <a:pt x="1488892" y="749233"/>
                      </a:lnTo>
                      <a:lnTo>
                        <a:pt x="1488892" y="780352"/>
                      </a:lnTo>
                      <a:lnTo>
                        <a:pt x="1237552" y="1029298"/>
                      </a:lnTo>
                      <a:lnTo>
                        <a:pt x="1204040" y="1029298"/>
                      </a:lnTo>
                      <a:lnTo>
                        <a:pt x="1172921" y="1062810"/>
                      </a:lnTo>
                      <a:lnTo>
                        <a:pt x="1139409" y="1062810"/>
                      </a:lnTo>
                      <a:lnTo>
                        <a:pt x="1103503" y="1098716"/>
                      </a:lnTo>
                      <a:lnTo>
                        <a:pt x="1074779" y="1093928"/>
                      </a:lnTo>
                      <a:lnTo>
                        <a:pt x="1029298" y="1134622"/>
                      </a:lnTo>
                      <a:lnTo>
                        <a:pt x="1002967" y="1129834"/>
                      </a:lnTo>
                      <a:lnTo>
                        <a:pt x="969455" y="1163346"/>
                      </a:lnTo>
                      <a:lnTo>
                        <a:pt x="868919" y="1158559"/>
                      </a:lnTo>
                      <a:lnTo>
                        <a:pt x="840195" y="1187283"/>
                      </a:lnTo>
                      <a:lnTo>
                        <a:pt x="478743" y="1194465"/>
                      </a:lnTo>
                      <a:lnTo>
                        <a:pt x="464381" y="1168134"/>
                      </a:lnTo>
                      <a:lnTo>
                        <a:pt x="562523" y="1072385"/>
                      </a:lnTo>
                      <a:lnTo>
                        <a:pt x="562523" y="974243"/>
                      </a:lnTo>
                      <a:lnTo>
                        <a:pt x="581673" y="957487"/>
                      </a:lnTo>
                      <a:lnTo>
                        <a:pt x="622366" y="995786"/>
                      </a:lnTo>
                      <a:lnTo>
                        <a:pt x="622366" y="995786"/>
                      </a:lnTo>
                      <a:lnTo>
                        <a:pt x="756414" y="890463"/>
                      </a:lnTo>
                      <a:lnTo>
                        <a:pt x="761202" y="849769"/>
                      </a:lnTo>
                      <a:lnTo>
                        <a:pt x="722902" y="818651"/>
                      </a:lnTo>
                      <a:lnTo>
                        <a:pt x="744446" y="792320"/>
                      </a:lnTo>
                      <a:lnTo>
                        <a:pt x="694178" y="754021"/>
                      </a:lnTo>
                      <a:lnTo>
                        <a:pt x="694178" y="715721"/>
                      </a:lnTo>
                      <a:lnTo>
                        <a:pt x="485924" y="505074"/>
                      </a:lnTo>
                      <a:lnTo>
                        <a:pt x="438050" y="536192"/>
                      </a:lnTo>
                      <a:lnTo>
                        <a:pt x="409325" y="536192"/>
                      </a:lnTo>
                      <a:lnTo>
                        <a:pt x="294427" y="653484"/>
                      </a:lnTo>
                      <a:lnTo>
                        <a:pt x="301608" y="679815"/>
                      </a:lnTo>
                      <a:lnTo>
                        <a:pt x="268096" y="718115"/>
                      </a:lnTo>
                      <a:lnTo>
                        <a:pt x="265702" y="746839"/>
                      </a:lnTo>
                      <a:lnTo>
                        <a:pt x="361451" y="835407"/>
                      </a:lnTo>
                      <a:lnTo>
                        <a:pt x="380601" y="833013"/>
                      </a:lnTo>
                      <a:lnTo>
                        <a:pt x="433263" y="890463"/>
                      </a:lnTo>
                      <a:lnTo>
                        <a:pt x="406932" y="895250"/>
                      </a:lnTo>
                      <a:lnTo>
                        <a:pt x="330333" y="892856"/>
                      </a:lnTo>
                      <a:lnTo>
                        <a:pt x="289640" y="923975"/>
                      </a:lnTo>
                      <a:lnTo>
                        <a:pt x="67024" y="928762"/>
                      </a:lnTo>
                      <a:lnTo>
                        <a:pt x="26331" y="912006"/>
                      </a:lnTo>
                      <a:lnTo>
                        <a:pt x="35906" y="854557"/>
                      </a:lnTo>
                      <a:lnTo>
                        <a:pt x="0" y="816257"/>
                      </a:lnTo>
                      <a:lnTo>
                        <a:pt x="0" y="624760"/>
                      </a:lnTo>
                      <a:lnTo>
                        <a:pt x="28724" y="584067"/>
                      </a:lnTo>
                      <a:lnTo>
                        <a:pt x="35906" y="521830"/>
                      </a:lnTo>
                      <a:lnTo>
                        <a:pt x="67024" y="488318"/>
                      </a:lnTo>
                      <a:lnTo>
                        <a:pt x="69418" y="454806"/>
                      </a:lnTo>
                      <a:lnTo>
                        <a:pt x="215434" y="301608"/>
                      </a:lnTo>
                      <a:lnTo>
                        <a:pt x="409325" y="301608"/>
                      </a:lnTo>
                      <a:lnTo>
                        <a:pt x="457200" y="270490"/>
                      </a:lnTo>
                      <a:lnTo>
                        <a:pt x="483531" y="270490"/>
                      </a:lnTo>
                      <a:lnTo>
                        <a:pt x="524224" y="232190"/>
                      </a:lnTo>
                      <a:lnTo>
                        <a:pt x="548161" y="229797"/>
                      </a:lnTo>
                      <a:lnTo>
                        <a:pt x="624760" y="157985"/>
                      </a:lnTo>
                      <a:lnTo>
                        <a:pt x="629547" y="117292"/>
                      </a:lnTo>
                      <a:lnTo>
                        <a:pt x="665453" y="81386"/>
                      </a:lnTo>
                      <a:lnTo>
                        <a:pt x="658272" y="55055"/>
                      </a:lnTo>
                      <a:lnTo>
                        <a:pt x="677422" y="40693"/>
                      </a:lnTo>
                      <a:lnTo>
                        <a:pt x="730084" y="90961"/>
                      </a:lnTo>
                      <a:lnTo>
                        <a:pt x="730084" y="122079"/>
                      </a:lnTo>
                      <a:lnTo>
                        <a:pt x="837801" y="234584"/>
                      </a:lnTo>
                      <a:lnTo>
                        <a:pt x="933549" y="241765"/>
                      </a:lnTo>
                      <a:lnTo>
                        <a:pt x="1017330" y="165166"/>
                      </a:lnTo>
                      <a:lnTo>
                        <a:pt x="1022117" y="98142"/>
                      </a:lnTo>
                      <a:lnTo>
                        <a:pt x="986211" y="50268"/>
                      </a:lnTo>
                      <a:lnTo>
                        <a:pt x="101733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E5FFF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81" name="Region">
                  <a:extLst>
                    <a:ext uri="{FF2B5EF4-FFF2-40B4-BE49-F238E27FC236}">
                      <a16:creationId xmlns:a16="http://schemas.microsoft.com/office/drawing/2014/main" id="{4B35550F-6E93-F638-221E-A4EE63F0F9EE}"/>
                    </a:ext>
                  </a:extLst>
                </p:cNvPr>
                <p:cNvSpPr/>
                <p:nvPr/>
              </p:nvSpPr>
              <p:spPr>
                <a:xfrm>
                  <a:off x="5439699" y="4509685"/>
                  <a:ext cx="548224" cy="403864"/>
                </a:xfrm>
                <a:custGeom>
                  <a:avLst/>
                  <a:gdLst>
                    <a:gd name="connsiteX0" fmla="*/ 184316 w 502681"/>
                    <a:gd name="connsiteY0" fmla="*/ 0 h 404539"/>
                    <a:gd name="connsiteX1" fmla="*/ 378207 w 502681"/>
                    <a:gd name="connsiteY1" fmla="*/ 2394 h 404539"/>
                    <a:gd name="connsiteX2" fmla="*/ 438050 w 502681"/>
                    <a:gd name="connsiteY2" fmla="*/ 57450 h 404539"/>
                    <a:gd name="connsiteX3" fmla="*/ 438050 w 502681"/>
                    <a:gd name="connsiteY3" fmla="*/ 112505 h 404539"/>
                    <a:gd name="connsiteX4" fmla="*/ 502681 w 502681"/>
                    <a:gd name="connsiteY4" fmla="*/ 186710 h 404539"/>
                    <a:gd name="connsiteX5" fmla="*/ 502681 w 502681"/>
                    <a:gd name="connsiteY5" fmla="*/ 217829 h 404539"/>
                    <a:gd name="connsiteX6" fmla="*/ 354270 w 502681"/>
                    <a:gd name="connsiteY6" fmla="*/ 373420 h 404539"/>
                    <a:gd name="connsiteX7" fmla="*/ 323152 w 502681"/>
                    <a:gd name="connsiteY7" fmla="*/ 371027 h 404539"/>
                    <a:gd name="connsiteX8" fmla="*/ 284853 w 502681"/>
                    <a:gd name="connsiteY8" fmla="*/ 404539 h 404539"/>
                    <a:gd name="connsiteX9" fmla="*/ 193891 w 502681"/>
                    <a:gd name="connsiteY9" fmla="*/ 402145 h 404539"/>
                    <a:gd name="connsiteX10" fmla="*/ 136442 w 502681"/>
                    <a:gd name="connsiteY10" fmla="*/ 351877 h 404539"/>
                    <a:gd name="connsiteX11" fmla="*/ 136442 w 502681"/>
                    <a:gd name="connsiteY11" fmla="*/ 320759 h 404539"/>
                    <a:gd name="connsiteX12" fmla="*/ 0 w 502681"/>
                    <a:gd name="connsiteY12" fmla="*/ 169954 h 404539"/>
                    <a:gd name="connsiteX13" fmla="*/ 119686 w 502681"/>
                    <a:gd name="connsiteY13" fmla="*/ 31119 h 404539"/>
                    <a:gd name="connsiteX14" fmla="*/ 184316 w 502681"/>
                    <a:gd name="connsiteY14" fmla="*/ 0 h 404539"/>
                    <a:gd name="connsiteX0" fmla="*/ 184316 w 502681"/>
                    <a:gd name="connsiteY0" fmla="*/ 0 h 404539"/>
                    <a:gd name="connsiteX1" fmla="*/ 378207 w 502681"/>
                    <a:gd name="connsiteY1" fmla="*/ 2394 h 404539"/>
                    <a:gd name="connsiteX2" fmla="*/ 438050 w 502681"/>
                    <a:gd name="connsiteY2" fmla="*/ 57450 h 404539"/>
                    <a:gd name="connsiteX3" fmla="*/ 438050 w 502681"/>
                    <a:gd name="connsiteY3" fmla="*/ 112505 h 404539"/>
                    <a:gd name="connsiteX4" fmla="*/ 502681 w 502681"/>
                    <a:gd name="connsiteY4" fmla="*/ 186710 h 404539"/>
                    <a:gd name="connsiteX5" fmla="*/ 502681 w 502681"/>
                    <a:gd name="connsiteY5" fmla="*/ 217829 h 404539"/>
                    <a:gd name="connsiteX6" fmla="*/ 354270 w 502681"/>
                    <a:gd name="connsiteY6" fmla="*/ 373420 h 404539"/>
                    <a:gd name="connsiteX7" fmla="*/ 323152 w 502681"/>
                    <a:gd name="connsiteY7" fmla="*/ 371027 h 404539"/>
                    <a:gd name="connsiteX8" fmla="*/ 284853 w 502681"/>
                    <a:gd name="connsiteY8" fmla="*/ 404539 h 404539"/>
                    <a:gd name="connsiteX9" fmla="*/ 193891 w 502681"/>
                    <a:gd name="connsiteY9" fmla="*/ 402145 h 404539"/>
                    <a:gd name="connsiteX10" fmla="*/ 136442 w 502681"/>
                    <a:gd name="connsiteY10" fmla="*/ 351877 h 404539"/>
                    <a:gd name="connsiteX11" fmla="*/ 136442 w 502681"/>
                    <a:gd name="connsiteY11" fmla="*/ 320759 h 404539"/>
                    <a:gd name="connsiteX12" fmla="*/ 0 w 502681"/>
                    <a:gd name="connsiteY12" fmla="*/ 169954 h 404539"/>
                    <a:gd name="connsiteX13" fmla="*/ 155592 w 502681"/>
                    <a:gd name="connsiteY13" fmla="*/ 33512 h 404539"/>
                    <a:gd name="connsiteX14" fmla="*/ 184316 w 502681"/>
                    <a:gd name="connsiteY14" fmla="*/ 0 h 404539"/>
                    <a:gd name="connsiteX0" fmla="*/ 184316 w 502681"/>
                    <a:gd name="connsiteY0" fmla="*/ 0 h 404539"/>
                    <a:gd name="connsiteX1" fmla="*/ 378207 w 502681"/>
                    <a:gd name="connsiteY1" fmla="*/ 2394 h 404539"/>
                    <a:gd name="connsiteX2" fmla="*/ 438050 w 502681"/>
                    <a:gd name="connsiteY2" fmla="*/ 57450 h 404539"/>
                    <a:gd name="connsiteX3" fmla="*/ 438050 w 502681"/>
                    <a:gd name="connsiteY3" fmla="*/ 112505 h 404539"/>
                    <a:gd name="connsiteX4" fmla="*/ 502681 w 502681"/>
                    <a:gd name="connsiteY4" fmla="*/ 186710 h 404539"/>
                    <a:gd name="connsiteX5" fmla="*/ 502681 w 502681"/>
                    <a:gd name="connsiteY5" fmla="*/ 217829 h 404539"/>
                    <a:gd name="connsiteX6" fmla="*/ 354270 w 502681"/>
                    <a:gd name="connsiteY6" fmla="*/ 373420 h 404539"/>
                    <a:gd name="connsiteX7" fmla="*/ 323152 w 502681"/>
                    <a:gd name="connsiteY7" fmla="*/ 371027 h 404539"/>
                    <a:gd name="connsiteX8" fmla="*/ 284853 w 502681"/>
                    <a:gd name="connsiteY8" fmla="*/ 404539 h 404539"/>
                    <a:gd name="connsiteX9" fmla="*/ 193891 w 502681"/>
                    <a:gd name="connsiteY9" fmla="*/ 402145 h 404539"/>
                    <a:gd name="connsiteX10" fmla="*/ 136442 w 502681"/>
                    <a:gd name="connsiteY10" fmla="*/ 351877 h 404539"/>
                    <a:gd name="connsiteX11" fmla="*/ 136442 w 502681"/>
                    <a:gd name="connsiteY11" fmla="*/ 320759 h 404539"/>
                    <a:gd name="connsiteX12" fmla="*/ 0 w 502681"/>
                    <a:gd name="connsiteY12" fmla="*/ 169954 h 404539"/>
                    <a:gd name="connsiteX13" fmla="*/ 64631 w 502681"/>
                    <a:gd name="connsiteY13" fmla="*/ 105324 h 404539"/>
                    <a:gd name="connsiteX14" fmla="*/ 155592 w 502681"/>
                    <a:gd name="connsiteY14" fmla="*/ 33512 h 404539"/>
                    <a:gd name="connsiteX15" fmla="*/ 184316 w 502681"/>
                    <a:gd name="connsiteY15" fmla="*/ 0 h 404539"/>
                    <a:gd name="connsiteX0" fmla="*/ 184316 w 502681"/>
                    <a:gd name="connsiteY0" fmla="*/ 0 h 404539"/>
                    <a:gd name="connsiteX1" fmla="*/ 378207 w 502681"/>
                    <a:gd name="connsiteY1" fmla="*/ 2394 h 404539"/>
                    <a:gd name="connsiteX2" fmla="*/ 438050 w 502681"/>
                    <a:gd name="connsiteY2" fmla="*/ 57450 h 404539"/>
                    <a:gd name="connsiteX3" fmla="*/ 438050 w 502681"/>
                    <a:gd name="connsiteY3" fmla="*/ 112505 h 404539"/>
                    <a:gd name="connsiteX4" fmla="*/ 502681 w 502681"/>
                    <a:gd name="connsiteY4" fmla="*/ 186710 h 404539"/>
                    <a:gd name="connsiteX5" fmla="*/ 502681 w 502681"/>
                    <a:gd name="connsiteY5" fmla="*/ 217829 h 404539"/>
                    <a:gd name="connsiteX6" fmla="*/ 354270 w 502681"/>
                    <a:gd name="connsiteY6" fmla="*/ 373420 h 404539"/>
                    <a:gd name="connsiteX7" fmla="*/ 323152 w 502681"/>
                    <a:gd name="connsiteY7" fmla="*/ 371027 h 404539"/>
                    <a:gd name="connsiteX8" fmla="*/ 284853 w 502681"/>
                    <a:gd name="connsiteY8" fmla="*/ 404539 h 404539"/>
                    <a:gd name="connsiteX9" fmla="*/ 193891 w 502681"/>
                    <a:gd name="connsiteY9" fmla="*/ 402145 h 404539"/>
                    <a:gd name="connsiteX10" fmla="*/ 136442 w 502681"/>
                    <a:gd name="connsiteY10" fmla="*/ 351877 h 404539"/>
                    <a:gd name="connsiteX11" fmla="*/ 136442 w 502681"/>
                    <a:gd name="connsiteY11" fmla="*/ 320759 h 404539"/>
                    <a:gd name="connsiteX12" fmla="*/ 0 w 502681"/>
                    <a:gd name="connsiteY12" fmla="*/ 169954 h 404539"/>
                    <a:gd name="connsiteX13" fmla="*/ 119687 w 502681"/>
                    <a:gd name="connsiteY13" fmla="*/ 31119 h 404539"/>
                    <a:gd name="connsiteX14" fmla="*/ 155592 w 502681"/>
                    <a:gd name="connsiteY14" fmla="*/ 33512 h 404539"/>
                    <a:gd name="connsiteX15" fmla="*/ 184316 w 502681"/>
                    <a:gd name="connsiteY15" fmla="*/ 0 h 404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02681" h="404539">
                      <a:moveTo>
                        <a:pt x="184316" y="0"/>
                      </a:moveTo>
                      <a:lnTo>
                        <a:pt x="378207" y="2394"/>
                      </a:lnTo>
                      <a:lnTo>
                        <a:pt x="438050" y="57450"/>
                      </a:lnTo>
                      <a:lnTo>
                        <a:pt x="438050" y="112505"/>
                      </a:lnTo>
                      <a:lnTo>
                        <a:pt x="502681" y="186710"/>
                      </a:lnTo>
                      <a:lnTo>
                        <a:pt x="502681" y="217829"/>
                      </a:lnTo>
                      <a:lnTo>
                        <a:pt x="354270" y="373420"/>
                      </a:lnTo>
                      <a:lnTo>
                        <a:pt x="323152" y="371027"/>
                      </a:lnTo>
                      <a:lnTo>
                        <a:pt x="284853" y="404539"/>
                      </a:lnTo>
                      <a:lnTo>
                        <a:pt x="193891" y="402145"/>
                      </a:lnTo>
                      <a:lnTo>
                        <a:pt x="136442" y="351877"/>
                      </a:lnTo>
                      <a:lnTo>
                        <a:pt x="136442" y="320759"/>
                      </a:lnTo>
                      <a:lnTo>
                        <a:pt x="0" y="169954"/>
                      </a:lnTo>
                      <a:lnTo>
                        <a:pt x="119687" y="31119"/>
                      </a:lnTo>
                      <a:lnTo>
                        <a:pt x="155592" y="33512"/>
                      </a:lnTo>
                      <a:lnTo>
                        <a:pt x="184316" y="0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2121F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</p:grpSp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AF0F9317-C498-8FBD-6F79-E19D4AEAC28D}"/>
                  </a:ext>
                </a:extLst>
              </p:cNvPr>
              <p:cNvSpPr txBox="1"/>
              <p:nvPr/>
            </p:nvSpPr>
            <p:spPr>
              <a:xfrm>
                <a:off x="6002478" y="6266304"/>
                <a:ext cx="107154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CA" sz="1100" i="1" dirty="0">
                    <a:solidFill>
                      <a:schemeClr val="bg1"/>
                    </a:solidFill>
                  </a:rPr>
                  <a:t>Amp H</a:t>
                </a:r>
                <a:r>
                  <a:rPr lang="el-GR" sz="1100" i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α</a:t>
                </a:r>
                <a:endParaRPr lang="fr-CA" sz="1100" i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22" name="ZoneTexte 121">
            <a:extLst>
              <a:ext uri="{FF2B5EF4-FFF2-40B4-BE49-F238E27FC236}">
                <a16:creationId xmlns:a16="http://schemas.microsoft.com/office/drawing/2014/main" id="{589DC1C0-FF7C-9BF8-4EFE-D6D8CAAD0E2E}"/>
              </a:ext>
            </a:extLst>
          </p:cNvPr>
          <p:cNvSpPr txBox="1"/>
          <p:nvPr/>
        </p:nvSpPr>
        <p:spPr>
          <a:xfrm>
            <a:off x="4978363" y="2681909"/>
            <a:ext cx="2225521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CA" sz="1700" dirty="0">
                <a:latin typeface="Bahnschrift" panose="020B0502040204020203" pitchFamily="34" charset="0"/>
              </a:rPr>
              <a:t>Analyse</a:t>
            </a:r>
          </a:p>
          <a:p>
            <a:pPr algn="ctr"/>
            <a:r>
              <a:rPr lang="fr-CA" sz="1300" dirty="0">
                <a:latin typeface="Bahnschrift" panose="020B0502040204020203" pitchFamily="34" charset="0"/>
              </a:rPr>
              <a:t>BPT, Fct. Luminosité, Cinématique, </a:t>
            </a:r>
            <a:r>
              <a:rPr lang="fr-CA" sz="1300" dirty="0">
                <a:solidFill>
                  <a:srgbClr val="2121FF"/>
                </a:solidFill>
                <a:latin typeface="Bahnschrift" panose="020B0502040204020203" pitchFamily="34" charset="0"/>
              </a:rPr>
              <a:t>Métallicité</a:t>
            </a:r>
            <a:r>
              <a:rPr lang="fr-CA" sz="1300" dirty="0">
                <a:latin typeface="Bahnschrift" panose="020B0502040204020203" pitchFamily="34" charset="0"/>
              </a:rPr>
              <a:t> </a:t>
            </a:r>
          </a:p>
        </p:txBody>
      </p:sp>
      <p:grpSp>
        <p:nvGrpSpPr>
          <p:cNvPr id="1035" name="Groupe 1034">
            <a:extLst>
              <a:ext uri="{FF2B5EF4-FFF2-40B4-BE49-F238E27FC236}">
                <a16:creationId xmlns:a16="http://schemas.microsoft.com/office/drawing/2014/main" id="{8543D205-A21C-E1C1-9D1F-28C735F3E339}"/>
              </a:ext>
            </a:extLst>
          </p:cNvPr>
          <p:cNvGrpSpPr/>
          <p:nvPr/>
        </p:nvGrpSpPr>
        <p:grpSpPr>
          <a:xfrm>
            <a:off x="2694173" y="2681909"/>
            <a:ext cx="1885805" cy="840422"/>
            <a:chOff x="2705821" y="2681909"/>
            <a:chExt cx="1885805" cy="840422"/>
          </a:xfrm>
        </p:grpSpPr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5A1B095A-CC9F-1702-B54A-721801DFDF09}"/>
                </a:ext>
              </a:extLst>
            </p:cNvPr>
            <p:cNvSpPr txBox="1"/>
            <p:nvPr/>
          </p:nvSpPr>
          <p:spPr>
            <a:xfrm>
              <a:off x="2705821" y="2681909"/>
              <a:ext cx="188580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700" dirty="0">
                  <a:latin typeface="Bahnschrift" panose="020B0502040204020203" pitchFamily="34" charset="0"/>
                </a:rPr>
                <a:t>Séparation</a:t>
              </a:r>
            </a:p>
          </p:txBody>
        </p:sp>
        <p:grpSp>
          <p:nvGrpSpPr>
            <p:cNvPr id="1096" name="Groupe 1095">
              <a:extLst>
                <a:ext uri="{FF2B5EF4-FFF2-40B4-BE49-F238E27FC236}">
                  <a16:creationId xmlns:a16="http://schemas.microsoft.com/office/drawing/2014/main" id="{F6624328-D62F-F48C-C4E6-CAEC2B5971B1}"/>
                </a:ext>
              </a:extLst>
            </p:cNvPr>
            <p:cNvGrpSpPr/>
            <p:nvPr/>
          </p:nvGrpSpPr>
          <p:grpSpPr>
            <a:xfrm>
              <a:off x="3434492" y="3069297"/>
              <a:ext cx="402702" cy="453034"/>
              <a:chOff x="922287" y="4673096"/>
              <a:chExt cx="402702" cy="453034"/>
            </a:xfrm>
          </p:grpSpPr>
          <p:sp>
            <p:nvSpPr>
              <p:cNvPr id="1093" name="Rectangle 1091">
                <a:extLst>
                  <a:ext uri="{FF2B5EF4-FFF2-40B4-BE49-F238E27FC236}">
                    <a16:creationId xmlns:a16="http://schemas.microsoft.com/office/drawing/2014/main" id="{ECF5C554-79FA-E869-5546-D75BBBB6E86E}"/>
                  </a:ext>
                </a:extLst>
              </p:cNvPr>
              <p:cNvSpPr/>
              <p:nvPr/>
            </p:nvSpPr>
            <p:spPr>
              <a:xfrm rot="10800000">
                <a:off x="1105831" y="4673096"/>
                <a:ext cx="219158" cy="453032"/>
              </a:xfrm>
              <a:custGeom>
                <a:avLst/>
                <a:gdLst>
                  <a:gd name="connsiteX0" fmla="*/ 0 w 212043"/>
                  <a:gd name="connsiteY0" fmla="*/ 0 h 447959"/>
                  <a:gd name="connsiteX1" fmla="*/ 212043 w 212043"/>
                  <a:gd name="connsiteY1" fmla="*/ 0 h 447959"/>
                  <a:gd name="connsiteX2" fmla="*/ 212043 w 212043"/>
                  <a:gd name="connsiteY2" fmla="*/ 447959 h 447959"/>
                  <a:gd name="connsiteX3" fmla="*/ 0 w 212043"/>
                  <a:gd name="connsiteY3" fmla="*/ 447959 h 447959"/>
                  <a:gd name="connsiteX4" fmla="*/ 0 w 212043"/>
                  <a:gd name="connsiteY4" fmla="*/ 0 h 447959"/>
                  <a:gd name="connsiteX0" fmla="*/ 0 w 212043"/>
                  <a:gd name="connsiteY0" fmla="*/ 0 h 447959"/>
                  <a:gd name="connsiteX1" fmla="*/ 212043 w 212043"/>
                  <a:gd name="connsiteY1" fmla="*/ 0 h 447959"/>
                  <a:gd name="connsiteX2" fmla="*/ 174739 w 212043"/>
                  <a:gd name="connsiteY2" fmla="*/ 167770 h 447959"/>
                  <a:gd name="connsiteX3" fmla="*/ 212043 w 212043"/>
                  <a:gd name="connsiteY3" fmla="*/ 447959 h 447959"/>
                  <a:gd name="connsiteX4" fmla="*/ 0 w 212043"/>
                  <a:gd name="connsiteY4" fmla="*/ 447959 h 447959"/>
                  <a:gd name="connsiteX5" fmla="*/ 0 w 212043"/>
                  <a:gd name="connsiteY5" fmla="*/ 0 h 447959"/>
                  <a:gd name="connsiteX0" fmla="*/ 0 w 219158"/>
                  <a:gd name="connsiteY0" fmla="*/ 0 h 447959"/>
                  <a:gd name="connsiteX1" fmla="*/ 212043 w 219158"/>
                  <a:gd name="connsiteY1" fmla="*/ 0 h 447959"/>
                  <a:gd name="connsiteX2" fmla="*/ 219128 w 219158"/>
                  <a:gd name="connsiteY2" fmla="*/ 207085 h 447959"/>
                  <a:gd name="connsiteX3" fmla="*/ 212043 w 219158"/>
                  <a:gd name="connsiteY3" fmla="*/ 447959 h 447959"/>
                  <a:gd name="connsiteX4" fmla="*/ 0 w 219158"/>
                  <a:gd name="connsiteY4" fmla="*/ 447959 h 447959"/>
                  <a:gd name="connsiteX5" fmla="*/ 0 w 219158"/>
                  <a:gd name="connsiteY5" fmla="*/ 0 h 447959"/>
                  <a:gd name="connsiteX0" fmla="*/ 0 w 219158"/>
                  <a:gd name="connsiteY0" fmla="*/ 0 h 447959"/>
                  <a:gd name="connsiteX1" fmla="*/ 212043 w 219158"/>
                  <a:gd name="connsiteY1" fmla="*/ 0 h 447959"/>
                  <a:gd name="connsiteX2" fmla="*/ 219128 w 219158"/>
                  <a:gd name="connsiteY2" fmla="*/ 207085 h 447959"/>
                  <a:gd name="connsiteX3" fmla="*/ 160788 w 219158"/>
                  <a:gd name="connsiteY3" fmla="*/ 232450 h 447959"/>
                  <a:gd name="connsiteX4" fmla="*/ 212043 w 219158"/>
                  <a:gd name="connsiteY4" fmla="*/ 447959 h 447959"/>
                  <a:gd name="connsiteX5" fmla="*/ 0 w 219158"/>
                  <a:gd name="connsiteY5" fmla="*/ 447959 h 447959"/>
                  <a:gd name="connsiteX6" fmla="*/ 0 w 219158"/>
                  <a:gd name="connsiteY6" fmla="*/ 0 h 447959"/>
                  <a:gd name="connsiteX0" fmla="*/ 0 w 219158"/>
                  <a:gd name="connsiteY0" fmla="*/ 0 h 447959"/>
                  <a:gd name="connsiteX1" fmla="*/ 212043 w 219158"/>
                  <a:gd name="connsiteY1" fmla="*/ 0 h 447959"/>
                  <a:gd name="connsiteX2" fmla="*/ 219128 w 219158"/>
                  <a:gd name="connsiteY2" fmla="*/ 207085 h 447959"/>
                  <a:gd name="connsiteX3" fmla="*/ 186152 w 219158"/>
                  <a:gd name="connsiteY3" fmla="*/ 231182 h 447959"/>
                  <a:gd name="connsiteX4" fmla="*/ 212043 w 219158"/>
                  <a:gd name="connsiteY4" fmla="*/ 447959 h 447959"/>
                  <a:gd name="connsiteX5" fmla="*/ 0 w 219158"/>
                  <a:gd name="connsiteY5" fmla="*/ 447959 h 447959"/>
                  <a:gd name="connsiteX6" fmla="*/ 0 w 219158"/>
                  <a:gd name="connsiteY6" fmla="*/ 0 h 447959"/>
                  <a:gd name="connsiteX0" fmla="*/ 0 w 219158"/>
                  <a:gd name="connsiteY0" fmla="*/ 0 h 453032"/>
                  <a:gd name="connsiteX1" fmla="*/ 212043 w 219158"/>
                  <a:gd name="connsiteY1" fmla="*/ 0 h 453032"/>
                  <a:gd name="connsiteX2" fmla="*/ 219128 w 219158"/>
                  <a:gd name="connsiteY2" fmla="*/ 207085 h 453032"/>
                  <a:gd name="connsiteX3" fmla="*/ 186152 w 219158"/>
                  <a:gd name="connsiteY3" fmla="*/ 231182 h 453032"/>
                  <a:gd name="connsiteX4" fmla="*/ 206970 w 219158"/>
                  <a:gd name="connsiteY4" fmla="*/ 453032 h 453032"/>
                  <a:gd name="connsiteX5" fmla="*/ 0 w 219158"/>
                  <a:gd name="connsiteY5" fmla="*/ 447959 h 453032"/>
                  <a:gd name="connsiteX6" fmla="*/ 0 w 219158"/>
                  <a:gd name="connsiteY6" fmla="*/ 0 h 453032"/>
                  <a:gd name="connsiteX0" fmla="*/ 0 w 219158"/>
                  <a:gd name="connsiteY0" fmla="*/ 0 h 453032"/>
                  <a:gd name="connsiteX1" fmla="*/ 212043 w 219158"/>
                  <a:gd name="connsiteY1" fmla="*/ 0 h 453032"/>
                  <a:gd name="connsiteX2" fmla="*/ 219128 w 219158"/>
                  <a:gd name="connsiteY2" fmla="*/ 207085 h 453032"/>
                  <a:gd name="connsiteX3" fmla="*/ 182580 w 219158"/>
                  <a:gd name="connsiteY3" fmla="*/ 250232 h 453032"/>
                  <a:gd name="connsiteX4" fmla="*/ 206970 w 219158"/>
                  <a:gd name="connsiteY4" fmla="*/ 453032 h 453032"/>
                  <a:gd name="connsiteX5" fmla="*/ 0 w 219158"/>
                  <a:gd name="connsiteY5" fmla="*/ 447959 h 453032"/>
                  <a:gd name="connsiteX6" fmla="*/ 0 w 219158"/>
                  <a:gd name="connsiteY6" fmla="*/ 0 h 453032"/>
                  <a:gd name="connsiteX0" fmla="*/ 0 w 219158"/>
                  <a:gd name="connsiteY0" fmla="*/ 0 h 453032"/>
                  <a:gd name="connsiteX1" fmla="*/ 212043 w 219158"/>
                  <a:gd name="connsiteY1" fmla="*/ 0 h 453032"/>
                  <a:gd name="connsiteX2" fmla="*/ 219128 w 219158"/>
                  <a:gd name="connsiteY2" fmla="*/ 216610 h 453032"/>
                  <a:gd name="connsiteX3" fmla="*/ 182580 w 219158"/>
                  <a:gd name="connsiteY3" fmla="*/ 250232 h 453032"/>
                  <a:gd name="connsiteX4" fmla="*/ 206970 w 219158"/>
                  <a:gd name="connsiteY4" fmla="*/ 453032 h 453032"/>
                  <a:gd name="connsiteX5" fmla="*/ 0 w 219158"/>
                  <a:gd name="connsiteY5" fmla="*/ 447959 h 453032"/>
                  <a:gd name="connsiteX6" fmla="*/ 0 w 219158"/>
                  <a:gd name="connsiteY6" fmla="*/ 0 h 453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158" h="453032">
                    <a:moveTo>
                      <a:pt x="0" y="0"/>
                    </a:moveTo>
                    <a:lnTo>
                      <a:pt x="212043" y="0"/>
                    </a:lnTo>
                    <a:cubicBezTo>
                      <a:pt x="211445" y="55500"/>
                      <a:pt x="219726" y="161110"/>
                      <a:pt x="219128" y="216610"/>
                    </a:cubicBezTo>
                    <a:cubicBezTo>
                      <a:pt x="218282" y="236479"/>
                      <a:pt x="183426" y="230363"/>
                      <a:pt x="182580" y="250232"/>
                    </a:cubicBezTo>
                    <a:lnTo>
                      <a:pt x="206970" y="453032"/>
                    </a:lnTo>
                    <a:lnTo>
                      <a:pt x="0" y="4479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1092" name="Rectangle 1091">
                <a:extLst>
                  <a:ext uri="{FF2B5EF4-FFF2-40B4-BE49-F238E27FC236}">
                    <a16:creationId xmlns:a16="http://schemas.microsoft.com/office/drawing/2014/main" id="{6A3E3B32-8C7A-4E9D-7DF3-094E81AAA165}"/>
                  </a:ext>
                </a:extLst>
              </p:cNvPr>
              <p:cNvSpPr/>
              <p:nvPr/>
            </p:nvSpPr>
            <p:spPr>
              <a:xfrm>
                <a:off x="922288" y="4673098"/>
                <a:ext cx="219158" cy="453032"/>
              </a:xfrm>
              <a:custGeom>
                <a:avLst/>
                <a:gdLst>
                  <a:gd name="connsiteX0" fmla="*/ 0 w 212043"/>
                  <a:gd name="connsiteY0" fmla="*/ 0 h 447959"/>
                  <a:gd name="connsiteX1" fmla="*/ 212043 w 212043"/>
                  <a:gd name="connsiteY1" fmla="*/ 0 h 447959"/>
                  <a:gd name="connsiteX2" fmla="*/ 212043 w 212043"/>
                  <a:gd name="connsiteY2" fmla="*/ 447959 h 447959"/>
                  <a:gd name="connsiteX3" fmla="*/ 0 w 212043"/>
                  <a:gd name="connsiteY3" fmla="*/ 447959 h 447959"/>
                  <a:gd name="connsiteX4" fmla="*/ 0 w 212043"/>
                  <a:gd name="connsiteY4" fmla="*/ 0 h 447959"/>
                  <a:gd name="connsiteX0" fmla="*/ 0 w 212043"/>
                  <a:gd name="connsiteY0" fmla="*/ 0 h 447959"/>
                  <a:gd name="connsiteX1" fmla="*/ 212043 w 212043"/>
                  <a:gd name="connsiteY1" fmla="*/ 0 h 447959"/>
                  <a:gd name="connsiteX2" fmla="*/ 174739 w 212043"/>
                  <a:gd name="connsiteY2" fmla="*/ 167770 h 447959"/>
                  <a:gd name="connsiteX3" fmla="*/ 212043 w 212043"/>
                  <a:gd name="connsiteY3" fmla="*/ 447959 h 447959"/>
                  <a:gd name="connsiteX4" fmla="*/ 0 w 212043"/>
                  <a:gd name="connsiteY4" fmla="*/ 447959 h 447959"/>
                  <a:gd name="connsiteX5" fmla="*/ 0 w 212043"/>
                  <a:gd name="connsiteY5" fmla="*/ 0 h 447959"/>
                  <a:gd name="connsiteX0" fmla="*/ 0 w 219158"/>
                  <a:gd name="connsiteY0" fmla="*/ 0 h 447959"/>
                  <a:gd name="connsiteX1" fmla="*/ 212043 w 219158"/>
                  <a:gd name="connsiteY1" fmla="*/ 0 h 447959"/>
                  <a:gd name="connsiteX2" fmla="*/ 219128 w 219158"/>
                  <a:gd name="connsiteY2" fmla="*/ 207085 h 447959"/>
                  <a:gd name="connsiteX3" fmla="*/ 212043 w 219158"/>
                  <a:gd name="connsiteY3" fmla="*/ 447959 h 447959"/>
                  <a:gd name="connsiteX4" fmla="*/ 0 w 219158"/>
                  <a:gd name="connsiteY4" fmla="*/ 447959 h 447959"/>
                  <a:gd name="connsiteX5" fmla="*/ 0 w 219158"/>
                  <a:gd name="connsiteY5" fmla="*/ 0 h 447959"/>
                  <a:gd name="connsiteX0" fmla="*/ 0 w 219158"/>
                  <a:gd name="connsiteY0" fmla="*/ 0 h 447959"/>
                  <a:gd name="connsiteX1" fmla="*/ 212043 w 219158"/>
                  <a:gd name="connsiteY1" fmla="*/ 0 h 447959"/>
                  <a:gd name="connsiteX2" fmla="*/ 219128 w 219158"/>
                  <a:gd name="connsiteY2" fmla="*/ 207085 h 447959"/>
                  <a:gd name="connsiteX3" fmla="*/ 160788 w 219158"/>
                  <a:gd name="connsiteY3" fmla="*/ 232450 h 447959"/>
                  <a:gd name="connsiteX4" fmla="*/ 212043 w 219158"/>
                  <a:gd name="connsiteY4" fmla="*/ 447959 h 447959"/>
                  <a:gd name="connsiteX5" fmla="*/ 0 w 219158"/>
                  <a:gd name="connsiteY5" fmla="*/ 447959 h 447959"/>
                  <a:gd name="connsiteX6" fmla="*/ 0 w 219158"/>
                  <a:gd name="connsiteY6" fmla="*/ 0 h 447959"/>
                  <a:gd name="connsiteX0" fmla="*/ 0 w 219158"/>
                  <a:gd name="connsiteY0" fmla="*/ 0 h 447959"/>
                  <a:gd name="connsiteX1" fmla="*/ 212043 w 219158"/>
                  <a:gd name="connsiteY1" fmla="*/ 0 h 447959"/>
                  <a:gd name="connsiteX2" fmla="*/ 219128 w 219158"/>
                  <a:gd name="connsiteY2" fmla="*/ 207085 h 447959"/>
                  <a:gd name="connsiteX3" fmla="*/ 186152 w 219158"/>
                  <a:gd name="connsiteY3" fmla="*/ 231182 h 447959"/>
                  <a:gd name="connsiteX4" fmla="*/ 212043 w 219158"/>
                  <a:gd name="connsiteY4" fmla="*/ 447959 h 447959"/>
                  <a:gd name="connsiteX5" fmla="*/ 0 w 219158"/>
                  <a:gd name="connsiteY5" fmla="*/ 447959 h 447959"/>
                  <a:gd name="connsiteX6" fmla="*/ 0 w 219158"/>
                  <a:gd name="connsiteY6" fmla="*/ 0 h 447959"/>
                  <a:gd name="connsiteX0" fmla="*/ 0 w 219158"/>
                  <a:gd name="connsiteY0" fmla="*/ 0 h 453032"/>
                  <a:gd name="connsiteX1" fmla="*/ 212043 w 219158"/>
                  <a:gd name="connsiteY1" fmla="*/ 0 h 453032"/>
                  <a:gd name="connsiteX2" fmla="*/ 219128 w 219158"/>
                  <a:gd name="connsiteY2" fmla="*/ 207085 h 453032"/>
                  <a:gd name="connsiteX3" fmla="*/ 186152 w 219158"/>
                  <a:gd name="connsiteY3" fmla="*/ 231182 h 453032"/>
                  <a:gd name="connsiteX4" fmla="*/ 206970 w 219158"/>
                  <a:gd name="connsiteY4" fmla="*/ 453032 h 453032"/>
                  <a:gd name="connsiteX5" fmla="*/ 0 w 219158"/>
                  <a:gd name="connsiteY5" fmla="*/ 447959 h 453032"/>
                  <a:gd name="connsiteX6" fmla="*/ 0 w 219158"/>
                  <a:gd name="connsiteY6" fmla="*/ 0 h 453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158" h="453032">
                    <a:moveTo>
                      <a:pt x="0" y="0"/>
                    </a:moveTo>
                    <a:lnTo>
                      <a:pt x="212043" y="0"/>
                    </a:lnTo>
                    <a:cubicBezTo>
                      <a:pt x="211445" y="55500"/>
                      <a:pt x="219726" y="151585"/>
                      <a:pt x="219128" y="207085"/>
                    </a:cubicBezTo>
                    <a:cubicBezTo>
                      <a:pt x="218282" y="226954"/>
                      <a:pt x="186998" y="211313"/>
                      <a:pt x="186152" y="231182"/>
                    </a:cubicBezTo>
                    <a:lnTo>
                      <a:pt x="206970" y="453032"/>
                    </a:lnTo>
                    <a:lnTo>
                      <a:pt x="0" y="4479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grpSp>
            <p:nvGrpSpPr>
              <p:cNvPr id="1050" name="Groupe 1049">
                <a:extLst>
                  <a:ext uri="{FF2B5EF4-FFF2-40B4-BE49-F238E27FC236}">
                    <a16:creationId xmlns:a16="http://schemas.microsoft.com/office/drawing/2014/main" id="{69B182C2-0CB1-2903-7574-DCA4E1AC189A}"/>
                  </a:ext>
                </a:extLst>
              </p:cNvPr>
              <p:cNvGrpSpPr/>
              <p:nvPr/>
            </p:nvGrpSpPr>
            <p:grpSpPr>
              <a:xfrm>
                <a:off x="922287" y="4673097"/>
                <a:ext cx="400384" cy="447959"/>
                <a:chOff x="922287" y="4673097"/>
                <a:chExt cx="400384" cy="447959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6797548E-BE35-8539-4438-81BAF62A7E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22287" y="4673097"/>
                  <a:ext cx="400384" cy="447959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/>
                </a:p>
              </p:txBody>
            </p:sp>
            <p:grpSp>
              <p:nvGrpSpPr>
                <p:cNvPr id="1049" name="Groupe 1048">
                  <a:extLst>
                    <a:ext uri="{FF2B5EF4-FFF2-40B4-BE49-F238E27FC236}">
                      <a16:creationId xmlns:a16="http://schemas.microsoft.com/office/drawing/2014/main" id="{E01C2229-5F4C-622B-9E76-E210F410F464}"/>
                    </a:ext>
                  </a:extLst>
                </p:cNvPr>
                <p:cNvGrpSpPr/>
                <p:nvPr/>
              </p:nvGrpSpPr>
              <p:grpSpPr>
                <a:xfrm>
                  <a:off x="1104410" y="4673097"/>
                  <a:ext cx="34760" cy="447959"/>
                  <a:chOff x="1104410" y="4673097"/>
                  <a:chExt cx="34760" cy="447959"/>
                </a:xfrm>
              </p:grpSpPr>
              <p:cxnSp>
                <p:nvCxnSpPr>
                  <p:cNvPr id="1039" name="Connecteur droit 1038">
                    <a:extLst>
                      <a:ext uri="{FF2B5EF4-FFF2-40B4-BE49-F238E27FC236}">
                        <a16:creationId xmlns:a16="http://schemas.microsoft.com/office/drawing/2014/main" id="{363A1BCD-145F-5F5E-F76F-BBC2EF45A7AB}"/>
                      </a:ext>
                    </a:extLst>
                  </p:cNvPr>
                  <p:cNvCxnSpPr>
                    <a:cxnSpLocks/>
                    <a:stCxn id="87" idx="0"/>
                  </p:cNvCxnSpPr>
                  <p:nvPr/>
                </p:nvCxnSpPr>
                <p:spPr>
                  <a:xfrm>
                    <a:off x="1122479" y="4673097"/>
                    <a:ext cx="16691" cy="21564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0" name="Connecteur droit 1039">
                    <a:extLst>
                      <a:ext uri="{FF2B5EF4-FFF2-40B4-BE49-F238E27FC236}">
                        <a16:creationId xmlns:a16="http://schemas.microsoft.com/office/drawing/2014/main" id="{12895360-9905-93A3-2229-154F01C914E6}"/>
                      </a:ext>
                    </a:extLst>
                  </p:cNvPr>
                  <p:cNvCxnSpPr>
                    <a:cxnSpLocks/>
                    <a:endCxn id="87" idx="2"/>
                  </p:cNvCxnSpPr>
                  <p:nvPr/>
                </p:nvCxnSpPr>
                <p:spPr>
                  <a:xfrm>
                    <a:off x="1104410" y="4895180"/>
                    <a:ext cx="18069" cy="225876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4" name="Connecteur droit 1043">
                    <a:extLst>
                      <a:ext uri="{FF2B5EF4-FFF2-40B4-BE49-F238E27FC236}">
                        <a16:creationId xmlns:a16="http://schemas.microsoft.com/office/drawing/2014/main" id="{2CEE6EDE-AA45-4205-9B16-4A0CEC4E90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4410" y="4883385"/>
                    <a:ext cx="34760" cy="18764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1034" name="Groupe 1033">
            <a:extLst>
              <a:ext uri="{FF2B5EF4-FFF2-40B4-BE49-F238E27FC236}">
                <a16:creationId xmlns:a16="http://schemas.microsoft.com/office/drawing/2014/main" id="{0DCD0871-BA92-B47B-2803-A3A10FE94134}"/>
              </a:ext>
            </a:extLst>
          </p:cNvPr>
          <p:cNvGrpSpPr/>
          <p:nvPr/>
        </p:nvGrpSpPr>
        <p:grpSpPr>
          <a:xfrm>
            <a:off x="433279" y="2681909"/>
            <a:ext cx="1885805" cy="928722"/>
            <a:chOff x="433279" y="2681909"/>
            <a:chExt cx="1885805" cy="928722"/>
          </a:xfrm>
        </p:grpSpPr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0B1AEE31-B043-9646-D4E8-CF73EB222C2C}"/>
                </a:ext>
              </a:extLst>
            </p:cNvPr>
            <p:cNvSpPr txBox="1"/>
            <p:nvPr/>
          </p:nvSpPr>
          <p:spPr>
            <a:xfrm>
              <a:off x="433279" y="2681909"/>
              <a:ext cx="188580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700" dirty="0">
                  <a:latin typeface="Bahnschrift" panose="020B0502040204020203" pitchFamily="34" charset="0"/>
                </a:rPr>
                <a:t>Détection</a:t>
              </a:r>
            </a:p>
          </p:txBody>
        </p:sp>
        <p:grpSp>
          <p:nvGrpSpPr>
            <p:cNvPr id="101" name="Groupe 100">
              <a:extLst>
                <a:ext uri="{FF2B5EF4-FFF2-40B4-BE49-F238E27FC236}">
                  <a16:creationId xmlns:a16="http://schemas.microsoft.com/office/drawing/2014/main" id="{01DB504C-50F4-F3F6-4497-407D12F2F80D}"/>
                </a:ext>
              </a:extLst>
            </p:cNvPr>
            <p:cNvGrpSpPr/>
            <p:nvPr/>
          </p:nvGrpSpPr>
          <p:grpSpPr>
            <a:xfrm>
              <a:off x="954044" y="3069297"/>
              <a:ext cx="778813" cy="541334"/>
              <a:chOff x="938127" y="3656664"/>
              <a:chExt cx="778813" cy="541334"/>
            </a:xfrm>
          </p:grpSpPr>
          <p:grpSp>
            <p:nvGrpSpPr>
              <p:cNvPr id="86" name="Groupe 85">
                <a:extLst>
                  <a:ext uri="{FF2B5EF4-FFF2-40B4-BE49-F238E27FC236}">
                    <a16:creationId xmlns:a16="http://schemas.microsoft.com/office/drawing/2014/main" id="{A2123339-01A3-F038-7DD9-2E46A6CC39E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38127" y="3656664"/>
                <a:ext cx="778813" cy="541161"/>
                <a:chOff x="1703416" y="3295313"/>
                <a:chExt cx="1429020" cy="992959"/>
              </a:xfrm>
            </p:grpSpPr>
            <p:sp>
              <p:nvSpPr>
                <p:cNvPr id="90" name="Forme libre : forme 89">
                  <a:extLst>
                    <a:ext uri="{FF2B5EF4-FFF2-40B4-BE49-F238E27FC236}">
                      <a16:creationId xmlns:a16="http://schemas.microsoft.com/office/drawing/2014/main" id="{3C9E6E09-29ED-2FE6-00C3-228C7C131F43}"/>
                    </a:ext>
                  </a:extLst>
                </p:cNvPr>
                <p:cNvSpPr/>
                <p:nvPr/>
              </p:nvSpPr>
              <p:spPr>
                <a:xfrm>
                  <a:off x="2384777" y="3295313"/>
                  <a:ext cx="305925" cy="497428"/>
                </a:xfrm>
                <a:custGeom>
                  <a:avLst/>
                  <a:gdLst>
                    <a:gd name="connsiteX0" fmla="*/ 36855 w 305925"/>
                    <a:gd name="connsiteY0" fmla="*/ 63606 h 497428"/>
                    <a:gd name="connsiteX1" fmla="*/ 113206 w 305925"/>
                    <a:gd name="connsiteY1" fmla="*/ 45427 h 497428"/>
                    <a:gd name="connsiteX2" fmla="*/ 155018 w 305925"/>
                    <a:gd name="connsiteY2" fmla="*/ 7251 h 497428"/>
                    <a:gd name="connsiteX3" fmla="*/ 193194 w 305925"/>
                    <a:gd name="connsiteY3" fmla="*/ 3616 h 497428"/>
                    <a:gd name="connsiteX4" fmla="*/ 211372 w 305925"/>
                    <a:gd name="connsiteY4" fmla="*/ 47245 h 497428"/>
                    <a:gd name="connsiteX5" fmla="*/ 225916 w 305925"/>
                    <a:gd name="connsiteY5" fmla="*/ 156319 h 497428"/>
                    <a:gd name="connsiteX6" fmla="*/ 251366 w 305925"/>
                    <a:gd name="connsiteY6" fmla="*/ 201766 h 497428"/>
                    <a:gd name="connsiteX7" fmla="*/ 298631 w 305925"/>
                    <a:gd name="connsiteY7" fmla="*/ 218127 h 497428"/>
                    <a:gd name="connsiteX8" fmla="*/ 302267 w 305925"/>
                    <a:gd name="connsiteY8" fmla="*/ 245395 h 497428"/>
                    <a:gd name="connsiteX9" fmla="*/ 264091 w 305925"/>
                    <a:gd name="connsiteY9" fmla="*/ 463542 h 497428"/>
                    <a:gd name="connsiteX10" fmla="*/ 233187 w 305925"/>
                    <a:gd name="connsiteY10" fmla="*/ 458089 h 497428"/>
                    <a:gd name="connsiteX11" fmla="*/ 125932 w 305925"/>
                    <a:gd name="connsiteY11" fmla="*/ 470814 h 497428"/>
                    <a:gd name="connsiteX12" fmla="*/ 105935 w 305925"/>
                    <a:gd name="connsiteY12" fmla="*/ 492629 h 497428"/>
                    <a:gd name="connsiteX13" fmla="*/ 60487 w 305925"/>
                    <a:gd name="connsiteY13" fmla="*/ 369012 h 497428"/>
                    <a:gd name="connsiteX14" fmla="*/ 9586 w 305925"/>
                    <a:gd name="connsiteY14" fmla="*/ 267210 h 497428"/>
                    <a:gd name="connsiteX15" fmla="*/ 497 w 305925"/>
                    <a:gd name="connsiteY15" fmla="*/ 179951 h 497428"/>
                    <a:gd name="connsiteX16" fmla="*/ 16858 w 305925"/>
                    <a:gd name="connsiteY16" fmla="*/ 116325 h 497428"/>
                    <a:gd name="connsiteX17" fmla="*/ 36855 w 305925"/>
                    <a:gd name="connsiteY17" fmla="*/ 63606 h 497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5925" h="497428">
                      <a:moveTo>
                        <a:pt x="36855" y="63606"/>
                      </a:moveTo>
                      <a:cubicBezTo>
                        <a:pt x="52913" y="51790"/>
                        <a:pt x="93512" y="54819"/>
                        <a:pt x="113206" y="45427"/>
                      </a:cubicBezTo>
                      <a:cubicBezTo>
                        <a:pt x="132900" y="36034"/>
                        <a:pt x="141687" y="14219"/>
                        <a:pt x="155018" y="7251"/>
                      </a:cubicBezTo>
                      <a:cubicBezTo>
                        <a:pt x="168349" y="283"/>
                        <a:pt x="183802" y="-3050"/>
                        <a:pt x="193194" y="3616"/>
                      </a:cubicBezTo>
                      <a:cubicBezTo>
                        <a:pt x="202586" y="10282"/>
                        <a:pt x="205918" y="21794"/>
                        <a:pt x="211372" y="47245"/>
                      </a:cubicBezTo>
                      <a:cubicBezTo>
                        <a:pt x="216826" y="72696"/>
                        <a:pt x="219250" y="130566"/>
                        <a:pt x="225916" y="156319"/>
                      </a:cubicBezTo>
                      <a:cubicBezTo>
                        <a:pt x="232582" y="182072"/>
                        <a:pt x="239247" y="191465"/>
                        <a:pt x="251366" y="201766"/>
                      </a:cubicBezTo>
                      <a:cubicBezTo>
                        <a:pt x="263485" y="212067"/>
                        <a:pt x="290148" y="210856"/>
                        <a:pt x="298631" y="218127"/>
                      </a:cubicBezTo>
                      <a:cubicBezTo>
                        <a:pt x="307115" y="225399"/>
                        <a:pt x="308024" y="204492"/>
                        <a:pt x="302267" y="245395"/>
                      </a:cubicBezTo>
                      <a:cubicBezTo>
                        <a:pt x="296510" y="286298"/>
                        <a:pt x="275604" y="428093"/>
                        <a:pt x="264091" y="463542"/>
                      </a:cubicBezTo>
                      <a:cubicBezTo>
                        <a:pt x="252578" y="498991"/>
                        <a:pt x="256213" y="456877"/>
                        <a:pt x="233187" y="458089"/>
                      </a:cubicBezTo>
                      <a:cubicBezTo>
                        <a:pt x="210161" y="459301"/>
                        <a:pt x="147141" y="465057"/>
                        <a:pt x="125932" y="470814"/>
                      </a:cubicBezTo>
                      <a:cubicBezTo>
                        <a:pt x="104723" y="476571"/>
                        <a:pt x="116842" y="509596"/>
                        <a:pt x="105935" y="492629"/>
                      </a:cubicBezTo>
                      <a:cubicBezTo>
                        <a:pt x="95028" y="475662"/>
                        <a:pt x="76545" y="406582"/>
                        <a:pt x="60487" y="369012"/>
                      </a:cubicBezTo>
                      <a:cubicBezTo>
                        <a:pt x="44429" y="331442"/>
                        <a:pt x="19584" y="298720"/>
                        <a:pt x="9586" y="267210"/>
                      </a:cubicBezTo>
                      <a:cubicBezTo>
                        <a:pt x="-412" y="235700"/>
                        <a:pt x="-715" y="205098"/>
                        <a:pt x="497" y="179951"/>
                      </a:cubicBezTo>
                      <a:cubicBezTo>
                        <a:pt x="1709" y="154804"/>
                        <a:pt x="11404" y="135110"/>
                        <a:pt x="16858" y="116325"/>
                      </a:cubicBezTo>
                      <a:cubicBezTo>
                        <a:pt x="22312" y="97540"/>
                        <a:pt x="20797" y="75422"/>
                        <a:pt x="36855" y="63606"/>
                      </a:cubicBezTo>
                      <a:close/>
                    </a:path>
                  </a:pathLst>
                </a:custGeom>
                <a:solidFill>
                  <a:srgbClr val="F8F8F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/>
                </a:p>
              </p:txBody>
            </p:sp>
            <p:sp>
              <p:nvSpPr>
                <p:cNvPr id="92" name="Forme libre : forme 91">
                  <a:extLst>
                    <a:ext uri="{FF2B5EF4-FFF2-40B4-BE49-F238E27FC236}">
                      <a16:creationId xmlns:a16="http://schemas.microsoft.com/office/drawing/2014/main" id="{47DAB988-E283-ECBD-3289-A9E8EF94431E}"/>
                    </a:ext>
                  </a:extLst>
                </p:cNvPr>
                <p:cNvSpPr/>
                <p:nvPr/>
              </p:nvSpPr>
              <p:spPr>
                <a:xfrm>
                  <a:off x="2647720" y="3365880"/>
                  <a:ext cx="484716" cy="489027"/>
                </a:xfrm>
                <a:custGeom>
                  <a:avLst/>
                  <a:gdLst>
                    <a:gd name="connsiteX0" fmla="*/ 36143 w 484716"/>
                    <a:gd name="connsiteY0" fmla="*/ 162755 h 489027"/>
                    <a:gd name="connsiteX1" fmla="*/ 167031 w 484716"/>
                    <a:gd name="connsiteY1" fmla="*/ 117308 h 489027"/>
                    <a:gd name="connsiteX2" fmla="*/ 239747 w 484716"/>
                    <a:gd name="connsiteY2" fmla="*/ 64589 h 489027"/>
                    <a:gd name="connsiteX3" fmla="*/ 336095 w 484716"/>
                    <a:gd name="connsiteY3" fmla="*/ 13688 h 489027"/>
                    <a:gd name="connsiteX4" fmla="*/ 414264 w 484716"/>
                    <a:gd name="connsiteY4" fmla="*/ 8234 h 489027"/>
                    <a:gd name="connsiteX5" fmla="*/ 448804 w 484716"/>
                    <a:gd name="connsiteY5" fmla="*/ 115490 h 489027"/>
                    <a:gd name="connsiteX6" fmla="*/ 483344 w 484716"/>
                    <a:gd name="connsiteY6" fmla="*/ 217292 h 489027"/>
                    <a:gd name="connsiteX7" fmla="*/ 466983 w 484716"/>
                    <a:gd name="connsiteY7" fmla="*/ 349998 h 489027"/>
                    <a:gd name="connsiteX8" fmla="*/ 370635 w 484716"/>
                    <a:gd name="connsiteY8" fmla="*/ 402717 h 489027"/>
                    <a:gd name="connsiteX9" fmla="*/ 107041 w 484716"/>
                    <a:gd name="connsiteY9" fmla="*/ 480887 h 489027"/>
                    <a:gd name="connsiteX10" fmla="*/ 36143 w 484716"/>
                    <a:gd name="connsiteY10" fmla="*/ 482704 h 489027"/>
                    <a:gd name="connsiteX11" fmla="*/ 5239 w 484716"/>
                    <a:gd name="connsiteY11" fmla="*/ 446347 h 489027"/>
                    <a:gd name="connsiteX12" fmla="*/ 3421 w 484716"/>
                    <a:gd name="connsiteY12" fmla="*/ 397264 h 489027"/>
                    <a:gd name="connsiteX13" fmla="*/ 36143 w 484716"/>
                    <a:gd name="connsiteY13" fmla="*/ 162755 h 489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84716" h="489027">
                      <a:moveTo>
                        <a:pt x="36143" y="162755"/>
                      </a:moveTo>
                      <a:cubicBezTo>
                        <a:pt x="63411" y="116096"/>
                        <a:pt x="133097" y="133669"/>
                        <a:pt x="167031" y="117308"/>
                      </a:cubicBezTo>
                      <a:cubicBezTo>
                        <a:pt x="200965" y="100947"/>
                        <a:pt x="211570" y="81859"/>
                        <a:pt x="239747" y="64589"/>
                      </a:cubicBezTo>
                      <a:cubicBezTo>
                        <a:pt x="267924" y="47319"/>
                        <a:pt x="307009" y="23080"/>
                        <a:pt x="336095" y="13688"/>
                      </a:cubicBezTo>
                      <a:cubicBezTo>
                        <a:pt x="365181" y="4296"/>
                        <a:pt x="395479" y="-8733"/>
                        <a:pt x="414264" y="8234"/>
                      </a:cubicBezTo>
                      <a:cubicBezTo>
                        <a:pt x="433049" y="25201"/>
                        <a:pt x="437291" y="80647"/>
                        <a:pt x="448804" y="115490"/>
                      </a:cubicBezTo>
                      <a:cubicBezTo>
                        <a:pt x="460317" y="150333"/>
                        <a:pt x="480314" y="178207"/>
                        <a:pt x="483344" y="217292"/>
                      </a:cubicBezTo>
                      <a:cubicBezTo>
                        <a:pt x="486374" y="256377"/>
                        <a:pt x="485768" y="319094"/>
                        <a:pt x="466983" y="349998"/>
                      </a:cubicBezTo>
                      <a:cubicBezTo>
                        <a:pt x="448198" y="380902"/>
                        <a:pt x="430625" y="380902"/>
                        <a:pt x="370635" y="402717"/>
                      </a:cubicBezTo>
                      <a:cubicBezTo>
                        <a:pt x="310645" y="424532"/>
                        <a:pt x="162790" y="467556"/>
                        <a:pt x="107041" y="480887"/>
                      </a:cubicBezTo>
                      <a:cubicBezTo>
                        <a:pt x="51292" y="494218"/>
                        <a:pt x="53110" y="488461"/>
                        <a:pt x="36143" y="482704"/>
                      </a:cubicBezTo>
                      <a:cubicBezTo>
                        <a:pt x="19176" y="476947"/>
                        <a:pt x="10693" y="460587"/>
                        <a:pt x="5239" y="446347"/>
                      </a:cubicBezTo>
                      <a:cubicBezTo>
                        <a:pt x="-215" y="432107"/>
                        <a:pt x="-2336" y="445135"/>
                        <a:pt x="3421" y="397264"/>
                      </a:cubicBezTo>
                      <a:cubicBezTo>
                        <a:pt x="9178" y="349393"/>
                        <a:pt x="8875" y="209414"/>
                        <a:pt x="36143" y="16275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/>
                </a:p>
              </p:txBody>
            </p:sp>
            <p:sp>
              <p:nvSpPr>
                <p:cNvPr id="94" name="Forme libre : forme 93">
                  <a:extLst>
                    <a:ext uri="{FF2B5EF4-FFF2-40B4-BE49-F238E27FC236}">
                      <a16:creationId xmlns:a16="http://schemas.microsoft.com/office/drawing/2014/main" id="{C921B064-61E4-C3F2-C106-542BCCFC81BA}"/>
                    </a:ext>
                  </a:extLst>
                </p:cNvPr>
                <p:cNvSpPr/>
                <p:nvPr/>
              </p:nvSpPr>
              <p:spPr>
                <a:xfrm>
                  <a:off x="2022349" y="3357192"/>
                  <a:ext cx="464263" cy="470046"/>
                </a:xfrm>
                <a:custGeom>
                  <a:avLst/>
                  <a:gdLst>
                    <a:gd name="connsiteX0" fmla="*/ 416742 w 464263"/>
                    <a:gd name="connsiteY0" fmla="*/ 18303 h 470046"/>
                    <a:gd name="connsiteX1" fmla="*/ 393109 w 464263"/>
                    <a:gd name="connsiteY1" fmla="*/ 218271 h 470046"/>
                    <a:gd name="connsiteX2" fmla="*/ 458553 w 464263"/>
                    <a:gd name="connsiteY2" fmla="*/ 450962 h 470046"/>
                    <a:gd name="connsiteX3" fmla="*/ 222227 w 464263"/>
                    <a:gd name="connsiteY3" fmla="*/ 443690 h 470046"/>
                    <a:gd name="connsiteX4" fmla="*/ 65889 w 464263"/>
                    <a:gd name="connsiteY4" fmla="*/ 340070 h 470046"/>
                    <a:gd name="connsiteX5" fmla="*/ 5898 w 464263"/>
                    <a:gd name="connsiteY5" fmla="*/ 267354 h 470046"/>
                    <a:gd name="connsiteX6" fmla="*/ 4080 w 464263"/>
                    <a:gd name="connsiteY6" fmla="*/ 163734 h 470046"/>
                    <a:gd name="connsiteX7" fmla="*/ 22259 w 464263"/>
                    <a:gd name="connsiteY7" fmla="*/ 105562 h 470046"/>
                    <a:gd name="connsiteX8" fmla="*/ 47710 w 464263"/>
                    <a:gd name="connsiteY8" fmla="*/ 72840 h 470046"/>
                    <a:gd name="connsiteX9" fmla="*/ 76796 w 464263"/>
                    <a:gd name="connsiteY9" fmla="*/ 12849 h 470046"/>
                    <a:gd name="connsiteX10" fmla="*/ 144058 w 464263"/>
                    <a:gd name="connsiteY10" fmla="*/ 124 h 470046"/>
                    <a:gd name="connsiteX11" fmla="*/ 253132 w 464263"/>
                    <a:gd name="connsiteY11" fmla="*/ 16485 h 470046"/>
                    <a:gd name="connsiteX12" fmla="*/ 274946 w 464263"/>
                    <a:gd name="connsiteY12" fmla="*/ 16485 h 470046"/>
                    <a:gd name="connsiteX13" fmla="*/ 416742 w 464263"/>
                    <a:gd name="connsiteY13" fmla="*/ 18303 h 470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64263" h="470046">
                      <a:moveTo>
                        <a:pt x="416742" y="18303"/>
                      </a:moveTo>
                      <a:cubicBezTo>
                        <a:pt x="401441" y="82232"/>
                        <a:pt x="386140" y="146161"/>
                        <a:pt x="393109" y="218271"/>
                      </a:cubicBezTo>
                      <a:cubicBezTo>
                        <a:pt x="400077" y="290381"/>
                        <a:pt x="487033" y="413392"/>
                        <a:pt x="458553" y="450962"/>
                      </a:cubicBezTo>
                      <a:cubicBezTo>
                        <a:pt x="430073" y="488532"/>
                        <a:pt x="287671" y="462172"/>
                        <a:pt x="222227" y="443690"/>
                      </a:cubicBezTo>
                      <a:cubicBezTo>
                        <a:pt x="156783" y="425208"/>
                        <a:pt x="101944" y="369459"/>
                        <a:pt x="65889" y="340070"/>
                      </a:cubicBezTo>
                      <a:cubicBezTo>
                        <a:pt x="29834" y="310681"/>
                        <a:pt x="16199" y="296743"/>
                        <a:pt x="5898" y="267354"/>
                      </a:cubicBezTo>
                      <a:cubicBezTo>
                        <a:pt x="-4403" y="237965"/>
                        <a:pt x="1353" y="190699"/>
                        <a:pt x="4080" y="163734"/>
                      </a:cubicBezTo>
                      <a:cubicBezTo>
                        <a:pt x="6807" y="136769"/>
                        <a:pt x="14987" y="120711"/>
                        <a:pt x="22259" y="105562"/>
                      </a:cubicBezTo>
                      <a:cubicBezTo>
                        <a:pt x="29531" y="90413"/>
                        <a:pt x="38621" y="88292"/>
                        <a:pt x="47710" y="72840"/>
                      </a:cubicBezTo>
                      <a:cubicBezTo>
                        <a:pt x="56799" y="57388"/>
                        <a:pt x="60738" y="24968"/>
                        <a:pt x="76796" y="12849"/>
                      </a:cubicBezTo>
                      <a:cubicBezTo>
                        <a:pt x="92854" y="730"/>
                        <a:pt x="114669" y="-482"/>
                        <a:pt x="144058" y="124"/>
                      </a:cubicBezTo>
                      <a:cubicBezTo>
                        <a:pt x="173447" y="730"/>
                        <a:pt x="231317" y="13758"/>
                        <a:pt x="253132" y="16485"/>
                      </a:cubicBezTo>
                      <a:cubicBezTo>
                        <a:pt x="274947" y="19212"/>
                        <a:pt x="274946" y="16485"/>
                        <a:pt x="274946" y="16485"/>
                      </a:cubicBezTo>
                      <a:lnTo>
                        <a:pt x="416742" y="18303"/>
                      </a:lnTo>
                      <a:close/>
                    </a:path>
                  </a:pathLst>
                </a:custGeom>
                <a:solidFill>
                  <a:srgbClr val="DEDED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/>
                </a:p>
              </p:txBody>
            </p:sp>
            <p:sp>
              <p:nvSpPr>
                <p:cNvPr id="95" name="Forme libre : forme 94">
                  <a:extLst>
                    <a:ext uri="{FF2B5EF4-FFF2-40B4-BE49-F238E27FC236}">
                      <a16:creationId xmlns:a16="http://schemas.microsoft.com/office/drawing/2014/main" id="{28269491-2FCC-D3ED-C962-D22E881D7ADC}"/>
                    </a:ext>
                  </a:extLst>
                </p:cNvPr>
                <p:cNvSpPr/>
                <p:nvPr/>
              </p:nvSpPr>
              <p:spPr>
                <a:xfrm>
                  <a:off x="2015984" y="3295651"/>
                  <a:ext cx="1110087" cy="558946"/>
                </a:xfrm>
                <a:custGeom>
                  <a:avLst/>
                  <a:gdLst>
                    <a:gd name="connsiteX0" fmla="*/ 598146 w 1110087"/>
                    <a:gd name="connsiteY0" fmla="*/ 474658 h 558946"/>
                    <a:gd name="connsiteX1" fmla="*/ 721762 w 1110087"/>
                    <a:gd name="connsiteY1" fmla="*/ 558281 h 558946"/>
                    <a:gd name="connsiteX2" fmla="*/ 1083523 w 1110087"/>
                    <a:gd name="connsiteY2" fmla="*/ 420122 h 558946"/>
                    <a:gd name="connsiteX3" fmla="*/ 1043529 w 1110087"/>
                    <a:gd name="connsiteY3" fmla="*/ 61997 h 558946"/>
                    <a:gd name="connsiteX4" fmla="*/ 730852 w 1110087"/>
                    <a:gd name="connsiteY4" fmla="*/ 211064 h 558946"/>
                    <a:gd name="connsiteX5" fmla="*/ 623596 w 1110087"/>
                    <a:gd name="connsiteY5" fmla="*/ 181978 h 558946"/>
                    <a:gd name="connsiteX6" fmla="*/ 574513 w 1110087"/>
                    <a:gd name="connsiteY6" fmla="*/ 3824 h 558946"/>
                    <a:gd name="connsiteX7" fmla="*/ 478165 w 1110087"/>
                    <a:gd name="connsiteY7" fmla="*/ 60179 h 558946"/>
                    <a:gd name="connsiteX8" fmla="*/ 458168 w 1110087"/>
                    <a:gd name="connsiteY8" fmla="*/ 63815 h 558946"/>
                    <a:gd name="connsiteX9" fmla="*/ 105497 w 1110087"/>
                    <a:gd name="connsiteY9" fmla="*/ 71086 h 558946"/>
                    <a:gd name="connsiteX10" fmla="*/ 59 w 1110087"/>
                    <a:gd name="connsiteY10" fmla="*/ 247422 h 558946"/>
                    <a:gd name="connsiteX11" fmla="*/ 94589 w 1110087"/>
                    <a:gd name="connsiteY11" fmla="*/ 416486 h 558946"/>
                    <a:gd name="connsiteX12" fmla="*/ 336369 w 1110087"/>
                    <a:gd name="connsiteY12" fmla="*/ 523741 h 558946"/>
                    <a:gd name="connsiteX13" fmla="*/ 598146 w 1110087"/>
                    <a:gd name="connsiteY13" fmla="*/ 474658 h 558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10087" h="558946">
                      <a:moveTo>
                        <a:pt x="598146" y="474658"/>
                      </a:moveTo>
                      <a:cubicBezTo>
                        <a:pt x="662378" y="480415"/>
                        <a:pt x="640866" y="567370"/>
                        <a:pt x="721762" y="558281"/>
                      </a:cubicBezTo>
                      <a:cubicBezTo>
                        <a:pt x="802658" y="549192"/>
                        <a:pt x="1029895" y="502836"/>
                        <a:pt x="1083523" y="420122"/>
                      </a:cubicBezTo>
                      <a:cubicBezTo>
                        <a:pt x="1137151" y="337408"/>
                        <a:pt x="1102307" y="96840"/>
                        <a:pt x="1043529" y="61997"/>
                      </a:cubicBezTo>
                      <a:cubicBezTo>
                        <a:pt x="984751" y="27154"/>
                        <a:pt x="800841" y="191067"/>
                        <a:pt x="730852" y="211064"/>
                      </a:cubicBezTo>
                      <a:cubicBezTo>
                        <a:pt x="660863" y="231061"/>
                        <a:pt x="649652" y="216518"/>
                        <a:pt x="623596" y="181978"/>
                      </a:cubicBezTo>
                      <a:cubicBezTo>
                        <a:pt x="597540" y="147438"/>
                        <a:pt x="598751" y="24124"/>
                        <a:pt x="574513" y="3824"/>
                      </a:cubicBezTo>
                      <a:cubicBezTo>
                        <a:pt x="550275" y="-16476"/>
                        <a:pt x="497556" y="50180"/>
                        <a:pt x="478165" y="60179"/>
                      </a:cubicBezTo>
                      <a:cubicBezTo>
                        <a:pt x="458774" y="70178"/>
                        <a:pt x="458168" y="63815"/>
                        <a:pt x="458168" y="63815"/>
                      </a:cubicBezTo>
                      <a:cubicBezTo>
                        <a:pt x="396057" y="65633"/>
                        <a:pt x="181848" y="40485"/>
                        <a:pt x="105497" y="71086"/>
                      </a:cubicBezTo>
                      <a:cubicBezTo>
                        <a:pt x="29145" y="101687"/>
                        <a:pt x="1877" y="189855"/>
                        <a:pt x="59" y="247422"/>
                      </a:cubicBezTo>
                      <a:cubicBezTo>
                        <a:pt x="-1759" y="304989"/>
                        <a:pt x="38537" y="370433"/>
                        <a:pt x="94589" y="416486"/>
                      </a:cubicBezTo>
                      <a:cubicBezTo>
                        <a:pt x="150641" y="462539"/>
                        <a:pt x="251837" y="512834"/>
                        <a:pt x="336369" y="523741"/>
                      </a:cubicBezTo>
                      <a:cubicBezTo>
                        <a:pt x="420901" y="534648"/>
                        <a:pt x="533914" y="468901"/>
                        <a:pt x="598146" y="47465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/>
                </a:p>
              </p:txBody>
            </p:sp>
            <p:grpSp>
              <p:nvGrpSpPr>
                <p:cNvPr id="96" name="Groupe 95">
                  <a:extLst>
                    <a:ext uri="{FF2B5EF4-FFF2-40B4-BE49-F238E27FC236}">
                      <a16:creationId xmlns:a16="http://schemas.microsoft.com/office/drawing/2014/main" id="{3C495D10-8007-24F0-E55A-389EEBB9278B}"/>
                    </a:ext>
                  </a:extLst>
                </p:cNvPr>
                <p:cNvGrpSpPr/>
                <p:nvPr/>
              </p:nvGrpSpPr>
              <p:grpSpPr>
                <a:xfrm>
                  <a:off x="1703416" y="3562058"/>
                  <a:ext cx="318933" cy="362087"/>
                  <a:chOff x="1703416" y="3562058"/>
                  <a:chExt cx="318933" cy="362087"/>
                </a:xfrm>
              </p:grpSpPr>
              <p:sp>
                <p:nvSpPr>
                  <p:cNvPr id="99" name="Forme libre : forme 98">
                    <a:extLst>
                      <a:ext uri="{FF2B5EF4-FFF2-40B4-BE49-F238E27FC236}">
                        <a16:creationId xmlns:a16="http://schemas.microsoft.com/office/drawing/2014/main" id="{E355979C-2407-B94B-0FBB-8D5679228867}"/>
                      </a:ext>
                    </a:extLst>
                  </p:cNvPr>
                  <p:cNvSpPr/>
                  <p:nvPr/>
                </p:nvSpPr>
                <p:spPr>
                  <a:xfrm>
                    <a:off x="1703416" y="3562058"/>
                    <a:ext cx="318933" cy="362087"/>
                  </a:xfrm>
                  <a:custGeom>
                    <a:avLst/>
                    <a:gdLst>
                      <a:gd name="connsiteX0" fmla="*/ 284448 w 318933"/>
                      <a:gd name="connsiteY0" fmla="*/ 73727 h 362087"/>
                      <a:gd name="connsiteX1" fmla="*/ 317170 w 318933"/>
                      <a:gd name="connsiteY1" fmla="*/ 288239 h 362087"/>
                      <a:gd name="connsiteX2" fmla="*/ 224458 w 318933"/>
                      <a:gd name="connsiteY2" fmla="*/ 360954 h 362087"/>
                      <a:gd name="connsiteX3" fmla="*/ 53576 w 318933"/>
                      <a:gd name="connsiteY3" fmla="*/ 317325 h 362087"/>
                      <a:gd name="connsiteX4" fmla="*/ 857 w 318933"/>
                      <a:gd name="connsiteY4" fmla="*/ 130082 h 362087"/>
                      <a:gd name="connsiteX5" fmla="*/ 86298 w 318933"/>
                      <a:gd name="connsiteY5" fmla="*/ 19191 h 362087"/>
                      <a:gd name="connsiteX6" fmla="*/ 273541 w 318933"/>
                      <a:gd name="connsiteY6" fmla="*/ 6465 h 362087"/>
                      <a:gd name="connsiteX7" fmla="*/ 284448 w 318933"/>
                      <a:gd name="connsiteY7" fmla="*/ 73727 h 36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8933" h="362087">
                        <a:moveTo>
                          <a:pt x="284448" y="73727"/>
                        </a:moveTo>
                        <a:cubicBezTo>
                          <a:pt x="291719" y="120689"/>
                          <a:pt x="327168" y="240368"/>
                          <a:pt x="317170" y="288239"/>
                        </a:cubicBezTo>
                        <a:cubicBezTo>
                          <a:pt x="307172" y="336110"/>
                          <a:pt x="268390" y="356106"/>
                          <a:pt x="224458" y="360954"/>
                        </a:cubicBezTo>
                        <a:cubicBezTo>
                          <a:pt x="180526" y="365802"/>
                          <a:pt x="90843" y="355804"/>
                          <a:pt x="53576" y="317325"/>
                        </a:cubicBezTo>
                        <a:cubicBezTo>
                          <a:pt x="16309" y="278846"/>
                          <a:pt x="-4597" y="179771"/>
                          <a:pt x="857" y="130082"/>
                        </a:cubicBezTo>
                        <a:cubicBezTo>
                          <a:pt x="6311" y="80393"/>
                          <a:pt x="40851" y="39794"/>
                          <a:pt x="86298" y="19191"/>
                        </a:cubicBezTo>
                        <a:cubicBezTo>
                          <a:pt x="131745" y="-1412"/>
                          <a:pt x="239910" y="-5048"/>
                          <a:pt x="273541" y="6465"/>
                        </a:cubicBezTo>
                        <a:cubicBezTo>
                          <a:pt x="307172" y="17978"/>
                          <a:pt x="277177" y="26765"/>
                          <a:pt x="284448" y="73727"/>
                        </a:cubicBezTo>
                        <a:close/>
                      </a:path>
                    </a:pathLst>
                  </a:custGeom>
                  <a:solidFill>
                    <a:srgbClr val="E9E9E9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/>
                  </a:p>
                </p:txBody>
              </p:sp>
              <p:sp>
                <p:nvSpPr>
                  <p:cNvPr id="100" name="Forme libre : forme 99">
                    <a:extLst>
                      <a:ext uri="{FF2B5EF4-FFF2-40B4-BE49-F238E27FC236}">
                        <a16:creationId xmlns:a16="http://schemas.microsoft.com/office/drawing/2014/main" id="{2DE07094-60C5-821D-9382-C3BC1E4639A1}"/>
                      </a:ext>
                    </a:extLst>
                  </p:cNvPr>
                  <p:cNvSpPr/>
                  <p:nvPr/>
                </p:nvSpPr>
                <p:spPr>
                  <a:xfrm>
                    <a:off x="1703416" y="3562058"/>
                    <a:ext cx="318933" cy="362087"/>
                  </a:xfrm>
                  <a:custGeom>
                    <a:avLst/>
                    <a:gdLst>
                      <a:gd name="connsiteX0" fmla="*/ 284448 w 318933"/>
                      <a:gd name="connsiteY0" fmla="*/ 73727 h 362087"/>
                      <a:gd name="connsiteX1" fmla="*/ 317170 w 318933"/>
                      <a:gd name="connsiteY1" fmla="*/ 288239 h 362087"/>
                      <a:gd name="connsiteX2" fmla="*/ 224458 w 318933"/>
                      <a:gd name="connsiteY2" fmla="*/ 360954 h 362087"/>
                      <a:gd name="connsiteX3" fmla="*/ 53576 w 318933"/>
                      <a:gd name="connsiteY3" fmla="*/ 317325 h 362087"/>
                      <a:gd name="connsiteX4" fmla="*/ 857 w 318933"/>
                      <a:gd name="connsiteY4" fmla="*/ 130082 h 362087"/>
                      <a:gd name="connsiteX5" fmla="*/ 86298 w 318933"/>
                      <a:gd name="connsiteY5" fmla="*/ 19191 h 362087"/>
                      <a:gd name="connsiteX6" fmla="*/ 273541 w 318933"/>
                      <a:gd name="connsiteY6" fmla="*/ 6465 h 362087"/>
                      <a:gd name="connsiteX7" fmla="*/ 284448 w 318933"/>
                      <a:gd name="connsiteY7" fmla="*/ 73727 h 36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8933" h="362087">
                        <a:moveTo>
                          <a:pt x="284448" y="73727"/>
                        </a:moveTo>
                        <a:cubicBezTo>
                          <a:pt x="291719" y="120689"/>
                          <a:pt x="327168" y="240368"/>
                          <a:pt x="317170" y="288239"/>
                        </a:cubicBezTo>
                        <a:cubicBezTo>
                          <a:pt x="307172" y="336110"/>
                          <a:pt x="268390" y="356106"/>
                          <a:pt x="224458" y="360954"/>
                        </a:cubicBezTo>
                        <a:cubicBezTo>
                          <a:pt x="180526" y="365802"/>
                          <a:pt x="90843" y="355804"/>
                          <a:pt x="53576" y="317325"/>
                        </a:cubicBezTo>
                        <a:cubicBezTo>
                          <a:pt x="16309" y="278846"/>
                          <a:pt x="-4597" y="179771"/>
                          <a:pt x="857" y="130082"/>
                        </a:cubicBezTo>
                        <a:cubicBezTo>
                          <a:pt x="6311" y="80393"/>
                          <a:pt x="40851" y="39794"/>
                          <a:pt x="86298" y="19191"/>
                        </a:cubicBezTo>
                        <a:cubicBezTo>
                          <a:pt x="131745" y="-1412"/>
                          <a:pt x="239910" y="-5048"/>
                          <a:pt x="273541" y="6465"/>
                        </a:cubicBezTo>
                        <a:cubicBezTo>
                          <a:pt x="307172" y="17978"/>
                          <a:pt x="277177" y="26765"/>
                          <a:pt x="284448" y="73727"/>
                        </a:cubicBezTo>
                        <a:close/>
                      </a:path>
                    </a:pathLst>
                  </a:custGeom>
                  <a:noFill/>
                  <a:ln w="19050">
                    <a:solidFill>
                      <a:srgbClr val="4F4F4F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/>
                  </a:p>
                </p:txBody>
              </p:sp>
            </p:grpSp>
            <p:sp>
              <p:nvSpPr>
                <p:cNvPr id="97" name="Forme libre : forme 96">
                  <a:extLst>
                    <a:ext uri="{FF2B5EF4-FFF2-40B4-BE49-F238E27FC236}">
                      <a16:creationId xmlns:a16="http://schemas.microsoft.com/office/drawing/2014/main" id="{6186A518-FCF1-3F51-D937-C9187CA897A6}"/>
                    </a:ext>
                  </a:extLst>
                </p:cNvPr>
                <p:cNvSpPr/>
                <p:nvPr/>
              </p:nvSpPr>
              <p:spPr>
                <a:xfrm>
                  <a:off x="2717428" y="4013906"/>
                  <a:ext cx="376633" cy="274365"/>
                </a:xfrm>
                <a:custGeom>
                  <a:avLst/>
                  <a:gdLst>
                    <a:gd name="connsiteX0" fmla="*/ 16682 w 376633"/>
                    <a:gd name="connsiteY0" fmla="*/ 254505 h 274365"/>
                    <a:gd name="connsiteX1" fmla="*/ 29407 w 376633"/>
                    <a:gd name="connsiteY1" fmla="*/ 103620 h 274365"/>
                    <a:gd name="connsiteX2" fmla="*/ 216650 w 376633"/>
                    <a:gd name="connsiteY2" fmla="*/ 0 h 274365"/>
                    <a:gd name="connsiteX3" fmla="*/ 372988 w 376633"/>
                    <a:gd name="connsiteY3" fmla="*/ 103620 h 274365"/>
                    <a:gd name="connsiteX4" fmla="*/ 316634 w 376633"/>
                    <a:gd name="connsiteY4" fmla="*/ 174518 h 274365"/>
                    <a:gd name="connsiteX5" fmla="*/ 200289 w 376633"/>
                    <a:gd name="connsiteY5" fmla="*/ 190879 h 274365"/>
                    <a:gd name="connsiteX6" fmla="*/ 189381 w 376633"/>
                    <a:gd name="connsiteY6" fmla="*/ 265412 h 274365"/>
                    <a:gd name="connsiteX7" fmla="*/ 16682 w 376633"/>
                    <a:gd name="connsiteY7" fmla="*/ 254505 h 27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633" h="274365">
                      <a:moveTo>
                        <a:pt x="16682" y="254505"/>
                      </a:moveTo>
                      <a:cubicBezTo>
                        <a:pt x="-9980" y="227540"/>
                        <a:pt x="-3921" y="146037"/>
                        <a:pt x="29407" y="103620"/>
                      </a:cubicBezTo>
                      <a:cubicBezTo>
                        <a:pt x="62735" y="61203"/>
                        <a:pt x="159387" y="0"/>
                        <a:pt x="216650" y="0"/>
                      </a:cubicBezTo>
                      <a:cubicBezTo>
                        <a:pt x="273913" y="0"/>
                        <a:pt x="356324" y="74534"/>
                        <a:pt x="372988" y="103620"/>
                      </a:cubicBezTo>
                      <a:cubicBezTo>
                        <a:pt x="389652" y="132706"/>
                        <a:pt x="345417" y="159975"/>
                        <a:pt x="316634" y="174518"/>
                      </a:cubicBezTo>
                      <a:cubicBezTo>
                        <a:pt x="287851" y="189061"/>
                        <a:pt x="221498" y="175730"/>
                        <a:pt x="200289" y="190879"/>
                      </a:cubicBezTo>
                      <a:cubicBezTo>
                        <a:pt x="179080" y="206028"/>
                        <a:pt x="219982" y="254202"/>
                        <a:pt x="189381" y="265412"/>
                      </a:cubicBezTo>
                      <a:cubicBezTo>
                        <a:pt x="158780" y="276622"/>
                        <a:pt x="43344" y="281470"/>
                        <a:pt x="16682" y="254505"/>
                      </a:cubicBezTo>
                      <a:close/>
                    </a:path>
                  </a:pathLst>
                </a:custGeom>
                <a:solidFill>
                  <a:srgbClr val="E1E1E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/>
                </a:p>
              </p:txBody>
            </p:sp>
            <p:sp>
              <p:nvSpPr>
                <p:cNvPr id="98" name="Forme libre : forme 97">
                  <a:extLst>
                    <a:ext uri="{FF2B5EF4-FFF2-40B4-BE49-F238E27FC236}">
                      <a16:creationId xmlns:a16="http://schemas.microsoft.com/office/drawing/2014/main" id="{6A2A12D2-59B2-9DF6-E340-053411DAF993}"/>
                    </a:ext>
                  </a:extLst>
                </p:cNvPr>
                <p:cNvSpPr/>
                <p:nvPr/>
              </p:nvSpPr>
              <p:spPr>
                <a:xfrm>
                  <a:off x="2717429" y="4013907"/>
                  <a:ext cx="376633" cy="274365"/>
                </a:xfrm>
                <a:custGeom>
                  <a:avLst/>
                  <a:gdLst>
                    <a:gd name="connsiteX0" fmla="*/ 16682 w 376633"/>
                    <a:gd name="connsiteY0" fmla="*/ 254505 h 274365"/>
                    <a:gd name="connsiteX1" fmla="*/ 29407 w 376633"/>
                    <a:gd name="connsiteY1" fmla="*/ 103620 h 274365"/>
                    <a:gd name="connsiteX2" fmla="*/ 216650 w 376633"/>
                    <a:gd name="connsiteY2" fmla="*/ 0 h 274365"/>
                    <a:gd name="connsiteX3" fmla="*/ 372988 w 376633"/>
                    <a:gd name="connsiteY3" fmla="*/ 103620 h 274365"/>
                    <a:gd name="connsiteX4" fmla="*/ 316634 w 376633"/>
                    <a:gd name="connsiteY4" fmla="*/ 174518 h 274365"/>
                    <a:gd name="connsiteX5" fmla="*/ 200289 w 376633"/>
                    <a:gd name="connsiteY5" fmla="*/ 190879 h 274365"/>
                    <a:gd name="connsiteX6" fmla="*/ 189381 w 376633"/>
                    <a:gd name="connsiteY6" fmla="*/ 265412 h 274365"/>
                    <a:gd name="connsiteX7" fmla="*/ 16682 w 376633"/>
                    <a:gd name="connsiteY7" fmla="*/ 254505 h 27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633" h="274365">
                      <a:moveTo>
                        <a:pt x="16682" y="254505"/>
                      </a:moveTo>
                      <a:cubicBezTo>
                        <a:pt x="-9980" y="227540"/>
                        <a:pt x="-3921" y="146037"/>
                        <a:pt x="29407" y="103620"/>
                      </a:cubicBezTo>
                      <a:cubicBezTo>
                        <a:pt x="62735" y="61203"/>
                        <a:pt x="159387" y="0"/>
                        <a:pt x="216650" y="0"/>
                      </a:cubicBezTo>
                      <a:cubicBezTo>
                        <a:pt x="273913" y="0"/>
                        <a:pt x="356324" y="74534"/>
                        <a:pt x="372988" y="103620"/>
                      </a:cubicBezTo>
                      <a:cubicBezTo>
                        <a:pt x="389652" y="132706"/>
                        <a:pt x="345417" y="159975"/>
                        <a:pt x="316634" y="174518"/>
                      </a:cubicBezTo>
                      <a:cubicBezTo>
                        <a:pt x="287851" y="189061"/>
                        <a:pt x="221498" y="175730"/>
                        <a:pt x="200289" y="190879"/>
                      </a:cubicBezTo>
                      <a:cubicBezTo>
                        <a:pt x="179080" y="206028"/>
                        <a:pt x="219982" y="254202"/>
                        <a:pt x="189381" y="265412"/>
                      </a:cubicBezTo>
                      <a:cubicBezTo>
                        <a:pt x="158780" y="276622"/>
                        <a:pt x="43344" y="281470"/>
                        <a:pt x="16682" y="254505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/>
                </a:p>
              </p:txBody>
            </p:sp>
          </p:grpSp>
          <p:sp>
            <p:nvSpPr>
              <p:cNvPr id="1071" name="Signe de multiplication 1070">
                <a:extLst>
                  <a:ext uri="{FF2B5EF4-FFF2-40B4-BE49-F238E27FC236}">
                    <a16:creationId xmlns:a16="http://schemas.microsoft.com/office/drawing/2014/main" id="{CB22330C-EC9D-C087-F588-29B49F3F72D0}"/>
                  </a:ext>
                </a:extLst>
              </p:cNvPr>
              <p:cNvSpPr/>
              <p:nvPr/>
            </p:nvSpPr>
            <p:spPr>
              <a:xfrm flipV="1">
                <a:off x="1501672" y="4031632"/>
                <a:ext cx="166366" cy="166366"/>
              </a:xfrm>
              <a:prstGeom prst="mathMultiply">
                <a:avLst>
                  <a:gd name="adj1" fmla="val 16018"/>
                </a:avLst>
              </a:pr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072" name="Signe de multiplication 1071">
                <a:extLst>
                  <a:ext uri="{FF2B5EF4-FFF2-40B4-BE49-F238E27FC236}">
                    <a16:creationId xmlns:a16="http://schemas.microsoft.com/office/drawing/2014/main" id="{C0FFDC24-112B-E730-1334-D5ACDF36DA30}"/>
                  </a:ext>
                </a:extLst>
              </p:cNvPr>
              <p:cNvSpPr/>
              <p:nvPr/>
            </p:nvSpPr>
            <p:spPr>
              <a:xfrm flipV="1">
                <a:off x="1510210" y="3759367"/>
                <a:ext cx="166366" cy="166366"/>
              </a:xfrm>
              <a:prstGeom prst="mathMultiply">
                <a:avLst>
                  <a:gd name="adj1" fmla="val 16018"/>
                </a:avLst>
              </a:pr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073" name="Signe de multiplication 1072">
                <a:extLst>
                  <a:ext uri="{FF2B5EF4-FFF2-40B4-BE49-F238E27FC236}">
                    <a16:creationId xmlns:a16="http://schemas.microsoft.com/office/drawing/2014/main" id="{1CE0CD95-4B20-3753-BDD0-55FB2AAD8367}"/>
                  </a:ext>
                </a:extLst>
              </p:cNvPr>
              <p:cNvSpPr/>
              <p:nvPr/>
            </p:nvSpPr>
            <p:spPr>
              <a:xfrm flipV="1">
                <a:off x="1309467" y="3718532"/>
                <a:ext cx="166366" cy="166366"/>
              </a:xfrm>
              <a:prstGeom prst="mathMultiply">
                <a:avLst>
                  <a:gd name="adj1" fmla="val 16018"/>
                </a:avLst>
              </a:pr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074" name="Signe de multiplication 1073">
                <a:extLst>
                  <a:ext uri="{FF2B5EF4-FFF2-40B4-BE49-F238E27FC236}">
                    <a16:creationId xmlns:a16="http://schemas.microsoft.com/office/drawing/2014/main" id="{1ECD54FB-CB49-9094-A42C-440B536B7875}"/>
                  </a:ext>
                </a:extLst>
              </p:cNvPr>
              <p:cNvSpPr/>
              <p:nvPr/>
            </p:nvSpPr>
            <p:spPr>
              <a:xfrm flipV="1">
                <a:off x="1161158" y="3726518"/>
                <a:ext cx="166366" cy="166366"/>
              </a:xfrm>
              <a:prstGeom prst="mathMultiply">
                <a:avLst>
                  <a:gd name="adj1" fmla="val 16018"/>
                </a:avLst>
              </a:pr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075" name="Signe de multiplication 1074">
                <a:extLst>
                  <a:ext uri="{FF2B5EF4-FFF2-40B4-BE49-F238E27FC236}">
                    <a16:creationId xmlns:a16="http://schemas.microsoft.com/office/drawing/2014/main" id="{8E9E12F7-38C7-CB7E-7D07-3DF9619D2C72}"/>
                  </a:ext>
                </a:extLst>
              </p:cNvPr>
              <p:cNvSpPr/>
              <p:nvPr/>
            </p:nvSpPr>
            <p:spPr>
              <a:xfrm flipV="1">
                <a:off x="954142" y="3826755"/>
                <a:ext cx="166366" cy="166366"/>
              </a:xfrm>
              <a:prstGeom prst="mathMultiply">
                <a:avLst>
                  <a:gd name="adj1" fmla="val 16018"/>
                </a:avLst>
              </a:pr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</p:grpSp>
      </p:grp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A27BF38A-AD29-E1F3-5B3B-566960C2C5DF}"/>
              </a:ext>
            </a:extLst>
          </p:cNvPr>
          <p:cNvCxnSpPr>
            <a:cxnSpLocks/>
          </p:cNvCxnSpPr>
          <p:nvPr/>
        </p:nvCxnSpPr>
        <p:spPr>
          <a:xfrm>
            <a:off x="2292988" y="3142548"/>
            <a:ext cx="438929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BF0867D8-855F-2DB0-21B1-7939E3DC6413}"/>
              </a:ext>
            </a:extLst>
          </p:cNvPr>
          <p:cNvCxnSpPr>
            <a:cxnSpLocks/>
          </p:cNvCxnSpPr>
          <p:nvPr/>
        </p:nvCxnSpPr>
        <p:spPr>
          <a:xfrm>
            <a:off x="4565530" y="3142548"/>
            <a:ext cx="438929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C72A8473-708E-0428-9713-18EC10092865}"/>
              </a:ext>
            </a:extLst>
          </p:cNvPr>
          <p:cNvGrpSpPr>
            <a:grpSpLocks noChangeAspect="1"/>
          </p:cNvGrpSpPr>
          <p:nvPr/>
        </p:nvGrpSpPr>
        <p:grpSpPr>
          <a:xfrm>
            <a:off x="3993959" y="3807840"/>
            <a:ext cx="3402580" cy="2679221"/>
            <a:chOff x="3932527" y="3761994"/>
            <a:chExt cx="3527687" cy="2777731"/>
          </a:xfrm>
        </p:grpSpPr>
        <p:pic>
          <p:nvPicPr>
            <p:cNvPr id="104" name="Image 103" descr="Une image contenant texte, capture d’écran, Police, graphisme&#10;&#10;Description générée automatiquement">
              <a:extLst>
                <a:ext uri="{FF2B5EF4-FFF2-40B4-BE49-F238E27FC236}">
                  <a16:creationId xmlns:a16="http://schemas.microsoft.com/office/drawing/2014/main" id="{52C68885-7C8E-E723-1825-780302528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4" r="50075" b="75822"/>
            <a:stretch/>
          </p:blipFill>
          <p:spPr>
            <a:xfrm>
              <a:off x="4009783" y="3761994"/>
              <a:ext cx="3420940" cy="1438493"/>
            </a:xfrm>
            <a:prstGeom prst="rect">
              <a:avLst/>
            </a:prstGeom>
          </p:spPr>
        </p:pic>
        <p:grpSp>
          <p:nvGrpSpPr>
            <p:cNvPr id="125" name="Groupe 124">
              <a:extLst>
                <a:ext uri="{FF2B5EF4-FFF2-40B4-BE49-F238E27FC236}">
                  <a16:creationId xmlns:a16="http://schemas.microsoft.com/office/drawing/2014/main" id="{84C310F3-4F83-6077-20AE-4D87D9C59D64}"/>
                </a:ext>
              </a:extLst>
            </p:cNvPr>
            <p:cNvGrpSpPr/>
            <p:nvPr/>
          </p:nvGrpSpPr>
          <p:grpSpPr>
            <a:xfrm>
              <a:off x="3932527" y="5067499"/>
              <a:ext cx="3527687" cy="1472226"/>
              <a:chOff x="3932527" y="5067499"/>
              <a:chExt cx="3527687" cy="1472226"/>
            </a:xfrm>
          </p:grpSpPr>
          <p:pic>
            <p:nvPicPr>
              <p:cNvPr id="105" name="Image 104" descr="Une image contenant texte, capture d’écran, Police, graphisme&#10;&#10;Description générée automatiquement">
                <a:extLst>
                  <a:ext uri="{FF2B5EF4-FFF2-40B4-BE49-F238E27FC236}">
                    <a16:creationId xmlns:a16="http://schemas.microsoft.com/office/drawing/2014/main" id="{EA5985F2-55D2-C389-B309-6ABB7A7358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85" b="75822"/>
              <a:stretch/>
            </p:blipFill>
            <p:spPr>
              <a:xfrm>
                <a:off x="3932527" y="5100911"/>
                <a:ext cx="3527687" cy="1438493"/>
              </a:xfrm>
              <a:prstGeom prst="rect">
                <a:avLst/>
              </a:prstGeom>
            </p:spPr>
          </p:pic>
          <p:pic>
            <p:nvPicPr>
              <p:cNvPr id="108" name="Image 107" descr="Une image contenant texte, capture d’écran, Police, graphisme&#10;&#10;Description générée automatiquement">
                <a:extLst>
                  <a:ext uri="{FF2B5EF4-FFF2-40B4-BE49-F238E27FC236}">
                    <a16:creationId xmlns:a16="http://schemas.microsoft.com/office/drawing/2014/main" id="{F66F52F0-1A77-A808-0328-7829D96B1F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9" t="97879" r="12758" b="-448"/>
              <a:stretch/>
            </p:blipFill>
            <p:spPr>
              <a:xfrm>
                <a:off x="5157445" y="6390870"/>
                <a:ext cx="1350335" cy="148855"/>
              </a:xfrm>
              <a:prstGeom prst="rect">
                <a:avLst/>
              </a:prstGeom>
            </p:spPr>
          </p:pic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09768E3B-95B5-825F-3021-F474DB954ABB}"/>
                  </a:ext>
                </a:extLst>
              </p:cNvPr>
              <p:cNvSpPr/>
              <p:nvPr/>
            </p:nvSpPr>
            <p:spPr>
              <a:xfrm>
                <a:off x="6181625" y="5067499"/>
                <a:ext cx="288041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</p:grpSp>
      </p:grpSp>
      <p:cxnSp>
        <p:nvCxnSpPr>
          <p:cNvPr id="1046" name="Connecteur droit avec flèche 1045">
            <a:extLst>
              <a:ext uri="{FF2B5EF4-FFF2-40B4-BE49-F238E27FC236}">
                <a16:creationId xmlns:a16="http://schemas.microsoft.com/office/drawing/2014/main" id="{45DA7541-B350-7D57-B712-416D52A6828D}"/>
              </a:ext>
            </a:extLst>
          </p:cNvPr>
          <p:cNvCxnSpPr>
            <a:cxnSpLocks/>
          </p:cNvCxnSpPr>
          <p:nvPr/>
        </p:nvCxnSpPr>
        <p:spPr>
          <a:xfrm>
            <a:off x="6561262" y="3506513"/>
            <a:ext cx="0" cy="238684"/>
          </a:xfrm>
          <a:prstGeom prst="straightConnector1">
            <a:avLst/>
          </a:prstGeom>
          <a:ln w="28575">
            <a:solidFill>
              <a:srgbClr val="212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6789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3101</TotalTime>
  <Words>80</Words>
  <Application>Microsoft Office PowerPoint</Application>
  <PresentationFormat>Grand écran</PresentationFormat>
  <Paragraphs>21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Bahnschrift</vt:lpstr>
      <vt:lpstr>Calibri</vt:lpstr>
      <vt:lpstr>Calibri Light</vt:lpstr>
      <vt:lpstr>Cambria Math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Poitras</dc:creator>
  <cp:lastModifiedBy>Camille Poitras</cp:lastModifiedBy>
  <cp:revision>96</cp:revision>
  <dcterms:created xsi:type="dcterms:W3CDTF">2024-05-03T17:44:49Z</dcterms:created>
  <dcterms:modified xsi:type="dcterms:W3CDTF">2024-05-07T21:43:54Z</dcterms:modified>
</cp:coreProperties>
</file>