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Alegreya"/>
      <p:regular r:id="rId7"/>
      <p:bold r:id="rId8"/>
      <p:italic r:id="rId9"/>
      <p:boldItalic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font" Target="fonts/Alegreya-boldItalic.fntdata"/><Relationship Id="rId9" Type="http://schemas.openxmlformats.org/officeDocument/2006/relationships/font" Target="fonts/Alegrey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Alegreya-regular.fntdata"/><Relationship Id="rId8" Type="http://schemas.openxmlformats.org/officeDocument/2006/relationships/font" Target="fonts/Alegrey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850" y="98925"/>
            <a:ext cx="362313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051363" y="526700"/>
            <a:ext cx="45096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4486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CHAMPSS: </a:t>
            </a:r>
            <a:endParaRPr sz="3486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CH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IME </a:t>
            </a: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A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ll-Sky </a:t>
            </a:r>
            <a:endParaRPr sz="5037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M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ulti-day </a:t>
            </a:r>
            <a:endParaRPr sz="5037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P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ulsar </a:t>
            </a: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tack </a:t>
            </a:r>
            <a:r>
              <a:rPr lang="en" sz="5037">
                <a:solidFill>
                  <a:srgbClr val="C27BA0"/>
                </a:solidFill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en" sz="5037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earch</a:t>
            </a:r>
            <a:endParaRPr sz="5037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013938" y="3892000"/>
            <a:ext cx="333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Magnus L’Argent (MSc 1) </a:t>
            </a:r>
            <a:endParaRPr sz="1500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Supervised by Victoria Kaspi</a:t>
            </a:r>
            <a:endParaRPr sz="1500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Alegreya"/>
                <a:ea typeface="Alegreya"/>
                <a:cs typeface="Alegreya"/>
                <a:sym typeface="Alegreya"/>
              </a:rPr>
              <a:t>McGill University</a:t>
            </a:r>
            <a:endParaRPr sz="1500">
              <a:solidFill>
                <a:schemeClr val="lt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609" y="3924072"/>
            <a:ext cx="1788675" cy="8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