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88" r:id="rId3"/>
    <p:sldId id="260" r:id="rId4"/>
    <p:sldId id="285" r:id="rId5"/>
    <p:sldId id="286" r:id="rId6"/>
    <p:sldId id="293" r:id="rId7"/>
    <p:sldId id="295" r:id="rId8"/>
    <p:sldId id="289" r:id="rId9"/>
    <p:sldId id="268" r:id="rId10"/>
    <p:sldId id="294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265"/>
    <p:restoredTop sz="96197"/>
  </p:normalViewPr>
  <p:slideViewPr>
    <p:cSldViewPr snapToGrid="0">
      <p:cViewPr varScale="1">
        <p:scale>
          <a:sx n="100" d="100"/>
          <a:sy n="100" d="100"/>
        </p:scale>
        <p:origin x="16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BBDD3-C37C-4D84-A0B4-F8098DF7169A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4F6FB5-F3AD-436A-AF6F-B9A5C60A0657}">
      <dgm:prSet/>
      <dgm:spPr/>
      <dgm:t>
        <a:bodyPr/>
        <a:lstStyle/>
        <a:p>
          <a:r>
            <a:rPr lang="fr-CA" dirty="0" err="1">
              <a:latin typeface="Times New Roman" panose="02020603050405020304" pitchFamily="18" charset="0"/>
              <a:cs typeface="Times New Roman" panose="02020603050405020304" pitchFamily="18" charset="0"/>
            </a:rPr>
            <a:t>What</a:t>
          </a:r>
          <a:r>
            <a:rPr lang="fr-CA" dirty="0">
              <a:latin typeface="Times New Roman" panose="02020603050405020304" pitchFamily="18" charset="0"/>
              <a:cs typeface="Times New Roman" panose="02020603050405020304" pitchFamily="18" charset="0"/>
            </a:rPr>
            <a:t> are </a:t>
          </a:r>
          <a:r>
            <a:rPr lang="fr-CA" dirty="0" err="1">
              <a:latin typeface="Times New Roman" panose="02020603050405020304" pitchFamily="18" charset="0"/>
              <a:cs typeface="Times New Roman" panose="02020603050405020304" pitchFamily="18" charset="0"/>
            </a:rPr>
            <a:t>CIRs</a:t>
          </a:r>
          <a:r>
            <a:rPr lang="fr-CA" dirty="0">
              <a:latin typeface="Times New Roman" panose="02020603050405020304" pitchFamily="18" charset="0"/>
              <a:cs typeface="Times New Roman" panose="02020603050405020304" pitchFamily="18" charset="0"/>
            </a:rPr>
            <a:t>? (In the </a:t>
          </a:r>
          <a:r>
            <a:rPr lang="fr-CA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context</a:t>
          </a:r>
          <a:r>
            <a:rPr lang="fr-CA" dirty="0">
              <a:latin typeface="Times New Roman" panose="02020603050405020304" pitchFamily="18" charset="0"/>
              <a:cs typeface="Times New Roman" panose="02020603050405020304" pitchFamily="18" charset="0"/>
            </a:rPr>
            <a:t> of massive stars </a:t>
          </a:r>
          <a:r>
            <a:rPr lang="fr-CA" dirty="0" err="1">
              <a:latin typeface="Times New Roman" panose="02020603050405020304" pitchFamily="18" charset="0"/>
              <a:cs typeface="Times New Roman" panose="02020603050405020304" pitchFamily="18" charset="0"/>
            </a:rPr>
            <a:t>winds</a:t>
          </a:r>
          <a:r>
            <a:rPr lang="fr-CA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3C0C20-EC38-4D02-AF1B-9CFA2BAD1931}" type="parTrans" cxnId="{3978C3BB-2332-43E0-AB2D-78BFD544891E}">
      <dgm:prSet/>
      <dgm:spPr/>
      <dgm:t>
        <a:bodyPr/>
        <a:lstStyle/>
        <a:p>
          <a:endParaRPr lang="en-US"/>
        </a:p>
      </dgm:t>
    </dgm:pt>
    <dgm:pt modelId="{A41C5267-A3BD-4856-8A29-550607C5918A}" type="sibTrans" cxnId="{3978C3BB-2332-43E0-AB2D-78BFD544891E}">
      <dgm:prSet/>
      <dgm:spPr/>
      <dgm:t>
        <a:bodyPr/>
        <a:lstStyle/>
        <a:p>
          <a:endParaRPr lang="en-US"/>
        </a:p>
      </dgm:t>
    </dgm:pt>
    <dgm:pt modelId="{F3914EA7-5D14-4A70-9252-A96F02BCFDEE}">
      <dgm:prSet/>
      <dgm:spPr/>
      <dgm:t>
        <a:bodyPr/>
        <a:lstStyle/>
        <a:p>
          <a:r>
            <a:rPr lang="fr-CA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CIRs</a:t>
          </a:r>
          <a:r>
            <a:rPr lang="fr-CA" b="0" dirty="0">
              <a:latin typeface="Times New Roman" panose="02020603050405020304" pitchFamily="18" charset="0"/>
              <a:cs typeface="Times New Roman" panose="02020603050405020304" pitchFamily="18" charset="0"/>
            </a:rPr>
            <a:t> vs. </a:t>
          </a:r>
          <a:r>
            <a:rPr lang="fr-CA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Binarity</a:t>
          </a:r>
          <a:r>
            <a:rPr lang="fr-CA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CA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Models</a:t>
          </a:r>
          <a:endParaRPr lang="en-US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B3559-76C3-43B2-ABB2-B9428503BBDA}" type="parTrans" cxnId="{69CB549D-6224-444F-8095-8D7BD4D99C03}">
      <dgm:prSet/>
      <dgm:spPr/>
      <dgm:t>
        <a:bodyPr/>
        <a:lstStyle/>
        <a:p>
          <a:endParaRPr lang="en-US"/>
        </a:p>
      </dgm:t>
    </dgm:pt>
    <dgm:pt modelId="{A9C22A72-70AA-428C-A517-9FF0963CDF27}" type="sibTrans" cxnId="{69CB549D-6224-444F-8095-8D7BD4D99C03}">
      <dgm:prSet/>
      <dgm:spPr/>
      <dgm:t>
        <a:bodyPr/>
        <a:lstStyle/>
        <a:p>
          <a:endParaRPr lang="en-US"/>
        </a:p>
      </dgm:t>
    </dgm:pt>
    <dgm:pt modelId="{227FD13D-AFD5-43C6-94D6-72B07A2D82B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Pushing Wolf-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Rayet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Wind Models further</a:t>
          </a:r>
        </a:p>
      </dgm:t>
    </dgm:pt>
    <dgm:pt modelId="{616F21C8-ACD7-40D1-BE9F-C770BD4B570C}" type="parTrans" cxnId="{E89FE904-0E97-4029-AE34-B3BFE192921F}">
      <dgm:prSet/>
      <dgm:spPr/>
      <dgm:t>
        <a:bodyPr/>
        <a:lstStyle/>
        <a:p>
          <a:endParaRPr lang="en-US"/>
        </a:p>
      </dgm:t>
    </dgm:pt>
    <dgm:pt modelId="{38C74430-618C-4CB5-945D-446706526F20}" type="sibTrans" cxnId="{E89FE904-0E97-4029-AE34-B3BFE192921F}">
      <dgm:prSet/>
      <dgm:spPr/>
      <dgm:t>
        <a:bodyPr/>
        <a:lstStyle/>
        <a:p>
          <a:endParaRPr lang="en-US"/>
        </a:p>
      </dgm:t>
    </dgm:pt>
    <dgm:pt modelId="{E7C26DDA-1B50-497E-9763-1E092B15DA8F}">
      <dgm:prSet/>
      <dgm:spPr/>
      <dgm:t>
        <a:bodyPr/>
        <a:lstStyle/>
        <a:p>
          <a:r>
            <a:rPr lang="fr-CA" dirty="0">
              <a:latin typeface="Times New Roman" panose="02020603050405020304" pitchFamily="18" charset="0"/>
              <a:cs typeface="Times New Roman" panose="02020603050405020304" pitchFamily="18" charset="0"/>
            </a:rPr>
            <a:t>(Very </a:t>
          </a:r>
          <a:r>
            <a:rPr lang="fr-CA" dirty="0" err="1">
              <a:latin typeface="Times New Roman" panose="02020603050405020304" pitchFamily="18" charset="0"/>
              <a:cs typeface="Times New Roman" panose="02020603050405020304" pitchFamily="18" charset="0"/>
            </a:rPr>
            <a:t>near</a:t>
          </a:r>
          <a:r>
            <a:rPr lang="fr-CA" dirty="0">
              <a:latin typeface="Times New Roman" panose="02020603050405020304" pitchFamily="18" charset="0"/>
              <a:cs typeface="Times New Roman" panose="02020603050405020304" pitchFamily="18" charset="0"/>
            </a:rPr>
            <a:t>) Future </a:t>
          </a:r>
          <a:r>
            <a:rPr lang="fr-CA" dirty="0" err="1">
              <a:latin typeface="Times New Roman" panose="02020603050405020304" pitchFamily="18" charset="0"/>
              <a:cs typeface="Times New Roman" panose="02020603050405020304" pitchFamily="18" charset="0"/>
            </a:rPr>
            <a:t>work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25B0D-F348-4C68-B001-4EB3231CC6EA}" type="parTrans" cxnId="{65F896C6-597C-47A7-920E-EDB6AD9BAC54}">
      <dgm:prSet/>
      <dgm:spPr/>
      <dgm:t>
        <a:bodyPr/>
        <a:lstStyle/>
        <a:p>
          <a:endParaRPr lang="en-US"/>
        </a:p>
      </dgm:t>
    </dgm:pt>
    <dgm:pt modelId="{EE98E72C-F1FF-4C78-9AED-CBE34685CE79}" type="sibTrans" cxnId="{65F896C6-597C-47A7-920E-EDB6AD9BAC54}">
      <dgm:prSet/>
      <dgm:spPr/>
      <dgm:t>
        <a:bodyPr/>
        <a:lstStyle/>
        <a:p>
          <a:endParaRPr lang="en-US"/>
        </a:p>
      </dgm:t>
    </dgm:pt>
    <dgm:pt modelId="{B861FB20-11B4-314C-83D3-BCCC2402FDD8}">
      <dgm:prSet/>
      <dgm:spPr/>
      <dgm:t>
        <a:bodyPr/>
        <a:lstStyle/>
        <a:p>
          <a:r>
            <a:rPr lang="fr-CA" dirty="0">
              <a:latin typeface="Times New Roman" panose="02020603050405020304" pitchFamily="18" charset="0"/>
              <a:cs typeface="Times New Roman" panose="02020603050405020304" pitchFamily="18" charset="0"/>
            </a:rPr>
            <a:t>3D RHD </a:t>
          </a:r>
          <a:r>
            <a:rPr lang="fr-CA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Models</a:t>
          </a:r>
          <a:r>
            <a:rPr lang="fr-CA" dirty="0">
              <a:latin typeface="Times New Roman" panose="02020603050405020304" pitchFamily="18" charset="0"/>
              <a:cs typeface="Times New Roman" panose="02020603050405020304" pitchFamily="18" charset="0"/>
            </a:rPr>
            <a:t> - a quick </a:t>
          </a:r>
          <a:r>
            <a:rPr lang="fr-CA" dirty="0" err="1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fr-C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C0D477-AB34-5F40-91E2-566463A79F47}" type="parTrans" cxnId="{93C132D8-EB1F-3049-A88F-7D5719103EB6}">
      <dgm:prSet/>
      <dgm:spPr/>
      <dgm:t>
        <a:bodyPr/>
        <a:lstStyle/>
        <a:p>
          <a:endParaRPr lang="fr-CA"/>
        </a:p>
      </dgm:t>
    </dgm:pt>
    <dgm:pt modelId="{9AA53629-DE31-374E-BFF1-C085BFE26DD3}" type="sibTrans" cxnId="{93C132D8-EB1F-3049-A88F-7D5719103EB6}">
      <dgm:prSet/>
      <dgm:spPr/>
      <dgm:t>
        <a:bodyPr/>
        <a:lstStyle/>
        <a:p>
          <a:endParaRPr lang="fr-CA"/>
        </a:p>
      </dgm:t>
    </dgm:pt>
    <dgm:pt modelId="{B6496544-A42F-954A-BD86-EDF1D9D8096E}" type="pres">
      <dgm:prSet presAssocID="{54CBBDD3-C37C-4D84-A0B4-F8098DF7169A}" presName="outerComposite" presStyleCnt="0">
        <dgm:presLayoutVars>
          <dgm:chMax val="5"/>
          <dgm:dir/>
          <dgm:resizeHandles val="exact"/>
        </dgm:presLayoutVars>
      </dgm:prSet>
      <dgm:spPr/>
    </dgm:pt>
    <dgm:pt modelId="{7EEC1922-E523-554C-B791-1E53C9E579AD}" type="pres">
      <dgm:prSet presAssocID="{54CBBDD3-C37C-4D84-A0B4-F8098DF7169A}" presName="dummyMaxCanvas" presStyleCnt="0">
        <dgm:presLayoutVars/>
      </dgm:prSet>
      <dgm:spPr/>
    </dgm:pt>
    <dgm:pt modelId="{FAC180C4-24ED-1846-90C4-6FF8AB260788}" type="pres">
      <dgm:prSet presAssocID="{54CBBDD3-C37C-4D84-A0B4-F8098DF7169A}" presName="FiveNodes_1" presStyleLbl="node1" presStyleIdx="0" presStyleCnt="5">
        <dgm:presLayoutVars>
          <dgm:bulletEnabled val="1"/>
        </dgm:presLayoutVars>
      </dgm:prSet>
      <dgm:spPr/>
    </dgm:pt>
    <dgm:pt modelId="{C45BECED-2947-854E-B8F1-739C60584D67}" type="pres">
      <dgm:prSet presAssocID="{54CBBDD3-C37C-4D84-A0B4-F8098DF7169A}" presName="FiveNodes_2" presStyleLbl="node1" presStyleIdx="1" presStyleCnt="5">
        <dgm:presLayoutVars>
          <dgm:bulletEnabled val="1"/>
        </dgm:presLayoutVars>
      </dgm:prSet>
      <dgm:spPr/>
    </dgm:pt>
    <dgm:pt modelId="{5D6CE682-FC1C-9C44-8FEE-39520B9ACF79}" type="pres">
      <dgm:prSet presAssocID="{54CBBDD3-C37C-4D84-A0B4-F8098DF7169A}" presName="FiveNodes_3" presStyleLbl="node1" presStyleIdx="2" presStyleCnt="5">
        <dgm:presLayoutVars>
          <dgm:bulletEnabled val="1"/>
        </dgm:presLayoutVars>
      </dgm:prSet>
      <dgm:spPr/>
    </dgm:pt>
    <dgm:pt modelId="{B9319AAA-851B-6F4D-AF54-36565A8D6BAD}" type="pres">
      <dgm:prSet presAssocID="{54CBBDD3-C37C-4D84-A0B4-F8098DF7169A}" presName="FiveNodes_4" presStyleLbl="node1" presStyleIdx="3" presStyleCnt="5">
        <dgm:presLayoutVars>
          <dgm:bulletEnabled val="1"/>
        </dgm:presLayoutVars>
      </dgm:prSet>
      <dgm:spPr/>
    </dgm:pt>
    <dgm:pt modelId="{BBDD81FD-276B-A94D-B13C-33D020B6349B}" type="pres">
      <dgm:prSet presAssocID="{54CBBDD3-C37C-4D84-A0B4-F8098DF7169A}" presName="FiveNodes_5" presStyleLbl="node1" presStyleIdx="4" presStyleCnt="5">
        <dgm:presLayoutVars>
          <dgm:bulletEnabled val="1"/>
        </dgm:presLayoutVars>
      </dgm:prSet>
      <dgm:spPr/>
    </dgm:pt>
    <dgm:pt modelId="{0FD9D249-664C-614B-A897-5E0AD1AA706D}" type="pres">
      <dgm:prSet presAssocID="{54CBBDD3-C37C-4D84-A0B4-F8098DF7169A}" presName="FiveConn_1-2" presStyleLbl="fgAccFollowNode1" presStyleIdx="0" presStyleCnt="4">
        <dgm:presLayoutVars>
          <dgm:bulletEnabled val="1"/>
        </dgm:presLayoutVars>
      </dgm:prSet>
      <dgm:spPr/>
    </dgm:pt>
    <dgm:pt modelId="{8DF5CCB8-9552-5F47-9858-5B9517E4AAFF}" type="pres">
      <dgm:prSet presAssocID="{54CBBDD3-C37C-4D84-A0B4-F8098DF7169A}" presName="FiveConn_2-3" presStyleLbl="fgAccFollowNode1" presStyleIdx="1" presStyleCnt="4">
        <dgm:presLayoutVars>
          <dgm:bulletEnabled val="1"/>
        </dgm:presLayoutVars>
      </dgm:prSet>
      <dgm:spPr/>
    </dgm:pt>
    <dgm:pt modelId="{97A66BE3-45A7-8E43-A58B-25F6904D0305}" type="pres">
      <dgm:prSet presAssocID="{54CBBDD3-C37C-4D84-A0B4-F8098DF7169A}" presName="FiveConn_3-4" presStyleLbl="fgAccFollowNode1" presStyleIdx="2" presStyleCnt="4">
        <dgm:presLayoutVars>
          <dgm:bulletEnabled val="1"/>
        </dgm:presLayoutVars>
      </dgm:prSet>
      <dgm:spPr/>
    </dgm:pt>
    <dgm:pt modelId="{5267720C-E50C-374D-A44E-FDECE0E3B395}" type="pres">
      <dgm:prSet presAssocID="{54CBBDD3-C37C-4D84-A0B4-F8098DF7169A}" presName="FiveConn_4-5" presStyleLbl="fgAccFollowNode1" presStyleIdx="3" presStyleCnt="4">
        <dgm:presLayoutVars>
          <dgm:bulletEnabled val="1"/>
        </dgm:presLayoutVars>
      </dgm:prSet>
      <dgm:spPr/>
    </dgm:pt>
    <dgm:pt modelId="{31E24F0A-6347-364E-A8DE-4FB7DDEC7D4F}" type="pres">
      <dgm:prSet presAssocID="{54CBBDD3-C37C-4D84-A0B4-F8098DF7169A}" presName="FiveNodes_1_text" presStyleLbl="node1" presStyleIdx="4" presStyleCnt="5">
        <dgm:presLayoutVars>
          <dgm:bulletEnabled val="1"/>
        </dgm:presLayoutVars>
      </dgm:prSet>
      <dgm:spPr/>
    </dgm:pt>
    <dgm:pt modelId="{AAA0879A-2AA8-3F49-9BFD-65798CBFCF37}" type="pres">
      <dgm:prSet presAssocID="{54CBBDD3-C37C-4D84-A0B4-F8098DF7169A}" presName="FiveNodes_2_text" presStyleLbl="node1" presStyleIdx="4" presStyleCnt="5">
        <dgm:presLayoutVars>
          <dgm:bulletEnabled val="1"/>
        </dgm:presLayoutVars>
      </dgm:prSet>
      <dgm:spPr/>
    </dgm:pt>
    <dgm:pt modelId="{25AC0C5D-8704-3946-B500-E9EA70E8404A}" type="pres">
      <dgm:prSet presAssocID="{54CBBDD3-C37C-4D84-A0B4-F8098DF7169A}" presName="FiveNodes_3_text" presStyleLbl="node1" presStyleIdx="4" presStyleCnt="5">
        <dgm:presLayoutVars>
          <dgm:bulletEnabled val="1"/>
        </dgm:presLayoutVars>
      </dgm:prSet>
      <dgm:spPr/>
    </dgm:pt>
    <dgm:pt modelId="{9100076D-F0F5-CA4A-B10C-209B68AF1D68}" type="pres">
      <dgm:prSet presAssocID="{54CBBDD3-C37C-4D84-A0B4-F8098DF7169A}" presName="FiveNodes_4_text" presStyleLbl="node1" presStyleIdx="4" presStyleCnt="5">
        <dgm:presLayoutVars>
          <dgm:bulletEnabled val="1"/>
        </dgm:presLayoutVars>
      </dgm:prSet>
      <dgm:spPr/>
    </dgm:pt>
    <dgm:pt modelId="{849BAAB7-EBD4-BD49-83B7-DBFDEBABFD89}" type="pres">
      <dgm:prSet presAssocID="{54CBBDD3-C37C-4D84-A0B4-F8098DF7169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89FE904-0E97-4029-AE34-B3BFE192921F}" srcId="{54CBBDD3-C37C-4D84-A0B4-F8098DF7169A}" destId="{227FD13D-AFD5-43C6-94D6-72B07A2D82BF}" srcOrd="2" destOrd="0" parTransId="{616F21C8-ACD7-40D1-BE9F-C770BD4B570C}" sibTransId="{38C74430-618C-4CB5-945D-446706526F20}"/>
    <dgm:cxn modelId="{E741EC13-3D4E-3D42-9CA3-D1A56EA1C40B}" type="presOf" srcId="{227FD13D-AFD5-43C6-94D6-72B07A2D82BF}" destId="{5D6CE682-FC1C-9C44-8FEE-39520B9ACF79}" srcOrd="0" destOrd="0" presId="urn:microsoft.com/office/officeart/2005/8/layout/vProcess5"/>
    <dgm:cxn modelId="{4FE69623-A48B-3E44-8A49-AF4AA559C2B3}" type="presOf" srcId="{F54F6FB5-F3AD-436A-AF6F-B9A5C60A0657}" destId="{FAC180C4-24ED-1846-90C4-6FF8AB260788}" srcOrd="0" destOrd="0" presId="urn:microsoft.com/office/officeart/2005/8/layout/vProcess5"/>
    <dgm:cxn modelId="{417AB72C-10BE-CC45-84EC-D6C93E144761}" type="presOf" srcId="{B861FB20-11B4-314C-83D3-BCCC2402FDD8}" destId="{B9319AAA-851B-6F4D-AF54-36565A8D6BAD}" srcOrd="0" destOrd="0" presId="urn:microsoft.com/office/officeart/2005/8/layout/vProcess5"/>
    <dgm:cxn modelId="{A7C63E59-FEAD-EE4E-8769-B5DB1D81A608}" type="presOf" srcId="{A41C5267-A3BD-4856-8A29-550607C5918A}" destId="{0FD9D249-664C-614B-A897-5E0AD1AA706D}" srcOrd="0" destOrd="0" presId="urn:microsoft.com/office/officeart/2005/8/layout/vProcess5"/>
    <dgm:cxn modelId="{07CCBF64-F531-DA44-A491-F94044A1DEAF}" type="presOf" srcId="{B861FB20-11B4-314C-83D3-BCCC2402FDD8}" destId="{9100076D-F0F5-CA4A-B10C-209B68AF1D68}" srcOrd="1" destOrd="0" presId="urn:microsoft.com/office/officeart/2005/8/layout/vProcess5"/>
    <dgm:cxn modelId="{9EA3866A-8840-8A4B-B46D-BA5F494ACD78}" type="presOf" srcId="{9AA53629-DE31-374E-BFF1-C085BFE26DD3}" destId="{5267720C-E50C-374D-A44E-FDECE0E3B395}" srcOrd="0" destOrd="0" presId="urn:microsoft.com/office/officeart/2005/8/layout/vProcess5"/>
    <dgm:cxn modelId="{7B6D0189-A36A-C047-8A32-73FCD8FFA522}" type="presOf" srcId="{54CBBDD3-C37C-4D84-A0B4-F8098DF7169A}" destId="{B6496544-A42F-954A-BD86-EDF1D9D8096E}" srcOrd="0" destOrd="0" presId="urn:microsoft.com/office/officeart/2005/8/layout/vProcess5"/>
    <dgm:cxn modelId="{58ED489C-502F-074B-80BC-99A53EF1DB34}" type="presOf" srcId="{E7C26DDA-1B50-497E-9763-1E092B15DA8F}" destId="{BBDD81FD-276B-A94D-B13C-33D020B6349B}" srcOrd="0" destOrd="0" presId="urn:microsoft.com/office/officeart/2005/8/layout/vProcess5"/>
    <dgm:cxn modelId="{69CB549D-6224-444F-8095-8D7BD4D99C03}" srcId="{54CBBDD3-C37C-4D84-A0B4-F8098DF7169A}" destId="{F3914EA7-5D14-4A70-9252-A96F02BCFDEE}" srcOrd="1" destOrd="0" parTransId="{690B3559-76C3-43B2-ABB2-B9428503BBDA}" sibTransId="{A9C22A72-70AA-428C-A517-9FF0963CDF27}"/>
    <dgm:cxn modelId="{7D5E6BB0-DD02-B443-BB0F-DF7EFB5095A2}" type="presOf" srcId="{E7C26DDA-1B50-497E-9763-1E092B15DA8F}" destId="{849BAAB7-EBD4-BD49-83B7-DBFDEBABFD89}" srcOrd="1" destOrd="0" presId="urn:microsoft.com/office/officeart/2005/8/layout/vProcess5"/>
    <dgm:cxn modelId="{1C18CBB8-4A90-C047-BFE2-8DC6AF981267}" type="presOf" srcId="{F3914EA7-5D14-4A70-9252-A96F02BCFDEE}" destId="{AAA0879A-2AA8-3F49-9BFD-65798CBFCF37}" srcOrd="1" destOrd="0" presId="urn:microsoft.com/office/officeart/2005/8/layout/vProcess5"/>
    <dgm:cxn modelId="{3978C3BB-2332-43E0-AB2D-78BFD544891E}" srcId="{54CBBDD3-C37C-4D84-A0B4-F8098DF7169A}" destId="{F54F6FB5-F3AD-436A-AF6F-B9A5C60A0657}" srcOrd="0" destOrd="0" parTransId="{3C3C0C20-EC38-4D02-AF1B-9CFA2BAD1931}" sibTransId="{A41C5267-A3BD-4856-8A29-550607C5918A}"/>
    <dgm:cxn modelId="{4E87EDC2-9203-8B41-8DFB-7D3A98417868}" type="presOf" srcId="{F3914EA7-5D14-4A70-9252-A96F02BCFDEE}" destId="{C45BECED-2947-854E-B8F1-739C60584D67}" srcOrd="0" destOrd="0" presId="urn:microsoft.com/office/officeart/2005/8/layout/vProcess5"/>
    <dgm:cxn modelId="{731A0CC6-22C6-8D4A-9EF4-94E33E4C81D5}" type="presOf" srcId="{38C74430-618C-4CB5-945D-446706526F20}" destId="{97A66BE3-45A7-8E43-A58B-25F6904D0305}" srcOrd="0" destOrd="0" presId="urn:microsoft.com/office/officeart/2005/8/layout/vProcess5"/>
    <dgm:cxn modelId="{65F896C6-597C-47A7-920E-EDB6AD9BAC54}" srcId="{54CBBDD3-C37C-4D84-A0B4-F8098DF7169A}" destId="{E7C26DDA-1B50-497E-9763-1E092B15DA8F}" srcOrd="4" destOrd="0" parTransId="{FEE25B0D-F348-4C68-B001-4EB3231CC6EA}" sibTransId="{EE98E72C-F1FF-4C78-9AED-CBE34685CE79}"/>
    <dgm:cxn modelId="{E4DDA0CA-605E-EE4B-A5BD-B74903F377B0}" type="presOf" srcId="{A9C22A72-70AA-428C-A517-9FF0963CDF27}" destId="{8DF5CCB8-9552-5F47-9858-5B9517E4AAFF}" srcOrd="0" destOrd="0" presId="urn:microsoft.com/office/officeart/2005/8/layout/vProcess5"/>
    <dgm:cxn modelId="{CEBC97CC-95C3-7F4B-8BEE-04140DCB6F60}" type="presOf" srcId="{F54F6FB5-F3AD-436A-AF6F-B9A5C60A0657}" destId="{31E24F0A-6347-364E-A8DE-4FB7DDEC7D4F}" srcOrd="1" destOrd="0" presId="urn:microsoft.com/office/officeart/2005/8/layout/vProcess5"/>
    <dgm:cxn modelId="{93C132D8-EB1F-3049-A88F-7D5719103EB6}" srcId="{54CBBDD3-C37C-4D84-A0B4-F8098DF7169A}" destId="{B861FB20-11B4-314C-83D3-BCCC2402FDD8}" srcOrd="3" destOrd="0" parTransId="{CCC0D477-AB34-5F40-91E2-566463A79F47}" sibTransId="{9AA53629-DE31-374E-BFF1-C085BFE26DD3}"/>
    <dgm:cxn modelId="{0163F2FE-7AC8-E741-A7E9-40360083498C}" type="presOf" srcId="{227FD13D-AFD5-43C6-94D6-72B07A2D82BF}" destId="{25AC0C5D-8704-3946-B500-E9EA70E8404A}" srcOrd="1" destOrd="0" presId="urn:microsoft.com/office/officeart/2005/8/layout/vProcess5"/>
    <dgm:cxn modelId="{A28FBA4D-06F2-8C4D-A297-736E43C0E1B4}" type="presParOf" srcId="{B6496544-A42F-954A-BD86-EDF1D9D8096E}" destId="{7EEC1922-E523-554C-B791-1E53C9E579AD}" srcOrd="0" destOrd="0" presId="urn:microsoft.com/office/officeart/2005/8/layout/vProcess5"/>
    <dgm:cxn modelId="{2BBD6828-CF18-9B4A-9EF1-0FB820F7C061}" type="presParOf" srcId="{B6496544-A42F-954A-BD86-EDF1D9D8096E}" destId="{FAC180C4-24ED-1846-90C4-6FF8AB260788}" srcOrd="1" destOrd="0" presId="urn:microsoft.com/office/officeart/2005/8/layout/vProcess5"/>
    <dgm:cxn modelId="{C21ED7DF-E28A-F64E-AEDF-2F57EB684D4F}" type="presParOf" srcId="{B6496544-A42F-954A-BD86-EDF1D9D8096E}" destId="{C45BECED-2947-854E-B8F1-739C60584D67}" srcOrd="2" destOrd="0" presId="urn:microsoft.com/office/officeart/2005/8/layout/vProcess5"/>
    <dgm:cxn modelId="{BACF40FF-B109-A540-A5DA-F1D8F27577B4}" type="presParOf" srcId="{B6496544-A42F-954A-BD86-EDF1D9D8096E}" destId="{5D6CE682-FC1C-9C44-8FEE-39520B9ACF79}" srcOrd="3" destOrd="0" presId="urn:microsoft.com/office/officeart/2005/8/layout/vProcess5"/>
    <dgm:cxn modelId="{4BEC4AB7-30EA-6446-81EF-01474976F53A}" type="presParOf" srcId="{B6496544-A42F-954A-BD86-EDF1D9D8096E}" destId="{B9319AAA-851B-6F4D-AF54-36565A8D6BAD}" srcOrd="4" destOrd="0" presId="urn:microsoft.com/office/officeart/2005/8/layout/vProcess5"/>
    <dgm:cxn modelId="{28A52B9D-D0EB-8940-BE40-BD62349E0CE7}" type="presParOf" srcId="{B6496544-A42F-954A-BD86-EDF1D9D8096E}" destId="{BBDD81FD-276B-A94D-B13C-33D020B6349B}" srcOrd="5" destOrd="0" presId="urn:microsoft.com/office/officeart/2005/8/layout/vProcess5"/>
    <dgm:cxn modelId="{0A97372B-AF29-B24F-A8A3-C5B96C6012AD}" type="presParOf" srcId="{B6496544-A42F-954A-BD86-EDF1D9D8096E}" destId="{0FD9D249-664C-614B-A897-5E0AD1AA706D}" srcOrd="6" destOrd="0" presId="urn:microsoft.com/office/officeart/2005/8/layout/vProcess5"/>
    <dgm:cxn modelId="{71C21BE7-6D11-1B44-8F76-621B7E129E10}" type="presParOf" srcId="{B6496544-A42F-954A-BD86-EDF1D9D8096E}" destId="{8DF5CCB8-9552-5F47-9858-5B9517E4AAFF}" srcOrd="7" destOrd="0" presId="urn:microsoft.com/office/officeart/2005/8/layout/vProcess5"/>
    <dgm:cxn modelId="{6B107E0B-4448-CD45-A319-AD5D4688B766}" type="presParOf" srcId="{B6496544-A42F-954A-BD86-EDF1D9D8096E}" destId="{97A66BE3-45A7-8E43-A58B-25F6904D0305}" srcOrd="8" destOrd="0" presId="urn:microsoft.com/office/officeart/2005/8/layout/vProcess5"/>
    <dgm:cxn modelId="{17691B3A-F5B0-A746-811A-8820A451D417}" type="presParOf" srcId="{B6496544-A42F-954A-BD86-EDF1D9D8096E}" destId="{5267720C-E50C-374D-A44E-FDECE0E3B395}" srcOrd="9" destOrd="0" presId="urn:microsoft.com/office/officeart/2005/8/layout/vProcess5"/>
    <dgm:cxn modelId="{B76C1EA3-7454-0248-AF6F-683DEBCC3E2A}" type="presParOf" srcId="{B6496544-A42F-954A-BD86-EDF1D9D8096E}" destId="{31E24F0A-6347-364E-A8DE-4FB7DDEC7D4F}" srcOrd="10" destOrd="0" presId="urn:microsoft.com/office/officeart/2005/8/layout/vProcess5"/>
    <dgm:cxn modelId="{44B8DCF3-51B4-5A4E-8B60-555CD6B59D3B}" type="presParOf" srcId="{B6496544-A42F-954A-BD86-EDF1D9D8096E}" destId="{AAA0879A-2AA8-3F49-9BFD-65798CBFCF37}" srcOrd="11" destOrd="0" presId="urn:microsoft.com/office/officeart/2005/8/layout/vProcess5"/>
    <dgm:cxn modelId="{A431C172-4E1A-C14A-A84B-DDFFA4A87520}" type="presParOf" srcId="{B6496544-A42F-954A-BD86-EDF1D9D8096E}" destId="{25AC0C5D-8704-3946-B500-E9EA70E8404A}" srcOrd="12" destOrd="0" presId="urn:microsoft.com/office/officeart/2005/8/layout/vProcess5"/>
    <dgm:cxn modelId="{3C04F5F3-9B9C-C840-857C-6F6DD98F892D}" type="presParOf" srcId="{B6496544-A42F-954A-BD86-EDF1D9D8096E}" destId="{9100076D-F0F5-CA4A-B10C-209B68AF1D68}" srcOrd="13" destOrd="0" presId="urn:microsoft.com/office/officeart/2005/8/layout/vProcess5"/>
    <dgm:cxn modelId="{402891FE-F27F-4540-A8E5-741ABC33AD93}" type="presParOf" srcId="{B6496544-A42F-954A-BD86-EDF1D9D8096E}" destId="{849BAAB7-EBD4-BD49-83B7-DBFDEBABFD8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180C4-24ED-1846-90C4-6FF8AB260788}">
      <dsp:nvSpPr>
        <dsp:cNvPr id="0" name=""/>
        <dsp:cNvSpPr/>
      </dsp:nvSpPr>
      <dsp:spPr>
        <a:xfrm>
          <a:off x="0" y="0"/>
          <a:ext cx="8414428" cy="7547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What</a:t>
          </a:r>
          <a:r>
            <a:rPr lang="fr-C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are </a:t>
          </a:r>
          <a:r>
            <a:rPr lang="fr-CA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CIRs</a:t>
          </a:r>
          <a:r>
            <a:rPr lang="fr-C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 (In the </a:t>
          </a:r>
          <a:r>
            <a:rPr lang="fr-CA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context</a:t>
          </a:r>
          <a:r>
            <a:rPr lang="fr-C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of massive stars </a:t>
          </a:r>
          <a:r>
            <a:rPr lang="fr-CA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winds</a:t>
          </a:r>
          <a:r>
            <a:rPr lang="fr-C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05" y="22105"/>
        <a:ext cx="7511741" cy="710494"/>
      </dsp:txXfrm>
    </dsp:sp>
    <dsp:sp modelId="{C45BECED-2947-854E-B8F1-739C60584D67}">
      <dsp:nvSpPr>
        <dsp:cNvPr id="0" name=""/>
        <dsp:cNvSpPr/>
      </dsp:nvSpPr>
      <dsp:spPr>
        <a:xfrm>
          <a:off x="628350" y="859525"/>
          <a:ext cx="8414428" cy="7547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CIRs</a:t>
          </a:r>
          <a:r>
            <a:rPr lang="fr-CA" sz="2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vs. </a:t>
          </a:r>
          <a:r>
            <a:rPr lang="fr-CA" sz="2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Binarity</a:t>
          </a:r>
          <a:r>
            <a:rPr lang="fr-CA" sz="2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CA" sz="2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Models</a:t>
          </a:r>
          <a:endParaRPr lang="en-US" sz="2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455" y="881630"/>
        <a:ext cx="7251309" cy="710494"/>
      </dsp:txXfrm>
    </dsp:sp>
    <dsp:sp modelId="{5D6CE682-FC1C-9C44-8FEE-39520B9ACF79}">
      <dsp:nvSpPr>
        <dsp:cNvPr id="0" name=""/>
        <dsp:cNvSpPr/>
      </dsp:nvSpPr>
      <dsp:spPr>
        <a:xfrm>
          <a:off x="1256700" y="1719050"/>
          <a:ext cx="8414428" cy="7547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Pushing Wolf-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Rayet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Wind Models further</a:t>
          </a:r>
        </a:p>
      </dsp:txBody>
      <dsp:txXfrm>
        <a:off x="1278805" y="1741155"/>
        <a:ext cx="7251309" cy="710494"/>
      </dsp:txXfrm>
    </dsp:sp>
    <dsp:sp modelId="{B9319AAA-851B-6F4D-AF54-36565A8D6BAD}">
      <dsp:nvSpPr>
        <dsp:cNvPr id="0" name=""/>
        <dsp:cNvSpPr/>
      </dsp:nvSpPr>
      <dsp:spPr>
        <a:xfrm>
          <a:off x="1885050" y="2578575"/>
          <a:ext cx="8414428" cy="7547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3D RHD </a:t>
          </a:r>
          <a:r>
            <a:rPr lang="fr-CA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Models</a:t>
          </a:r>
          <a:r>
            <a:rPr lang="fr-C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a quick </a:t>
          </a:r>
          <a:r>
            <a:rPr lang="fr-CA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fr-CA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7155" y="2600680"/>
        <a:ext cx="7251309" cy="710494"/>
      </dsp:txXfrm>
    </dsp:sp>
    <dsp:sp modelId="{BBDD81FD-276B-A94D-B13C-33D020B6349B}">
      <dsp:nvSpPr>
        <dsp:cNvPr id="0" name=""/>
        <dsp:cNvSpPr/>
      </dsp:nvSpPr>
      <dsp:spPr>
        <a:xfrm>
          <a:off x="2513400" y="3438100"/>
          <a:ext cx="8414428" cy="7547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(Very </a:t>
          </a:r>
          <a:r>
            <a:rPr lang="fr-CA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near</a:t>
          </a:r>
          <a:r>
            <a:rPr lang="fr-CA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Future </a:t>
          </a:r>
          <a:r>
            <a:rPr lang="fr-CA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work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5505" y="3460205"/>
        <a:ext cx="7251309" cy="710494"/>
      </dsp:txXfrm>
    </dsp:sp>
    <dsp:sp modelId="{0FD9D249-664C-614B-A897-5E0AD1AA706D}">
      <dsp:nvSpPr>
        <dsp:cNvPr id="0" name=""/>
        <dsp:cNvSpPr/>
      </dsp:nvSpPr>
      <dsp:spPr>
        <a:xfrm>
          <a:off x="7923870" y="551353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034246" y="551353"/>
        <a:ext cx="269806" cy="369145"/>
      </dsp:txXfrm>
    </dsp:sp>
    <dsp:sp modelId="{8DF5CCB8-9552-5F47-9858-5B9517E4AAFF}">
      <dsp:nvSpPr>
        <dsp:cNvPr id="0" name=""/>
        <dsp:cNvSpPr/>
      </dsp:nvSpPr>
      <dsp:spPr>
        <a:xfrm>
          <a:off x="8552220" y="1410878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662596" y="1410878"/>
        <a:ext cx="269806" cy="369145"/>
      </dsp:txXfrm>
    </dsp:sp>
    <dsp:sp modelId="{97A66BE3-45A7-8E43-A58B-25F6904D0305}">
      <dsp:nvSpPr>
        <dsp:cNvPr id="0" name=""/>
        <dsp:cNvSpPr/>
      </dsp:nvSpPr>
      <dsp:spPr>
        <a:xfrm>
          <a:off x="9180570" y="2257825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290946" y="2257825"/>
        <a:ext cx="269806" cy="369145"/>
      </dsp:txXfrm>
    </dsp:sp>
    <dsp:sp modelId="{5267720C-E50C-374D-A44E-FDECE0E3B395}">
      <dsp:nvSpPr>
        <dsp:cNvPr id="0" name=""/>
        <dsp:cNvSpPr/>
      </dsp:nvSpPr>
      <dsp:spPr>
        <a:xfrm>
          <a:off x="9808920" y="3125736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2200" kern="1200"/>
        </a:p>
      </dsp:txBody>
      <dsp:txXfrm>
        <a:off x="9919296" y="3125736"/>
        <a:ext cx="269806" cy="369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7362B-D884-AD48-88D7-F0D8146304B5}" type="datetimeFigureOut">
              <a:rPr lang="fr-CA" smtClean="0"/>
              <a:t>2024-05-09</a:t>
            </a:fld>
            <a:endParaRPr lang="fr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5CA65-9463-8943-81FE-3468B88F640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737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5CA65-9463-8943-81FE-3468B88F640D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384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5CA65-9463-8943-81FE-3468B88F640D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942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5CA65-9463-8943-81FE-3468B88F640D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968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C4BF2-866D-A3C5-E900-7D58F2D5A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0976EC-3514-C7F4-9DFA-BD3A4394E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873A4E-7F4A-8E6B-A261-D3FA2D7A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E019-ACED-3445-B7C0-189647A6EA95}" type="datetime1">
              <a:rPr lang="fr-CA" smtClean="0"/>
              <a:t>2024-05-09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A04D52-F842-F1BA-AEB5-434C6D98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C5FE17-2A24-EC59-6E7B-F6EC0485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187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B1963-1387-564C-4C61-D9E131199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ECA2E4-D74B-770D-B4B6-C05CF16D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081955-011F-B894-AA9E-AA445671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08B9-272B-DC49-95AE-9A1FA42F20F6}" type="datetime1">
              <a:rPr lang="fr-CA" smtClean="0"/>
              <a:t>2024-05-09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CAC968-CD93-5E24-9EAD-0680B5C2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61A537-E0F6-500B-3B2E-687145A0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65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1D8CA8E-109E-C5B1-25BD-3E030D3BE3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8D6127-134B-72C6-AEDF-489F14868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77BA43-1AA5-EF01-1F46-15FF1A77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160B-0EC3-594D-9D7E-8854B9A74850}" type="datetime1">
              <a:rPr lang="fr-CA" smtClean="0"/>
              <a:t>2024-05-09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22A4EE-0EFF-8106-E509-E9B48CEE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235348-6CA5-B63F-FED5-AF3A12C3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212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678923-6449-6D96-46AB-6AA7CFF39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ABB277-8CB2-BBC3-CA4C-CE64F4DC7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CCA711-0746-7CCF-5C57-1EC417CF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D072-1249-E44B-AE7A-A2A36154776C}" type="datetime1">
              <a:rPr lang="fr-CA" smtClean="0"/>
              <a:t>2024-05-09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0FD2D4-7E4C-8A81-0BA7-0C38CCD3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8E6149-4442-0A22-A973-28BCFCBD5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015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C770A6-FC03-9E08-6E42-6D72DA37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F3EB83-2B73-63E6-F9E5-07DDBF3AE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3AABC2-2E27-6547-6BF0-924AA256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7680-84A8-1E41-9F27-908890E84D3D}" type="datetime1">
              <a:rPr lang="fr-CA" smtClean="0"/>
              <a:t>2024-05-09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482807-0D85-3A12-C041-9F01424C4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D2CF45-3A96-1B5D-7633-CCD1E78C0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048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8A0E9-7E15-B518-36C0-CE9DFE84B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DFAB89-AF5F-A08A-1CA9-692756954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06D308-BC7E-681E-A881-1EC862E1D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3A11AA-B325-8BAA-D693-BB3C67C8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956-A79C-264C-9A36-E3D2B919DCC7}" type="datetime1">
              <a:rPr lang="fr-CA" smtClean="0"/>
              <a:t>2024-05-09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08CC25-93A8-3650-ADEF-3BF4FAA4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517420-32A8-8A29-7CE6-462104F8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772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464C1-F2E2-2C16-10E8-7420CEF1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13487A-7272-C0A9-B98F-40B9C8372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51954E-DCCD-DFC8-6FA4-02AE1B950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4A13A0-FDD9-19BF-578E-2904F9726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3C36A6-B285-B52A-7780-4479AB896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EDCEA6-52F3-4CD6-5607-0D9DC095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5F331-A8FE-4D47-99BF-24CECF55A3ED}" type="datetime1">
              <a:rPr lang="fr-CA" smtClean="0"/>
              <a:t>2024-05-09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16FDAB6-9705-8D42-7F76-2ADBCD094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8ED15A9-6ECE-9983-A96D-B1926C92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702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66593C-39E1-367C-6E77-C7DFFC34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407570-741D-3D40-F0A4-2FB605DA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2784-44C9-9444-AA90-4EE771086FDA}" type="datetime1">
              <a:rPr lang="fr-CA" smtClean="0"/>
              <a:t>2024-05-09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B1E4A-CBE8-0AAF-1648-7DA82F2A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F5544E-67B2-389C-5D4D-88D79F98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255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E0DAF9-4076-1035-DC6E-6158CFDE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FB29-1704-2B40-9493-164F5292451C}" type="datetime1">
              <a:rPr lang="fr-CA" smtClean="0"/>
              <a:t>2024-05-09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E6A8DE-2CB9-ECE2-EA23-6DE5DE4A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56C898-4456-1FAF-25C2-08E11CED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4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F8F6FA-82D5-0A26-E664-F97900A2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8AAFF6-638D-CEBF-C33D-1DEE13BD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D58EC8-28F4-A3D6-8A65-DF1ED39A8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3F8021-A761-910F-5B91-FC6A3C49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D70A-59FD-F643-A22C-1AC47FFBC6B0}" type="datetime1">
              <a:rPr lang="fr-CA" smtClean="0"/>
              <a:t>2024-05-09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39B568-47D8-3F4F-C95B-87FDCC10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18E97C-94F2-F60A-B26E-9F3C4F66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914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F8037F-5300-9ED2-6BEC-BFBB09B5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84D567-00DF-D978-E0D3-8D6764DD9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E2BD79-38AD-59D7-E98B-FEDE77B2F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A05CBB-00F3-B047-09B1-63766A2E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B487-70D3-164A-9F75-3600FE925B2C}" type="datetime1">
              <a:rPr lang="fr-CA" smtClean="0"/>
              <a:t>2024-05-09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0427E0-8708-D922-4E42-F883426E7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4E31D0-8795-FED3-0267-F3FA2562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209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CDD0A2C-C906-B826-9C71-B61FCC33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E73926-6E4E-D3E3-251D-EAD8355F2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A97B81-4F19-311B-D13C-3FCD8CF12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699D3-43EC-AA46-AB70-CF31063BA740}" type="datetime1">
              <a:rPr lang="fr-CA" smtClean="0"/>
              <a:t>2024-05-09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AF992-1820-EE20-9B9D-353D4617C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F5F9B9-03B8-D5C9-A7F0-A51E524D6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72CE9-701A-EB44-84B4-AC2FE9EFBF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194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éo 4" descr="Neon Lights">
            <a:extLst>
              <a:ext uri="{FF2B5EF4-FFF2-40B4-BE49-F238E27FC236}">
                <a16:creationId xmlns:a16="http://schemas.microsoft.com/office/drawing/2014/main" id="{15304AC7-868D-CF25-1B2B-5CE14BCF8D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A2096E-D1FB-1D01-3541-EF651A43F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215" y="-906821"/>
            <a:ext cx="10857473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C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</a:t>
            </a:r>
            <a:r>
              <a:rPr lang="fr-CA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Corotating</a:t>
            </a:r>
            <a:r>
              <a:rPr lang="fr-C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Interaction </a:t>
            </a:r>
            <a:r>
              <a:rPr lang="fr-CA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r>
              <a:rPr lang="fr-C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CA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CIRs</a:t>
            </a:r>
            <a:r>
              <a:rPr lang="fr-C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in the </a:t>
            </a:r>
            <a:r>
              <a:rPr lang="fr-CA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winds</a:t>
            </a:r>
            <a:r>
              <a:rPr lang="fr-C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Wolf-Rayet stars - Part 1</a:t>
            </a:r>
            <a:endParaRPr lang="fr-CA" sz="1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1AC0F6-0328-D973-1AD4-897ACA88B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218" y="3054510"/>
            <a:ext cx="11210290" cy="35747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fr-CA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Guillaume Lenoir-Craig</a:t>
            </a:r>
          </a:p>
          <a:p>
            <a:endParaRPr lang="fr-CA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Superviseurs</a:t>
            </a:r>
            <a:r>
              <a:rPr lang="fr-CA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fr-CA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Nicole St-Louis</a:t>
            </a:r>
          </a:p>
          <a:p>
            <a:r>
              <a:rPr lang="fr-CA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Anthony F. J. </a:t>
            </a:r>
            <a:r>
              <a:rPr lang="fr-CA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Moffat</a:t>
            </a:r>
            <a:endParaRPr lang="fr-CA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A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Collaborateurs:</a:t>
            </a:r>
          </a:p>
          <a:p>
            <a:r>
              <a:rPr lang="fr-CA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Dylan </a:t>
            </a:r>
            <a:r>
              <a:rPr lang="fr-CA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</a:t>
            </a:r>
            <a:r>
              <a:rPr lang="fr-CA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(National Solar </a:t>
            </a:r>
            <a:r>
              <a:rPr lang="fr-CA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Observatory</a:t>
            </a:r>
            <a:r>
              <a:rPr lang="fr-CA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CA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fr-CA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Sundqvist</a:t>
            </a:r>
            <a:r>
              <a:rPr lang="fr-CA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Nicolas Moens (K.U. Leuven)</a:t>
            </a:r>
          </a:p>
          <a:p>
            <a:endParaRPr lang="fr-CA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A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A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12DFDB-3DE4-1660-B8F5-23852DDCE3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73" y="4509966"/>
            <a:ext cx="2303780" cy="9607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A05943-9FE3-2CEC-18FA-3D3E16634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0973" y="5579961"/>
            <a:ext cx="2333809" cy="10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9BD6D23-B3D7-9888-2CF4-E46F5A1A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862" y="3423023"/>
            <a:ext cx="4583911" cy="10714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Thanks for listening! </a:t>
            </a:r>
          </a:p>
        </p:txBody>
      </p:sp>
      <p:pic>
        <p:nvPicPr>
          <p:cNvPr id="8" name="Graphic 7" descr="Thumbs Up Sign">
            <a:extLst>
              <a:ext uri="{FF2B5EF4-FFF2-40B4-BE49-F238E27FC236}">
                <a16:creationId xmlns:a16="http://schemas.microsoft.com/office/drawing/2014/main" id="{464642FF-5A35-ADF6-959E-DB7B5213F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BE2F5D-2AA8-8C1C-3228-EFB074E7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172CE9-701A-EB44-84B4-AC2FE9EFBFFD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3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86C855-6BCB-7936-535C-1F2C2E05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r-CA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</a:t>
            </a:r>
            <a:r>
              <a:rPr lang="fr-CA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fr-CA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10C8C1-4460-E3B8-274A-841ED667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172CE9-701A-EB44-84B4-AC2FE9EFBFFD}" type="slidenum">
              <a:rPr lang="fr-CA" sz="11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2</a:t>
            </a:fld>
            <a:endParaRPr lang="fr-CA" sz="110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1CDFE6CF-0343-94D9-DEFF-9ACD66605D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74899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4112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BFDFD-9529-F048-91C6-7E82F532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31" y="359764"/>
            <a:ext cx="4368602" cy="588321"/>
          </a:xfrm>
        </p:spPr>
        <p:txBody>
          <a:bodyPr anchor="b">
            <a:normAutofit/>
          </a:bodyPr>
          <a:lstStyle/>
          <a:p>
            <a:r>
              <a:rPr lang="fr-C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C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C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CIRs</a:t>
            </a:r>
            <a:r>
              <a:rPr lang="fr-C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2028B2-4438-4997-F3A0-8834C5766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2" y="1309566"/>
            <a:ext cx="5147846" cy="5411909"/>
          </a:xfrm>
        </p:spPr>
        <p:txBody>
          <a:bodyPr>
            <a:normAutofit lnSpcReduction="10000"/>
          </a:bodyPr>
          <a:lstStyle/>
          <a:p>
            <a:pPr algn="just"/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Massive star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winds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radiative, and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thus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brightness</a:t>
            </a:r>
            <a:r>
              <a:rPr lang="fr-C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enhancement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surface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locally</a:t>
            </a:r>
            <a:r>
              <a:rPr lang="fr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fr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outflow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fr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duration and </a:t>
            </a:r>
            <a:r>
              <a:rPr lang="fr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stellar</a:t>
            </a:r>
            <a:r>
              <a:rPr lang="fr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rotation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large-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spiral structure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develops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creates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photometric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spectroscopic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polarimetric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variability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fr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naturally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explain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ubiquitous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Absorption Components (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DACs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appearing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absoption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 in the UV P-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Cygni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profiles of WR 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progenitors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O-type stars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6B33EF-50F6-E996-59D4-CB18A199C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" r="-1" b="82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4BC28F-EB44-0B43-A96B-0A167A945F4E}"/>
              </a:ext>
            </a:extLst>
          </p:cNvPr>
          <p:cNvSpPr txBox="1"/>
          <p:nvPr/>
        </p:nvSpPr>
        <p:spPr>
          <a:xfrm>
            <a:off x="5863640" y="6433803"/>
            <a:ext cx="288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Credit</a:t>
            </a:r>
            <a:r>
              <a:rPr lang="fr-CA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: DALL-E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92039C-5E0C-C103-509C-F64A8DDA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4263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685CA0-524B-C0AC-676F-0AB855CC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1325563"/>
          </a:xfrm>
        </p:spPr>
        <p:txBody>
          <a:bodyPr/>
          <a:lstStyle/>
          <a:p>
            <a:pPr lvl="0"/>
            <a:r>
              <a:rPr lang="fr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CIRs</a:t>
            </a: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lang="fr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Binarity</a:t>
            </a: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207924-F630-E9CA-886F-C3A8C7C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4</a:t>
            </a:fld>
            <a:endParaRPr lang="fr-CA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5DD4471-B2AA-E16D-7F74-0FE025E5B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39"/>
          <a:stretch/>
        </p:blipFill>
        <p:spPr>
          <a:xfrm>
            <a:off x="171540" y="1649469"/>
            <a:ext cx="7418303" cy="4207192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337C6B-4A38-6F6F-4988-17D33BD42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544" y="1324927"/>
            <a:ext cx="3733476" cy="48562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814E24-78DF-F58A-0446-325581794C0D}"/>
              </a:ext>
            </a:extLst>
          </p:cNvPr>
          <p:cNvSpPr txBox="1"/>
          <p:nvPr/>
        </p:nvSpPr>
        <p:spPr>
          <a:xfrm>
            <a:off x="8439990" y="6191911"/>
            <a:ext cx="30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Crédit : St-Louis et al. (2020)</a:t>
            </a:r>
          </a:p>
        </p:txBody>
      </p:sp>
    </p:spTree>
    <p:extLst>
      <p:ext uri="{BB962C8B-B14F-4D97-AF65-F5344CB8AC3E}">
        <p14:creationId xmlns:p14="http://schemas.microsoft.com/office/powerpoint/2010/main" val="3269960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685CA0-524B-C0AC-676F-0AB855CC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lvl="0"/>
            <a:r>
              <a:rPr lang="fr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CIRs</a:t>
            </a: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lang="fr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Binarity</a:t>
            </a: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207924-F630-E9CA-886F-C3A8C7C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2CE9-701A-EB44-84B4-AC2FE9EFBFFD}" type="slidenum">
              <a:rPr lang="fr-CA" smtClean="0"/>
              <a:t>5</a:t>
            </a:fld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DD781EF-5EB1-D446-2D7E-C616438A6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53"/>
          <a:stretch/>
        </p:blipFill>
        <p:spPr>
          <a:xfrm>
            <a:off x="1007616" y="1135722"/>
            <a:ext cx="10176768" cy="5558943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8AB4CFB-356E-D2E1-4782-C1102101E5DE}"/>
              </a:ext>
            </a:extLst>
          </p:cNvPr>
          <p:cNvSpPr txBox="1"/>
          <p:nvPr/>
        </p:nvSpPr>
        <p:spPr>
          <a:xfrm>
            <a:off x="8138410" y="6509999"/>
            <a:ext cx="440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Crédit : </a:t>
            </a:r>
            <a:r>
              <a:rPr lang="fr-CA" dirty="0" err="1"/>
              <a:t>Koenigsberger</a:t>
            </a:r>
            <a:r>
              <a:rPr lang="fr-CA" dirty="0"/>
              <a:t> &amp; </a:t>
            </a:r>
            <a:r>
              <a:rPr lang="fr-CA" dirty="0" err="1"/>
              <a:t>Schmutz</a:t>
            </a:r>
            <a:r>
              <a:rPr lang="fr-CA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30016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7FD9215-4C1E-6197-79B4-0683F3594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446" y="321734"/>
            <a:ext cx="5045488" cy="19799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/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Pushing Wolf-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Rayet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Wind Models further: From 1D to 3D with Spot and Rotation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29136F2-200B-95D4-0501-01F89E48C4B3}"/>
              </a:ext>
            </a:extLst>
          </p:cNvPr>
          <p:cNvSpPr txBox="1">
            <a:spLocks/>
          </p:cNvSpPr>
          <p:nvPr/>
        </p:nvSpPr>
        <p:spPr>
          <a:xfrm>
            <a:off x="1124314" y="2717819"/>
            <a:ext cx="6225557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with 1-D Wolf-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Wind Model, presented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Poniatowski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(2020)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to 2-D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 Luminous Gaussian Spot mechanic on Stellar Surface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Model to 3-D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 Stellar Rotation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CD54CB-A9F6-8845-AC65-4E5BD1FB4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" r="-3" b="-3"/>
          <a:stretch/>
        </p:blipFill>
        <p:spPr>
          <a:xfrm>
            <a:off x="8171444" y="3674820"/>
            <a:ext cx="2858179" cy="25450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4F97F6-FE8A-19EA-F52A-4AD9AD484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49" r="2" b="2"/>
          <a:stretch/>
        </p:blipFill>
        <p:spPr>
          <a:xfrm>
            <a:off x="8157220" y="592665"/>
            <a:ext cx="2886628" cy="258551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37650F-3A4A-C61D-633A-4D1AC107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172CE9-701A-EB44-84B4-AC2FE9EFBFFD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8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FD9215-4C1E-6197-79B4-0683F3594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446" y="321734"/>
            <a:ext cx="5045488" cy="19799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/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Pushing Wolf-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Rayet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Wind Models further: From 1D to 3D with Spot and Rotation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29136F2-200B-95D4-0501-01F89E48C4B3}"/>
              </a:ext>
            </a:extLst>
          </p:cNvPr>
          <p:cNvSpPr txBox="1">
            <a:spLocks/>
          </p:cNvSpPr>
          <p:nvPr/>
        </p:nvSpPr>
        <p:spPr>
          <a:xfrm>
            <a:off x="1124314" y="2717819"/>
            <a:ext cx="6225557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with 1-D Wolf-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Wind Model, presented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Poniatowski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(2020)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to 2-D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 Luminous Gaussian Spot mechanic on Stellar Surface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Model to 3-D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 Stellar Rotation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CD54CB-A9F6-8845-AC65-4E5BD1FB4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" r="-3" b="-3"/>
          <a:stretch/>
        </p:blipFill>
        <p:spPr>
          <a:xfrm>
            <a:off x="8171444" y="3674820"/>
            <a:ext cx="2858179" cy="25450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4F97F6-FE8A-19EA-F52A-4AD9AD484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49" r="2" b="2"/>
          <a:stretch/>
        </p:blipFill>
        <p:spPr>
          <a:xfrm>
            <a:off x="8157220" y="592665"/>
            <a:ext cx="2886628" cy="258551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37650F-3A4A-C61D-633A-4D1AC107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172CE9-701A-EB44-84B4-AC2FE9EFBFFD}" type="slidenum">
              <a:rPr lang="en-US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E013A3-0065-6236-C094-B4503AEED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204" y="-50023"/>
            <a:ext cx="6214953" cy="69580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7241E76-1612-AA8B-6981-548E91218487}"/>
              </a:ext>
            </a:extLst>
          </p:cNvPr>
          <p:cNvSpPr txBox="1"/>
          <p:nvPr/>
        </p:nvSpPr>
        <p:spPr>
          <a:xfrm>
            <a:off x="3033204" y="6536266"/>
            <a:ext cx="254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Crédit : </a:t>
            </a:r>
            <a:r>
              <a:rPr lang="fr-CA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Joused</a:t>
            </a:r>
            <a:r>
              <a:rPr lang="fr-CA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 Murad</a:t>
            </a:r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0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BD3F9D0-5C2E-27ED-2B44-2CDCCAABF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63406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3D RHD Models – a quick overview</a:t>
            </a:r>
          </a:p>
        </p:txBody>
      </p:sp>
      <p:pic>
        <p:nvPicPr>
          <p:cNvPr id="8" name="CIR">
            <a:hlinkClick r:id="" action="ppaction://media"/>
            <a:extLst>
              <a:ext uri="{FF2B5EF4-FFF2-40B4-BE49-F238E27FC236}">
                <a16:creationId xmlns:a16="http://schemas.microsoft.com/office/drawing/2014/main" id="{4BBE1755-D87B-7CF4-BE7A-2B9FA46C26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9547" y="73975"/>
            <a:ext cx="6882105" cy="671004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DEBA94-7BE2-832B-D67D-F1BACA44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172CE9-701A-EB44-84B4-AC2FE9EFBFFD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AE9352-FCBA-9468-6132-1386D1B9E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r-CA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(Very near) Future Work</a:t>
            </a:r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DE79945E-E655-362B-CB21-D15805BB9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256020"/>
          </a:xfrm>
        </p:spPr>
        <p:txBody>
          <a:bodyPr anchor="ctr">
            <a:normAutofit lnSpcReduction="10000"/>
          </a:bodyPr>
          <a:lstStyle/>
          <a:p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Implement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self-consistent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launching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values).</a:t>
            </a:r>
          </a:p>
          <a:p>
            <a:pPr marL="0" indent="0">
              <a:buNone/>
            </a:pPr>
            <a:endParaRPr lang="fr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radiative force contributions (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strictly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radial).</a:t>
            </a:r>
          </a:p>
          <a:p>
            <a:endParaRPr lang="fr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covering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possible (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recently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granted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CPU-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computation time at Alliance Canada).</a:t>
            </a:r>
          </a:p>
          <a:p>
            <a:pPr marL="0" indent="0">
              <a:buNone/>
            </a:pPr>
            <a:endParaRPr lang="fr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Implement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customized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version of the LINE3D radiative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transfer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code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developped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K.U. Leuven to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extract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synthetic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observables in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photometry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(and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polarimetry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?).</a:t>
            </a:r>
          </a:p>
          <a:p>
            <a:endParaRPr lang="fr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Longer </a:t>
            </a:r>
            <a:r>
              <a:rPr lang="fr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fr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use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fit real data,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MCMC model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showcased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Rémi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Sincenne’s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 and </a:t>
            </a:r>
            <a:r>
              <a:rPr lang="fr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fr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more!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899F48-B417-C146-9BAD-6326DE21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172CE9-701A-EB44-84B4-AC2FE9EFBFFD}" type="slidenum">
              <a:rPr lang="fr-CA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fr-CA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1F4ECD-A32F-2026-9E98-075417E5F0CF}"/>
              </a:ext>
            </a:extLst>
          </p:cNvPr>
          <p:cNvSpPr txBox="1"/>
          <p:nvPr/>
        </p:nvSpPr>
        <p:spPr>
          <a:xfrm>
            <a:off x="4722883" y="6078239"/>
            <a:ext cx="7429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tuned</a:t>
            </a: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C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fr-C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year’s</a:t>
            </a: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CRAQ!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19003422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24009</TotalTime>
  <Words>440</Words>
  <Application>Microsoft Macintosh PowerPoint</Application>
  <PresentationFormat>Grand écran</PresentationFormat>
  <Paragraphs>66</Paragraphs>
  <Slides>10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Thème Office</vt:lpstr>
      <vt:lpstr>Modeling Corotating Interaction Regions (CIRs) in the winds of Wolf-Rayet stars - Part 1</vt:lpstr>
      <vt:lpstr>Talk Outline</vt:lpstr>
      <vt:lpstr>What are CIRs?</vt:lpstr>
      <vt:lpstr>CIRs vs. Binarity Models</vt:lpstr>
      <vt:lpstr>CIRs vs. Binarity Models</vt:lpstr>
      <vt:lpstr>Pushing Wolf-Rayet Wind Models further: From 1D to 3D with Spot and Rotation</vt:lpstr>
      <vt:lpstr>Pushing Wolf-Rayet Wind Models further: From 1D to 3D with Spot and Rotation</vt:lpstr>
      <vt:lpstr>3D RHD Models – a quick overview</vt:lpstr>
      <vt:lpstr>(Very near) Future Work</vt:lpstr>
      <vt:lpstr>Thanks for listening!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Radiative-Hydrodynamical modelisation of co-rotating interaction regions (CIRs) in the winds of Wolf-Rayet stars</dc:title>
  <dc:creator>Guillaume Lenoir-Craig</dc:creator>
  <cp:lastModifiedBy>Guillaume Lenoir-Craig</cp:lastModifiedBy>
  <cp:revision>24</cp:revision>
  <dcterms:created xsi:type="dcterms:W3CDTF">2023-06-14T01:44:11Z</dcterms:created>
  <dcterms:modified xsi:type="dcterms:W3CDTF">2024-05-09T14:08:23Z</dcterms:modified>
</cp:coreProperties>
</file>