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5"/>
  </p:notesMasterIdLst>
  <p:sldIdLst>
    <p:sldId id="296" r:id="rId2"/>
    <p:sldId id="300" r:id="rId3"/>
    <p:sldId id="438" r:id="rId4"/>
    <p:sldId id="433" r:id="rId5"/>
    <p:sldId id="310" r:id="rId6"/>
    <p:sldId id="427" r:id="rId7"/>
    <p:sldId id="303" r:id="rId8"/>
    <p:sldId id="432" r:id="rId9"/>
    <p:sldId id="434" r:id="rId10"/>
    <p:sldId id="435" r:id="rId11"/>
    <p:sldId id="436" r:id="rId12"/>
    <p:sldId id="437" r:id="rId13"/>
    <p:sldId id="332" r:id="rId14"/>
  </p:sldIdLst>
  <p:sldSz cx="9144000" cy="5143500" type="screen16x9"/>
  <p:notesSz cx="6858000" cy="9144000"/>
  <p:embeddedFontLst>
    <p:embeddedFont>
      <p:font typeface="Dosis" pitchFamily="2" charset="77"/>
      <p:regular r:id="rId16"/>
      <p:bold r:id="rId17"/>
    </p:embeddedFont>
    <p:embeddedFont>
      <p:font typeface="Hind Siliguri Medium" panose="020B0604020202020204" pitchFamily="34" charset="0"/>
      <p:regular r:id="rId18"/>
      <p:bold r:id="rId19"/>
    </p:embeddedFont>
    <p:embeddedFont>
      <p:font typeface="Mountains of Christmas" panose="030005000506000A0004" pitchFamily="66" charset="0"/>
      <p:regular r:id="rId20"/>
      <p:bold r:id="rId21"/>
    </p:embeddedFont>
    <p:embeddedFont>
      <p:font typeface="Nunito" pitchFamily="2" charset="77"/>
      <p:regular r:id="rId22"/>
      <p:bold r:id="rId23"/>
      <p:italic r:id="rId24"/>
      <p:boldItalic r:id="rId25"/>
    </p:embeddedFont>
    <p:embeddedFont>
      <p:font typeface="Poppins" pitchFamily="2" charset="77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06">
          <p15:clr>
            <a:srgbClr val="9AA0A6"/>
          </p15:clr>
        </p15:guide>
        <p15:guide id="2" orient="horz" pos="2443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FFBC"/>
    <a:srgbClr val="4E8F00"/>
    <a:srgbClr val="649AF1"/>
    <a:srgbClr val="BAA3CC"/>
    <a:srgbClr val="73FB79"/>
    <a:srgbClr val="32D74B"/>
    <a:srgbClr val="8EFA00"/>
    <a:srgbClr val="D5FC79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DB5715-AAE4-493F-B42D-4ABB790EC7DF}">
  <a:tblStyle styleId="{BCDB5715-AAE4-493F-B42D-4ABB790EC7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99"/>
    <p:restoredTop sz="97684"/>
  </p:normalViewPr>
  <p:slideViewPr>
    <p:cSldViewPr snapToGrid="0">
      <p:cViewPr varScale="1">
        <p:scale>
          <a:sx n="141" d="100"/>
          <a:sy n="141" d="100"/>
        </p:scale>
        <p:origin x="200" y="944"/>
      </p:cViewPr>
      <p:guideLst>
        <p:guide orient="horz" pos="1106"/>
        <p:guide orient="horz" pos="24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95F56-EBF5-BF45-BDDE-C2D43DDBF5B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48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10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95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8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" name="Google Shape;1320;p8"/>
          <p:cNvGrpSpPr/>
          <p:nvPr/>
        </p:nvGrpSpPr>
        <p:grpSpPr>
          <a:xfrm>
            <a:off x="-63239" y="-277092"/>
            <a:ext cx="9175500" cy="6099300"/>
            <a:chOff x="-31525" y="-228650"/>
            <a:chExt cx="9175500" cy="6099300"/>
          </a:xfrm>
        </p:grpSpPr>
        <p:sp>
          <p:nvSpPr>
            <p:cNvPr id="1321" name="Google Shape;1321;p8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2" name="Google Shape;1322;p8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1323" name="Google Shape;1323;p8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6" name="Google Shape;1326;p8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7" name="Google Shape;1327;p8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1328" name="Google Shape;1328;p8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8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8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8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8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8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8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8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8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8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8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8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8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8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8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8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8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8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8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8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8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8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8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8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8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8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8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8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8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8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8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8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8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8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8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8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8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8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8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8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8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8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8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8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8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8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8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8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8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8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8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8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8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8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8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8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8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8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8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8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8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8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8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8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8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8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8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8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8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8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8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8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8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8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8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8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8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8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8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8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8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8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8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8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8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8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8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8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8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8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8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8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8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8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8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8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8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8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8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8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8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8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8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8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8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8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8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8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8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8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8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8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8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8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8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8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8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8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8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8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8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8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8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8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8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8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8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8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8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8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8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8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8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8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8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8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8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8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8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8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8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8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8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8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8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8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8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8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8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8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8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8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8" name="Google Shape;1508;p8"/>
          <p:cNvGrpSpPr/>
          <p:nvPr/>
        </p:nvGrpSpPr>
        <p:grpSpPr>
          <a:xfrm>
            <a:off x="-1670858" y="-940294"/>
            <a:ext cx="10475591" cy="7640903"/>
            <a:chOff x="-1670858" y="-940294"/>
            <a:chExt cx="10475591" cy="7640903"/>
          </a:xfrm>
        </p:grpSpPr>
        <p:grpSp>
          <p:nvGrpSpPr>
            <p:cNvPr id="1509" name="Google Shape;1509;p8"/>
            <p:cNvGrpSpPr/>
            <p:nvPr/>
          </p:nvGrpSpPr>
          <p:grpSpPr>
            <a:xfrm>
              <a:off x="446775" y="904123"/>
              <a:ext cx="532885" cy="531529"/>
              <a:chOff x="3425939" y="1163662"/>
              <a:chExt cx="1615294" cy="1611183"/>
            </a:xfrm>
          </p:grpSpPr>
          <p:sp>
            <p:nvSpPr>
              <p:cNvPr id="1510" name="Google Shape;1510;p8"/>
              <p:cNvSpPr/>
              <p:nvPr/>
            </p:nvSpPr>
            <p:spPr>
              <a:xfrm>
                <a:off x="3425939" y="1163662"/>
                <a:ext cx="1615285" cy="1611166"/>
              </a:xfrm>
              <a:custGeom>
                <a:avLst/>
                <a:gdLst/>
                <a:ahLst/>
                <a:cxnLst/>
                <a:rect l="l" t="t" r="r" b="b"/>
                <a:pathLst>
                  <a:path w="11764" h="11734" extrusionOk="0">
                    <a:moveTo>
                      <a:pt x="5882" y="0"/>
                    </a:moveTo>
                    <a:cubicBezTo>
                      <a:pt x="2627" y="0"/>
                      <a:pt x="0" y="2627"/>
                      <a:pt x="0" y="5852"/>
                    </a:cubicBezTo>
                    <a:cubicBezTo>
                      <a:pt x="0" y="9107"/>
                      <a:pt x="2627" y="11734"/>
                      <a:pt x="5882" y="11734"/>
                    </a:cubicBezTo>
                    <a:cubicBezTo>
                      <a:pt x="9109" y="11734"/>
                      <a:pt x="11764" y="9107"/>
                      <a:pt x="11764" y="5852"/>
                    </a:cubicBezTo>
                    <a:cubicBezTo>
                      <a:pt x="11764" y="2627"/>
                      <a:pt x="9109" y="0"/>
                      <a:pt x="5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8"/>
              <p:cNvSpPr/>
              <p:nvPr/>
            </p:nvSpPr>
            <p:spPr>
              <a:xfrm>
                <a:off x="3755205" y="2434732"/>
                <a:ext cx="1011544" cy="340111"/>
              </a:xfrm>
              <a:custGeom>
                <a:avLst/>
                <a:gdLst/>
                <a:ahLst/>
                <a:cxnLst/>
                <a:rect l="l" t="t" r="r" b="b"/>
                <a:pathLst>
                  <a:path w="7367" h="2477" extrusionOk="0">
                    <a:moveTo>
                      <a:pt x="3240" y="0"/>
                    </a:moveTo>
                    <a:cubicBezTo>
                      <a:pt x="2996" y="0"/>
                      <a:pt x="2755" y="22"/>
                      <a:pt x="2513" y="78"/>
                    </a:cubicBezTo>
                    <a:cubicBezTo>
                      <a:pt x="2029" y="193"/>
                      <a:pt x="1600" y="364"/>
                      <a:pt x="1173" y="592"/>
                    </a:cubicBezTo>
                    <a:cubicBezTo>
                      <a:pt x="773" y="821"/>
                      <a:pt x="400" y="1106"/>
                      <a:pt x="1" y="1307"/>
                    </a:cubicBezTo>
                    <a:cubicBezTo>
                      <a:pt x="972" y="2050"/>
                      <a:pt x="2171" y="2477"/>
                      <a:pt x="3484" y="2477"/>
                    </a:cubicBezTo>
                    <a:cubicBezTo>
                      <a:pt x="4969" y="2477"/>
                      <a:pt x="6339" y="1906"/>
                      <a:pt x="7367" y="992"/>
                    </a:cubicBezTo>
                    <a:cubicBezTo>
                      <a:pt x="6711" y="736"/>
                      <a:pt x="6054" y="451"/>
                      <a:pt x="5341" y="250"/>
                    </a:cubicBezTo>
                    <a:cubicBezTo>
                      <a:pt x="4912" y="135"/>
                      <a:pt x="4455" y="78"/>
                      <a:pt x="3998" y="51"/>
                    </a:cubicBezTo>
                    <a:cubicBezTo>
                      <a:pt x="3739" y="22"/>
                      <a:pt x="3488" y="0"/>
                      <a:pt x="3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8"/>
              <p:cNvSpPr/>
              <p:nvPr/>
            </p:nvSpPr>
            <p:spPr>
              <a:xfrm>
                <a:off x="3884825" y="1163662"/>
                <a:ext cx="627358" cy="171634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250" extrusionOk="0">
                    <a:moveTo>
                      <a:pt x="2540" y="0"/>
                    </a:moveTo>
                    <a:cubicBezTo>
                      <a:pt x="1626" y="0"/>
                      <a:pt x="770" y="199"/>
                      <a:pt x="0" y="571"/>
                    </a:cubicBezTo>
                    <a:cubicBezTo>
                      <a:pt x="321" y="942"/>
                      <a:pt x="622" y="1249"/>
                      <a:pt x="1163" y="1249"/>
                    </a:cubicBezTo>
                    <a:cubicBezTo>
                      <a:pt x="1245" y="1249"/>
                      <a:pt x="1333" y="1242"/>
                      <a:pt x="1428" y="1227"/>
                    </a:cubicBezTo>
                    <a:cubicBezTo>
                      <a:pt x="2227" y="1113"/>
                      <a:pt x="2969" y="770"/>
                      <a:pt x="3739" y="628"/>
                    </a:cubicBezTo>
                    <a:cubicBezTo>
                      <a:pt x="4054" y="542"/>
                      <a:pt x="4340" y="485"/>
                      <a:pt x="4568" y="370"/>
                    </a:cubicBezTo>
                    <a:cubicBezTo>
                      <a:pt x="3940" y="115"/>
                      <a:pt x="3255" y="0"/>
                      <a:pt x="2540" y="0"/>
                    </a:cubicBezTo>
                    <a:close/>
                  </a:path>
                </a:pathLst>
              </a:custGeom>
              <a:solidFill>
                <a:srgbClr val="DF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8"/>
              <p:cNvSpPr/>
              <p:nvPr/>
            </p:nvSpPr>
            <p:spPr>
              <a:xfrm>
                <a:off x="4002361" y="2594423"/>
                <a:ext cx="635184" cy="180422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1314" extrusionOk="0">
                    <a:moveTo>
                      <a:pt x="2856" y="0"/>
                    </a:moveTo>
                    <a:cubicBezTo>
                      <a:pt x="1999" y="0"/>
                      <a:pt x="1086" y="172"/>
                      <a:pt x="400" y="715"/>
                    </a:cubicBezTo>
                    <a:cubicBezTo>
                      <a:pt x="286" y="829"/>
                      <a:pt x="142" y="971"/>
                      <a:pt x="1" y="1058"/>
                    </a:cubicBezTo>
                    <a:cubicBezTo>
                      <a:pt x="542" y="1229"/>
                      <a:pt x="1086" y="1314"/>
                      <a:pt x="1684" y="1314"/>
                    </a:cubicBezTo>
                    <a:cubicBezTo>
                      <a:pt x="2769" y="1314"/>
                      <a:pt x="3769" y="1028"/>
                      <a:pt x="4626" y="514"/>
                    </a:cubicBezTo>
                    <a:cubicBezTo>
                      <a:pt x="4055" y="286"/>
                      <a:pt x="3511" y="0"/>
                      <a:pt x="2856" y="0"/>
                    </a:cubicBezTo>
                    <a:close/>
                  </a:path>
                </a:pathLst>
              </a:custGeom>
              <a:solidFill>
                <a:srgbClr val="DF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8"/>
              <p:cNvSpPr/>
              <p:nvPr/>
            </p:nvSpPr>
            <p:spPr>
              <a:xfrm>
                <a:off x="3469191" y="1379100"/>
                <a:ext cx="780181" cy="1174116"/>
              </a:xfrm>
              <a:custGeom>
                <a:avLst/>
                <a:gdLst/>
                <a:ahLst/>
                <a:cxnLst/>
                <a:rect l="l" t="t" r="r" b="b"/>
                <a:pathLst>
                  <a:path w="5682" h="8551" extrusionOk="0">
                    <a:moveTo>
                      <a:pt x="1912" y="1"/>
                    </a:moveTo>
                    <a:cubicBezTo>
                      <a:pt x="1771" y="1"/>
                      <a:pt x="1657" y="1"/>
                      <a:pt x="1513" y="30"/>
                    </a:cubicBezTo>
                    <a:cubicBezTo>
                      <a:pt x="828" y="686"/>
                      <a:pt x="314" y="1485"/>
                      <a:pt x="1" y="2399"/>
                    </a:cubicBezTo>
                    <a:cubicBezTo>
                      <a:pt x="115" y="2570"/>
                      <a:pt x="229" y="2771"/>
                      <a:pt x="257" y="3000"/>
                    </a:cubicBezTo>
                    <a:cubicBezTo>
                      <a:pt x="343" y="3312"/>
                      <a:pt x="257" y="3628"/>
                      <a:pt x="229" y="3941"/>
                    </a:cubicBezTo>
                    <a:cubicBezTo>
                      <a:pt x="229" y="4313"/>
                      <a:pt x="314" y="4655"/>
                      <a:pt x="428" y="4998"/>
                    </a:cubicBezTo>
                    <a:cubicBezTo>
                      <a:pt x="599" y="5398"/>
                      <a:pt x="770" y="5683"/>
                      <a:pt x="1170" y="5855"/>
                    </a:cubicBezTo>
                    <a:cubicBezTo>
                      <a:pt x="1284" y="5912"/>
                      <a:pt x="1399" y="5912"/>
                      <a:pt x="1542" y="5996"/>
                    </a:cubicBezTo>
                    <a:cubicBezTo>
                      <a:pt x="1771" y="6168"/>
                      <a:pt x="1828" y="6483"/>
                      <a:pt x="1885" y="6739"/>
                    </a:cubicBezTo>
                    <a:cubicBezTo>
                      <a:pt x="1970" y="7168"/>
                      <a:pt x="2027" y="7568"/>
                      <a:pt x="2113" y="7967"/>
                    </a:cubicBezTo>
                    <a:cubicBezTo>
                      <a:pt x="2141" y="8109"/>
                      <a:pt x="2171" y="8452"/>
                      <a:pt x="2285" y="8509"/>
                    </a:cubicBezTo>
                    <a:cubicBezTo>
                      <a:pt x="2335" y="8538"/>
                      <a:pt x="2383" y="8551"/>
                      <a:pt x="2429" y="8551"/>
                    </a:cubicBezTo>
                    <a:cubicBezTo>
                      <a:pt x="2740" y="8551"/>
                      <a:pt x="2924" y="7938"/>
                      <a:pt x="2997" y="7739"/>
                    </a:cubicBezTo>
                    <a:cubicBezTo>
                      <a:pt x="3169" y="7138"/>
                      <a:pt x="3941" y="6339"/>
                      <a:pt x="3712" y="5711"/>
                    </a:cubicBezTo>
                    <a:cubicBezTo>
                      <a:pt x="3568" y="5254"/>
                      <a:pt x="2826" y="5197"/>
                      <a:pt x="2399" y="5025"/>
                    </a:cubicBezTo>
                    <a:cubicBezTo>
                      <a:pt x="2342" y="4998"/>
                      <a:pt x="2342" y="4941"/>
                      <a:pt x="2342" y="4854"/>
                    </a:cubicBezTo>
                    <a:cubicBezTo>
                      <a:pt x="2456" y="4055"/>
                      <a:pt x="1970" y="2885"/>
                      <a:pt x="2769" y="2314"/>
                    </a:cubicBezTo>
                    <a:cubicBezTo>
                      <a:pt x="3048" y="2111"/>
                      <a:pt x="3368" y="2066"/>
                      <a:pt x="3696" y="2066"/>
                    </a:cubicBezTo>
                    <a:cubicBezTo>
                      <a:pt x="3958" y="2066"/>
                      <a:pt x="4225" y="2094"/>
                      <a:pt x="4482" y="2094"/>
                    </a:cubicBezTo>
                    <a:cubicBezTo>
                      <a:pt x="4629" y="2094"/>
                      <a:pt x="4773" y="2085"/>
                      <a:pt x="4911" y="2056"/>
                    </a:cubicBezTo>
                    <a:cubicBezTo>
                      <a:pt x="5681" y="1915"/>
                      <a:pt x="5396" y="1572"/>
                      <a:pt x="4882" y="1371"/>
                    </a:cubicBezTo>
                    <a:cubicBezTo>
                      <a:pt x="4569" y="1257"/>
                      <a:pt x="4254" y="1200"/>
                      <a:pt x="3911" y="1085"/>
                    </a:cubicBezTo>
                    <a:cubicBezTo>
                      <a:pt x="3655" y="1001"/>
                      <a:pt x="3454" y="914"/>
                      <a:pt x="3226" y="743"/>
                    </a:cubicBezTo>
                    <a:cubicBezTo>
                      <a:pt x="2769" y="430"/>
                      <a:pt x="2541" y="30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8"/>
              <p:cNvSpPr/>
              <p:nvPr/>
            </p:nvSpPr>
            <p:spPr>
              <a:xfrm>
                <a:off x="4308148" y="1386927"/>
                <a:ext cx="733085" cy="1083905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7894" extrusionOk="0">
                    <a:moveTo>
                      <a:pt x="3511" y="1"/>
                    </a:moveTo>
                    <a:cubicBezTo>
                      <a:pt x="3226" y="202"/>
                      <a:pt x="2913" y="316"/>
                      <a:pt x="2598" y="515"/>
                    </a:cubicBezTo>
                    <a:cubicBezTo>
                      <a:pt x="2113" y="773"/>
                      <a:pt x="2084" y="1001"/>
                      <a:pt x="1942" y="1485"/>
                    </a:cubicBezTo>
                    <a:cubicBezTo>
                      <a:pt x="1855" y="1743"/>
                      <a:pt x="1942" y="1686"/>
                      <a:pt x="1798" y="1885"/>
                    </a:cubicBezTo>
                    <a:cubicBezTo>
                      <a:pt x="1599" y="2285"/>
                      <a:pt x="1143" y="2486"/>
                      <a:pt x="827" y="2771"/>
                    </a:cubicBezTo>
                    <a:cubicBezTo>
                      <a:pt x="743" y="2828"/>
                      <a:pt x="1" y="3484"/>
                      <a:pt x="599" y="3571"/>
                    </a:cubicBezTo>
                    <a:cubicBezTo>
                      <a:pt x="606" y="3572"/>
                      <a:pt x="614" y="3572"/>
                      <a:pt x="621" y="3572"/>
                    </a:cubicBezTo>
                    <a:cubicBezTo>
                      <a:pt x="799" y="3572"/>
                      <a:pt x="1119" y="3282"/>
                      <a:pt x="1257" y="3198"/>
                    </a:cubicBezTo>
                    <a:cubicBezTo>
                      <a:pt x="1553" y="3029"/>
                      <a:pt x="2005" y="2829"/>
                      <a:pt x="2417" y="2829"/>
                    </a:cubicBezTo>
                    <a:cubicBezTo>
                      <a:pt x="2561" y="2829"/>
                      <a:pt x="2700" y="2854"/>
                      <a:pt x="2826" y="2913"/>
                    </a:cubicBezTo>
                    <a:cubicBezTo>
                      <a:pt x="3283" y="3114"/>
                      <a:pt x="3226" y="3655"/>
                      <a:pt x="2940" y="3970"/>
                    </a:cubicBezTo>
                    <a:cubicBezTo>
                      <a:pt x="2426" y="4512"/>
                      <a:pt x="1542" y="4340"/>
                      <a:pt x="999" y="4770"/>
                    </a:cubicBezTo>
                    <a:cubicBezTo>
                      <a:pt x="256" y="5311"/>
                      <a:pt x="1341" y="6140"/>
                      <a:pt x="1599" y="6654"/>
                    </a:cubicBezTo>
                    <a:cubicBezTo>
                      <a:pt x="1758" y="6928"/>
                      <a:pt x="1991" y="7893"/>
                      <a:pt x="2354" y="7893"/>
                    </a:cubicBezTo>
                    <a:cubicBezTo>
                      <a:pt x="2446" y="7893"/>
                      <a:pt x="2546" y="7832"/>
                      <a:pt x="2655" y="7682"/>
                    </a:cubicBezTo>
                    <a:cubicBezTo>
                      <a:pt x="2856" y="7424"/>
                      <a:pt x="2913" y="7111"/>
                      <a:pt x="3054" y="6853"/>
                    </a:cubicBezTo>
                    <a:cubicBezTo>
                      <a:pt x="3255" y="6426"/>
                      <a:pt x="3598" y="6140"/>
                      <a:pt x="3968" y="5882"/>
                    </a:cubicBezTo>
                    <a:cubicBezTo>
                      <a:pt x="4425" y="5569"/>
                      <a:pt x="4882" y="5284"/>
                      <a:pt x="5281" y="4884"/>
                    </a:cubicBezTo>
                    <a:cubicBezTo>
                      <a:pt x="5311" y="4683"/>
                      <a:pt x="5339" y="4455"/>
                      <a:pt x="5339" y="4226"/>
                    </a:cubicBezTo>
                    <a:cubicBezTo>
                      <a:pt x="5339" y="2570"/>
                      <a:pt x="4626" y="1058"/>
                      <a:pt x="35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8"/>
              <p:cNvSpPr/>
              <p:nvPr/>
            </p:nvSpPr>
            <p:spPr>
              <a:xfrm>
                <a:off x="3425939" y="1571333"/>
                <a:ext cx="1615285" cy="670610"/>
              </a:xfrm>
              <a:custGeom>
                <a:avLst/>
                <a:gdLst/>
                <a:ahLst/>
                <a:cxnLst/>
                <a:rect l="l" t="t" r="r" b="b"/>
                <a:pathLst>
                  <a:path w="11764" h="4884" extrusionOk="0">
                    <a:moveTo>
                      <a:pt x="773" y="1"/>
                    </a:moveTo>
                    <a:cubicBezTo>
                      <a:pt x="286" y="857"/>
                      <a:pt x="0" y="1828"/>
                      <a:pt x="0" y="2883"/>
                    </a:cubicBezTo>
                    <a:cubicBezTo>
                      <a:pt x="0" y="3283"/>
                      <a:pt x="30" y="3683"/>
                      <a:pt x="115" y="4055"/>
                    </a:cubicBezTo>
                    <a:cubicBezTo>
                      <a:pt x="527" y="4185"/>
                      <a:pt x="964" y="4255"/>
                      <a:pt x="1425" y="4255"/>
                    </a:cubicBezTo>
                    <a:cubicBezTo>
                      <a:pt x="1667" y="4255"/>
                      <a:pt x="1915" y="4236"/>
                      <a:pt x="2170" y="4197"/>
                    </a:cubicBezTo>
                    <a:cubicBezTo>
                      <a:pt x="3456" y="3998"/>
                      <a:pt x="4655" y="3454"/>
                      <a:pt x="5939" y="3427"/>
                    </a:cubicBezTo>
                    <a:cubicBezTo>
                      <a:pt x="7762" y="3427"/>
                      <a:pt x="9527" y="4883"/>
                      <a:pt x="11293" y="4883"/>
                    </a:cubicBezTo>
                    <a:cubicBezTo>
                      <a:pt x="11327" y="4883"/>
                      <a:pt x="11360" y="4883"/>
                      <a:pt x="11393" y="4882"/>
                    </a:cubicBezTo>
                    <a:cubicBezTo>
                      <a:pt x="11622" y="4254"/>
                      <a:pt x="11764" y="3598"/>
                      <a:pt x="11764" y="2883"/>
                    </a:cubicBezTo>
                    <a:cubicBezTo>
                      <a:pt x="11764" y="1942"/>
                      <a:pt x="11508" y="1028"/>
                      <a:pt x="11108" y="229"/>
                    </a:cubicBezTo>
                    <a:cubicBezTo>
                      <a:pt x="10251" y="229"/>
                      <a:pt x="9422" y="314"/>
                      <a:pt x="8566" y="572"/>
                    </a:cubicBezTo>
                    <a:cubicBezTo>
                      <a:pt x="7424" y="885"/>
                      <a:pt x="6311" y="1314"/>
                      <a:pt x="5140" y="1570"/>
                    </a:cubicBezTo>
                    <a:cubicBezTo>
                      <a:pt x="4700" y="1661"/>
                      <a:pt x="4243" y="1728"/>
                      <a:pt x="3788" y="1728"/>
                    </a:cubicBezTo>
                    <a:cubicBezTo>
                      <a:pt x="3387" y="1728"/>
                      <a:pt x="2987" y="1676"/>
                      <a:pt x="2600" y="1542"/>
                    </a:cubicBezTo>
                    <a:cubicBezTo>
                      <a:pt x="1828" y="1257"/>
                      <a:pt x="1286" y="629"/>
                      <a:pt x="7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8"/>
              <p:cNvSpPr/>
              <p:nvPr/>
            </p:nvSpPr>
            <p:spPr>
              <a:xfrm>
                <a:off x="3723899" y="1163662"/>
                <a:ext cx="976394" cy="232736"/>
              </a:xfrm>
              <a:custGeom>
                <a:avLst/>
                <a:gdLst/>
                <a:ahLst/>
                <a:cxnLst/>
                <a:rect l="l" t="t" r="r" b="b"/>
                <a:pathLst>
                  <a:path w="7111" h="1695" extrusionOk="0">
                    <a:moveTo>
                      <a:pt x="3712" y="0"/>
                    </a:moveTo>
                    <a:cubicBezTo>
                      <a:pt x="2314" y="0"/>
                      <a:pt x="1001" y="485"/>
                      <a:pt x="0" y="1314"/>
                    </a:cubicBezTo>
                    <a:cubicBezTo>
                      <a:pt x="398" y="1536"/>
                      <a:pt x="817" y="1695"/>
                      <a:pt x="1314" y="1695"/>
                    </a:cubicBezTo>
                    <a:cubicBezTo>
                      <a:pt x="1388" y="1695"/>
                      <a:pt x="1464" y="1691"/>
                      <a:pt x="1542" y="1684"/>
                    </a:cubicBezTo>
                    <a:cubicBezTo>
                      <a:pt x="2513" y="1599"/>
                      <a:pt x="3426" y="1227"/>
                      <a:pt x="4370" y="1056"/>
                    </a:cubicBezTo>
                    <a:cubicBezTo>
                      <a:pt x="4794" y="963"/>
                      <a:pt x="5218" y="920"/>
                      <a:pt x="5643" y="920"/>
                    </a:cubicBezTo>
                    <a:cubicBezTo>
                      <a:pt x="6132" y="920"/>
                      <a:pt x="6621" y="978"/>
                      <a:pt x="7111" y="1085"/>
                    </a:cubicBezTo>
                    <a:cubicBezTo>
                      <a:pt x="6140" y="400"/>
                      <a:pt x="4968" y="0"/>
                      <a:pt x="3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8"/>
              <p:cNvSpPr/>
              <p:nvPr/>
            </p:nvSpPr>
            <p:spPr>
              <a:xfrm>
                <a:off x="3884825" y="1163662"/>
                <a:ext cx="627358" cy="171634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250" extrusionOk="0">
                    <a:moveTo>
                      <a:pt x="2540" y="0"/>
                    </a:moveTo>
                    <a:cubicBezTo>
                      <a:pt x="1626" y="0"/>
                      <a:pt x="770" y="199"/>
                      <a:pt x="0" y="571"/>
                    </a:cubicBezTo>
                    <a:cubicBezTo>
                      <a:pt x="321" y="942"/>
                      <a:pt x="622" y="1249"/>
                      <a:pt x="1163" y="1249"/>
                    </a:cubicBezTo>
                    <a:cubicBezTo>
                      <a:pt x="1245" y="1249"/>
                      <a:pt x="1333" y="1242"/>
                      <a:pt x="1428" y="1227"/>
                    </a:cubicBezTo>
                    <a:cubicBezTo>
                      <a:pt x="2227" y="1113"/>
                      <a:pt x="2969" y="770"/>
                      <a:pt x="3739" y="628"/>
                    </a:cubicBezTo>
                    <a:cubicBezTo>
                      <a:pt x="4054" y="542"/>
                      <a:pt x="4340" y="485"/>
                      <a:pt x="4568" y="370"/>
                    </a:cubicBezTo>
                    <a:cubicBezTo>
                      <a:pt x="3940" y="115"/>
                      <a:pt x="3255" y="0"/>
                      <a:pt x="25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8"/>
              <p:cNvSpPr/>
              <p:nvPr/>
            </p:nvSpPr>
            <p:spPr>
              <a:xfrm>
                <a:off x="3469191" y="1571333"/>
                <a:ext cx="439247" cy="584106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4254" extrusionOk="0">
                    <a:moveTo>
                      <a:pt x="458" y="1"/>
                    </a:moveTo>
                    <a:cubicBezTo>
                      <a:pt x="286" y="314"/>
                      <a:pt x="115" y="656"/>
                      <a:pt x="1" y="999"/>
                    </a:cubicBezTo>
                    <a:cubicBezTo>
                      <a:pt x="115" y="1170"/>
                      <a:pt x="229" y="1371"/>
                      <a:pt x="257" y="1600"/>
                    </a:cubicBezTo>
                    <a:cubicBezTo>
                      <a:pt x="343" y="1912"/>
                      <a:pt x="257" y="2228"/>
                      <a:pt x="229" y="2541"/>
                    </a:cubicBezTo>
                    <a:cubicBezTo>
                      <a:pt x="229" y="2913"/>
                      <a:pt x="314" y="3255"/>
                      <a:pt x="428" y="3598"/>
                    </a:cubicBezTo>
                    <a:cubicBezTo>
                      <a:pt x="542" y="3854"/>
                      <a:pt x="656" y="4082"/>
                      <a:pt x="828" y="4254"/>
                    </a:cubicBezTo>
                    <a:cubicBezTo>
                      <a:pt x="1170" y="4254"/>
                      <a:pt x="1513" y="4254"/>
                      <a:pt x="1855" y="4197"/>
                    </a:cubicBezTo>
                    <a:cubicBezTo>
                      <a:pt x="2312" y="4112"/>
                      <a:pt x="2769" y="3998"/>
                      <a:pt x="3198" y="3884"/>
                    </a:cubicBezTo>
                    <a:cubicBezTo>
                      <a:pt x="2940" y="3769"/>
                      <a:pt x="2627" y="3740"/>
                      <a:pt x="2399" y="3625"/>
                    </a:cubicBezTo>
                    <a:cubicBezTo>
                      <a:pt x="2342" y="3598"/>
                      <a:pt x="2342" y="3541"/>
                      <a:pt x="2342" y="3454"/>
                    </a:cubicBezTo>
                    <a:cubicBezTo>
                      <a:pt x="2426" y="2883"/>
                      <a:pt x="2198" y="2141"/>
                      <a:pt x="2369" y="1542"/>
                    </a:cubicBezTo>
                    <a:lnTo>
                      <a:pt x="2285" y="1542"/>
                    </a:lnTo>
                    <a:cubicBezTo>
                      <a:pt x="1513" y="1257"/>
                      <a:pt x="971" y="629"/>
                      <a:pt x="4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8"/>
              <p:cNvSpPr/>
              <p:nvPr/>
            </p:nvSpPr>
            <p:spPr>
              <a:xfrm>
                <a:off x="4308148" y="1602777"/>
                <a:ext cx="733085" cy="615412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4482" extrusionOk="0">
                    <a:moveTo>
                      <a:pt x="4683" y="0"/>
                    </a:moveTo>
                    <a:cubicBezTo>
                      <a:pt x="3826" y="0"/>
                      <a:pt x="2997" y="85"/>
                      <a:pt x="2141" y="343"/>
                    </a:cubicBezTo>
                    <a:cubicBezTo>
                      <a:pt x="1999" y="370"/>
                      <a:pt x="1855" y="427"/>
                      <a:pt x="1714" y="457"/>
                    </a:cubicBezTo>
                    <a:cubicBezTo>
                      <a:pt x="1485" y="770"/>
                      <a:pt x="1086" y="941"/>
                      <a:pt x="827" y="1199"/>
                    </a:cubicBezTo>
                    <a:cubicBezTo>
                      <a:pt x="743" y="1256"/>
                      <a:pt x="1" y="1912"/>
                      <a:pt x="599" y="1999"/>
                    </a:cubicBezTo>
                    <a:cubicBezTo>
                      <a:pt x="606" y="2000"/>
                      <a:pt x="614" y="2000"/>
                      <a:pt x="621" y="2000"/>
                    </a:cubicBezTo>
                    <a:cubicBezTo>
                      <a:pt x="799" y="2000"/>
                      <a:pt x="1119" y="1710"/>
                      <a:pt x="1257" y="1626"/>
                    </a:cubicBezTo>
                    <a:cubicBezTo>
                      <a:pt x="1553" y="1457"/>
                      <a:pt x="2005" y="1257"/>
                      <a:pt x="2417" y="1257"/>
                    </a:cubicBezTo>
                    <a:cubicBezTo>
                      <a:pt x="2561" y="1257"/>
                      <a:pt x="2700" y="1282"/>
                      <a:pt x="2826" y="1341"/>
                    </a:cubicBezTo>
                    <a:cubicBezTo>
                      <a:pt x="3283" y="1542"/>
                      <a:pt x="3226" y="2083"/>
                      <a:pt x="2940" y="2398"/>
                    </a:cubicBezTo>
                    <a:cubicBezTo>
                      <a:pt x="2426" y="2940"/>
                      <a:pt x="1542" y="2768"/>
                      <a:pt x="999" y="3198"/>
                    </a:cubicBezTo>
                    <a:cubicBezTo>
                      <a:pt x="885" y="3255"/>
                      <a:pt x="827" y="3339"/>
                      <a:pt x="800" y="3396"/>
                    </a:cubicBezTo>
                    <a:cubicBezTo>
                      <a:pt x="1771" y="3682"/>
                      <a:pt x="2769" y="4226"/>
                      <a:pt x="3740" y="4481"/>
                    </a:cubicBezTo>
                    <a:cubicBezTo>
                      <a:pt x="3797" y="4424"/>
                      <a:pt x="3884" y="4367"/>
                      <a:pt x="3968" y="4310"/>
                    </a:cubicBezTo>
                    <a:cubicBezTo>
                      <a:pt x="4425" y="3997"/>
                      <a:pt x="4882" y="3712"/>
                      <a:pt x="5281" y="3312"/>
                    </a:cubicBezTo>
                    <a:cubicBezTo>
                      <a:pt x="5311" y="3111"/>
                      <a:pt x="5339" y="2883"/>
                      <a:pt x="5339" y="2654"/>
                    </a:cubicBezTo>
                    <a:cubicBezTo>
                      <a:pt x="5339" y="1713"/>
                      <a:pt x="5083" y="799"/>
                      <a:pt x="4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8"/>
              <p:cNvSpPr/>
              <p:nvPr/>
            </p:nvSpPr>
            <p:spPr>
              <a:xfrm>
                <a:off x="4002361" y="2594423"/>
                <a:ext cx="635184" cy="180422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1314" extrusionOk="0">
                    <a:moveTo>
                      <a:pt x="2856" y="0"/>
                    </a:moveTo>
                    <a:cubicBezTo>
                      <a:pt x="1999" y="0"/>
                      <a:pt x="1086" y="172"/>
                      <a:pt x="400" y="715"/>
                    </a:cubicBezTo>
                    <a:cubicBezTo>
                      <a:pt x="286" y="829"/>
                      <a:pt x="142" y="971"/>
                      <a:pt x="1" y="1058"/>
                    </a:cubicBezTo>
                    <a:cubicBezTo>
                      <a:pt x="542" y="1229"/>
                      <a:pt x="1086" y="1314"/>
                      <a:pt x="1684" y="1314"/>
                    </a:cubicBezTo>
                    <a:cubicBezTo>
                      <a:pt x="2769" y="1314"/>
                      <a:pt x="3769" y="1028"/>
                      <a:pt x="4626" y="514"/>
                    </a:cubicBezTo>
                    <a:cubicBezTo>
                      <a:pt x="4055" y="286"/>
                      <a:pt x="3511" y="0"/>
                      <a:pt x="28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8"/>
            <p:cNvGrpSpPr/>
            <p:nvPr/>
          </p:nvGrpSpPr>
          <p:grpSpPr>
            <a:xfrm>
              <a:off x="7178609" y="3077511"/>
              <a:ext cx="1515492" cy="1736721"/>
              <a:chOff x="6903281" y="2621887"/>
              <a:chExt cx="1772091" cy="2030778"/>
            </a:xfrm>
          </p:grpSpPr>
          <p:sp>
            <p:nvSpPr>
              <p:cNvPr id="1523" name="Google Shape;1523;p8"/>
              <p:cNvSpPr/>
              <p:nvPr/>
            </p:nvSpPr>
            <p:spPr>
              <a:xfrm>
                <a:off x="7032628" y="2810137"/>
                <a:ext cx="1533038" cy="1532902"/>
              </a:xfrm>
              <a:custGeom>
                <a:avLst/>
                <a:gdLst/>
                <a:ahLst/>
                <a:cxnLst/>
                <a:rect l="l" t="t" r="r" b="b"/>
                <a:pathLst>
                  <a:path w="11165" h="11164" extrusionOk="0">
                    <a:moveTo>
                      <a:pt x="5569" y="1"/>
                    </a:moveTo>
                    <a:cubicBezTo>
                      <a:pt x="2513" y="1"/>
                      <a:pt x="0" y="2484"/>
                      <a:pt x="0" y="5567"/>
                    </a:cubicBezTo>
                    <a:cubicBezTo>
                      <a:pt x="0" y="8651"/>
                      <a:pt x="2513" y="11163"/>
                      <a:pt x="5569" y="11163"/>
                    </a:cubicBezTo>
                    <a:cubicBezTo>
                      <a:pt x="8653" y="11163"/>
                      <a:pt x="11165" y="8651"/>
                      <a:pt x="11165" y="5567"/>
                    </a:cubicBezTo>
                    <a:cubicBezTo>
                      <a:pt x="11165" y="2484"/>
                      <a:pt x="8653" y="1"/>
                      <a:pt x="55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8"/>
              <p:cNvSpPr/>
              <p:nvPr/>
            </p:nvSpPr>
            <p:spPr>
              <a:xfrm>
                <a:off x="7358187" y="2810135"/>
                <a:ext cx="980238" cy="298369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2173" extrusionOk="0">
                    <a:moveTo>
                      <a:pt x="3198" y="1"/>
                    </a:moveTo>
                    <a:cubicBezTo>
                      <a:pt x="2026" y="1"/>
                      <a:pt x="914" y="371"/>
                      <a:pt x="0" y="999"/>
                    </a:cubicBezTo>
                    <a:cubicBezTo>
                      <a:pt x="990" y="1824"/>
                      <a:pt x="2351" y="2172"/>
                      <a:pt x="3648" y="2172"/>
                    </a:cubicBezTo>
                    <a:cubicBezTo>
                      <a:pt x="3698" y="2172"/>
                      <a:pt x="3747" y="2172"/>
                      <a:pt x="3796" y="2171"/>
                    </a:cubicBezTo>
                    <a:cubicBezTo>
                      <a:pt x="4938" y="2141"/>
                      <a:pt x="6023" y="1798"/>
                      <a:pt x="7138" y="1600"/>
                    </a:cubicBezTo>
                    <a:cubicBezTo>
                      <a:pt x="6110" y="599"/>
                      <a:pt x="4740" y="1"/>
                      <a:pt x="3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8"/>
              <p:cNvSpPr/>
              <p:nvPr/>
            </p:nvSpPr>
            <p:spPr>
              <a:xfrm>
                <a:off x="7487395" y="3974379"/>
                <a:ext cx="964448" cy="368671"/>
              </a:xfrm>
              <a:custGeom>
                <a:avLst/>
                <a:gdLst/>
                <a:ahLst/>
                <a:cxnLst/>
                <a:rect l="l" t="t" r="r" b="b"/>
                <a:pathLst>
                  <a:path w="7024" h="2685" extrusionOk="0">
                    <a:moveTo>
                      <a:pt x="7024" y="0"/>
                    </a:moveTo>
                    <a:lnTo>
                      <a:pt x="7024" y="0"/>
                    </a:lnTo>
                    <a:cubicBezTo>
                      <a:pt x="5768" y="229"/>
                      <a:pt x="4569" y="743"/>
                      <a:pt x="3369" y="1343"/>
                    </a:cubicBezTo>
                    <a:cubicBezTo>
                      <a:pt x="2380" y="1864"/>
                      <a:pt x="1259" y="2201"/>
                      <a:pt x="132" y="2201"/>
                    </a:cubicBezTo>
                    <a:cubicBezTo>
                      <a:pt x="88" y="2201"/>
                      <a:pt x="44" y="2201"/>
                      <a:pt x="0" y="2200"/>
                    </a:cubicBezTo>
                    <a:lnTo>
                      <a:pt x="0" y="2200"/>
                    </a:lnTo>
                    <a:cubicBezTo>
                      <a:pt x="686" y="2513"/>
                      <a:pt x="1458" y="2684"/>
                      <a:pt x="2257" y="2684"/>
                    </a:cubicBezTo>
                    <a:cubicBezTo>
                      <a:pt x="4283" y="2684"/>
                      <a:pt x="6053" y="1599"/>
                      <a:pt x="70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8"/>
              <p:cNvSpPr/>
              <p:nvPr/>
            </p:nvSpPr>
            <p:spPr>
              <a:xfrm>
                <a:off x="7032628" y="3221651"/>
                <a:ext cx="1533038" cy="702877"/>
              </a:xfrm>
              <a:custGeom>
                <a:avLst/>
                <a:gdLst/>
                <a:ahLst/>
                <a:cxnLst/>
                <a:rect l="l" t="t" r="r" b="b"/>
                <a:pathLst>
                  <a:path w="11165" h="5119" extrusionOk="0">
                    <a:moveTo>
                      <a:pt x="10537" y="0"/>
                    </a:moveTo>
                    <a:cubicBezTo>
                      <a:pt x="10194" y="430"/>
                      <a:pt x="9623" y="800"/>
                      <a:pt x="9251" y="1028"/>
                    </a:cubicBezTo>
                    <a:cubicBezTo>
                      <a:pt x="8441" y="1526"/>
                      <a:pt x="7486" y="1808"/>
                      <a:pt x="6521" y="1808"/>
                    </a:cubicBezTo>
                    <a:cubicBezTo>
                      <a:pt x="6432" y="1808"/>
                      <a:pt x="6343" y="1805"/>
                      <a:pt x="6254" y="1800"/>
                    </a:cubicBezTo>
                    <a:cubicBezTo>
                      <a:pt x="5083" y="1714"/>
                      <a:pt x="4112" y="971"/>
                      <a:pt x="2999" y="686"/>
                    </a:cubicBezTo>
                    <a:cubicBezTo>
                      <a:pt x="2650" y="598"/>
                      <a:pt x="2305" y="561"/>
                      <a:pt x="1961" y="561"/>
                    </a:cubicBezTo>
                    <a:cubicBezTo>
                      <a:pt x="1405" y="561"/>
                      <a:pt x="851" y="659"/>
                      <a:pt x="286" y="800"/>
                    </a:cubicBezTo>
                    <a:cubicBezTo>
                      <a:pt x="115" y="1344"/>
                      <a:pt x="0" y="1942"/>
                      <a:pt x="0" y="2570"/>
                    </a:cubicBezTo>
                    <a:cubicBezTo>
                      <a:pt x="0" y="3141"/>
                      <a:pt x="87" y="3712"/>
                      <a:pt x="259" y="4226"/>
                    </a:cubicBezTo>
                    <a:cubicBezTo>
                      <a:pt x="1225" y="4920"/>
                      <a:pt x="2592" y="5118"/>
                      <a:pt x="3839" y="5118"/>
                    </a:cubicBezTo>
                    <a:cubicBezTo>
                      <a:pt x="4287" y="5118"/>
                      <a:pt x="4720" y="5093"/>
                      <a:pt x="5112" y="5055"/>
                    </a:cubicBezTo>
                    <a:cubicBezTo>
                      <a:pt x="6426" y="4941"/>
                      <a:pt x="7652" y="4541"/>
                      <a:pt x="8794" y="3883"/>
                    </a:cubicBezTo>
                    <a:cubicBezTo>
                      <a:pt x="9594" y="3427"/>
                      <a:pt x="10366" y="2885"/>
                      <a:pt x="11165" y="2371"/>
                    </a:cubicBezTo>
                    <a:cubicBezTo>
                      <a:pt x="11135" y="1515"/>
                      <a:pt x="10907" y="715"/>
                      <a:pt x="10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8"/>
              <p:cNvSpPr/>
              <p:nvPr/>
            </p:nvSpPr>
            <p:spPr>
              <a:xfrm rot="5710684">
                <a:off x="6773938" y="2751230"/>
                <a:ext cx="2030778" cy="1772091"/>
              </a:xfrm>
              <a:custGeom>
                <a:avLst/>
                <a:gdLst/>
                <a:ahLst/>
                <a:cxnLst/>
                <a:rect l="l" t="t" r="r" b="b"/>
                <a:pathLst>
                  <a:path w="14790" h="12906" extrusionOk="0">
                    <a:moveTo>
                      <a:pt x="658" y="0"/>
                    </a:moveTo>
                    <a:cubicBezTo>
                      <a:pt x="571" y="0"/>
                      <a:pt x="429" y="30"/>
                      <a:pt x="286" y="115"/>
                    </a:cubicBezTo>
                    <a:cubicBezTo>
                      <a:pt x="171" y="201"/>
                      <a:pt x="87" y="373"/>
                      <a:pt x="57" y="514"/>
                    </a:cubicBezTo>
                    <a:cubicBezTo>
                      <a:pt x="0" y="772"/>
                      <a:pt x="57" y="944"/>
                      <a:pt x="114" y="1085"/>
                    </a:cubicBezTo>
                    <a:cubicBezTo>
                      <a:pt x="228" y="1401"/>
                      <a:pt x="372" y="1656"/>
                      <a:pt x="514" y="1914"/>
                    </a:cubicBezTo>
                    <a:cubicBezTo>
                      <a:pt x="799" y="2428"/>
                      <a:pt x="1142" y="2885"/>
                      <a:pt x="1514" y="3342"/>
                    </a:cubicBezTo>
                    <a:cubicBezTo>
                      <a:pt x="2942" y="5082"/>
                      <a:pt x="4568" y="6654"/>
                      <a:pt x="6281" y="8139"/>
                    </a:cubicBezTo>
                    <a:cubicBezTo>
                      <a:pt x="7138" y="8851"/>
                      <a:pt x="7994" y="9566"/>
                      <a:pt x="8908" y="10222"/>
                    </a:cubicBezTo>
                    <a:cubicBezTo>
                      <a:pt x="9822" y="10879"/>
                      <a:pt x="10765" y="11535"/>
                      <a:pt x="11763" y="12079"/>
                    </a:cubicBezTo>
                    <a:cubicBezTo>
                      <a:pt x="12277" y="12334"/>
                      <a:pt x="12791" y="12620"/>
                      <a:pt x="13362" y="12791"/>
                    </a:cubicBezTo>
                    <a:cubicBezTo>
                      <a:pt x="13506" y="12848"/>
                      <a:pt x="13677" y="12878"/>
                      <a:pt x="13848" y="12905"/>
                    </a:cubicBezTo>
                    <a:lnTo>
                      <a:pt x="14134" y="12905"/>
                    </a:lnTo>
                    <a:cubicBezTo>
                      <a:pt x="14248" y="12878"/>
                      <a:pt x="14362" y="12878"/>
                      <a:pt x="14504" y="12764"/>
                    </a:cubicBezTo>
                    <a:cubicBezTo>
                      <a:pt x="14648" y="12677"/>
                      <a:pt x="14732" y="12535"/>
                      <a:pt x="14762" y="12392"/>
                    </a:cubicBezTo>
                    <a:cubicBezTo>
                      <a:pt x="14789" y="12250"/>
                      <a:pt x="14762" y="12163"/>
                      <a:pt x="14762" y="12049"/>
                    </a:cubicBezTo>
                    <a:cubicBezTo>
                      <a:pt x="14732" y="11850"/>
                      <a:pt x="14648" y="11706"/>
                      <a:pt x="14591" y="11565"/>
                    </a:cubicBezTo>
                    <a:cubicBezTo>
                      <a:pt x="14447" y="11307"/>
                      <a:pt x="14276" y="11051"/>
                      <a:pt x="14104" y="10822"/>
                    </a:cubicBezTo>
                    <a:cubicBezTo>
                      <a:pt x="13933" y="10594"/>
                      <a:pt x="13762" y="10366"/>
                      <a:pt x="13563" y="10165"/>
                    </a:cubicBezTo>
                    <a:cubicBezTo>
                      <a:pt x="13191" y="9737"/>
                      <a:pt x="12791" y="9338"/>
                      <a:pt x="12391" y="8965"/>
                    </a:cubicBezTo>
                    <a:cubicBezTo>
                      <a:pt x="12358" y="8932"/>
                      <a:pt x="12325" y="8918"/>
                      <a:pt x="12292" y="8918"/>
                    </a:cubicBezTo>
                    <a:cubicBezTo>
                      <a:pt x="12268" y="8918"/>
                      <a:pt x="12244" y="8926"/>
                      <a:pt x="12220" y="8938"/>
                    </a:cubicBezTo>
                    <a:cubicBezTo>
                      <a:pt x="12163" y="8995"/>
                      <a:pt x="12163" y="9080"/>
                      <a:pt x="12192" y="9109"/>
                    </a:cubicBezTo>
                    <a:cubicBezTo>
                      <a:pt x="12535" y="9566"/>
                      <a:pt x="12878" y="9993"/>
                      <a:pt x="13191" y="10450"/>
                    </a:cubicBezTo>
                    <a:cubicBezTo>
                      <a:pt x="13506" y="10907"/>
                      <a:pt x="13819" y="11364"/>
                      <a:pt x="13990" y="11820"/>
                    </a:cubicBezTo>
                    <a:cubicBezTo>
                      <a:pt x="14047" y="11935"/>
                      <a:pt x="14077" y="12049"/>
                      <a:pt x="14077" y="12136"/>
                    </a:cubicBezTo>
                    <a:lnTo>
                      <a:pt x="14077" y="12178"/>
                    </a:lnTo>
                    <a:lnTo>
                      <a:pt x="14077" y="12178"/>
                    </a:lnTo>
                    <a:cubicBezTo>
                      <a:pt x="14075" y="12178"/>
                      <a:pt x="14074" y="12178"/>
                      <a:pt x="14073" y="12178"/>
                    </a:cubicBezTo>
                    <a:cubicBezTo>
                      <a:pt x="14040" y="12178"/>
                      <a:pt x="13990" y="12178"/>
                      <a:pt x="13933" y="12163"/>
                    </a:cubicBezTo>
                    <a:cubicBezTo>
                      <a:pt x="13848" y="12136"/>
                      <a:pt x="13734" y="12106"/>
                      <a:pt x="13620" y="12049"/>
                    </a:cubicBezTo>
                    <a:cubicBezTo>
                      <a:pt x="13134" y="11878"/>
                      <a:pt x="12677" y="11592"/>
                      <a:pt x="12220" y="11307"/>
                    </a:cubicBezTo>
                    <a:cubicBezTo>
                      <a:pt x="11279" y="10736"/>
                      <a:pt x="10393" y="10080"/>
                      <a:pt x="9536" y="9422"/>
                    </a:cubicBezTo>
                    <a:cubicBezTo>
                      <a:pt x="8652" y="8737"/>
                      <a:pt x="7796" y="8052"/>
                      <a:pt x="6967" y="7309"/>
                    </a:cubicBezTo>
                    <a:cubicBezTo>
                      <a:pt x="6110" y="6597"/>
                      <a:pt x="5311" y="5854"/>
                      <a:pt x="4511" y="5112"/>
                    </a:cubicBezTo>
                    <a:cubicBezTo>
                      <a:pt x="3684" y="4370"/>
                      <a:pt x="2912" y="3570"/>
                      <a:pt x="2200" y="2771"/>
                    </a:cubicBezTo>
                    <a:cubicBezTo>
                      <a:pt x="1827" y="2342"/>
                      <a:pt x="1485" y="1942"/>
                      <a:pt x="1172" y="1515"/>
                    </a:cubicBezTo>
                    <a:cubicBezTo>
                      <a:pt x="1028" y="1286"/>
                      <a:pt x="886" y="1058"/>
                      <a:pt x="799" y="857"/>
                    </a:cubicBezTo>
                    <a:cubicBezTo>
                      <a:pt x="759" y="777"/>
                      <a:pt x="734" y="696"/>
                      <a:pt x="722" y="656"/>
                    </a:cubicBezTo>
                    <a:lnTo>
                      <a:pt x="722" y="656"/>
                    </a:lnTo>
                    <a:cubicBezTo>
                      <a:pt x="763" y="643"/>
                      <a:pt x="810" y="636"/>
                      <a:pt x="860" y="636"/>
                    </a:cubicBezTo>
                    <a:cubicBezTo>
                      <a:pt x="914" y="636"/>
                      <a:pt x="971" y="643"/>
                      <a:pt x="1028" y="658"/>
                    </a:cubicBezTo>
                    <a:cubicBezTo>
                      <a:pt x="1142" y="686"/>
                      <a:pt x="1256" y="715"/>
                      <a:pt x="1400" y="772"/>
                    </a:cubicBezTo>
                    <a:cubicBezTo>
                      <a:pt x="1656" y="857"/>
                      <a:pt x="1884" y="971"/>
                      <a:pt x="2143" y="1058"/>
                    </a:cubicBezTo>
                    <a:cubicBezTo>
                      <a:pt x="2656" y="1286"/>
                      <a:pt x="3141" y="1542"/>
                      <a:pt x="3627" y="1828"/>
                    </a:cubicBezTo>
                    <a:cubicBezTo>
                      <a:pt x="3643" y="1836"/>
                      <a:pt x="3658" y="1839"/>
                      <a:pt x="3673" y="1839"/>
                    </a:cubicBezTo>
                    <a:cubicBezTo>
                      <a:pt x="3713" y="1839"/>
                      <a:pt x="3749" y="1812"/>
                      <a:pt x="3769" y="1771"/>
                    </a:cubicBezTo>
                    <a:cubicBezTo>
                      <a:pt x="3826" y="1743"/>
                      <a:pt x="3826" y="1656"/>
                      <a:pt x="3769" y="1599"/>
                    </a:cubicBezTo>
                    <a:cubicBezTo>
                      <a:pt x="3312" y="1257"/>
                      <a:pt x="2855" y="944"/>
                      <a:pt x="2371" y="658"/>
                    </a:cubicBezTo>
                    <a:cubicBezTo>
                      <a:pt x="2113" y="514"/>
                      <a:pt x="1857" y="373"/>
                      <a:pt x="1599" y="258"/>
                    </a:cubicBezTo>
                    <a:cubicBezTo>
                      <a:pt x="1457" y="172"/>
                      <a:pt x="1313" y="115"/>
                      <a:pt x="1172" y="87"/>
                    </a:cubicBezTo>
                    <a:cubicBezTo>
                      <a:pt x="1028" y="30"/>
                      <a:pt x="857" y="0"/>
                      <a:pt x="6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8"/>
              <p:cNvSpPr/>
              <p:nvPr/>
            </p:nvSpPr>
            <p:spPr>
              <a:xfrm rot="5693058">
                <a:off x="6805245" y="2778829"/>
                <a:ext cx="1968166" cy="1711537"/>
              </a:xfrm>
              <a:custGeom>
                <a:avLst/>
                <a:gdLst/>
                <a:ahLst/>
                <a:cxnLst/>
                <a:rect l="l" t="t" r="r" b="b"/>
                <a:pathLst>
                  <a:path w="14334" h="12465" extrusionOk="0">
                    <a:moveTo>
                      <a:pt x="457" y="0"/>
                    </a:moveTo>
                    <a:cubicBezTo>
                      <a:pt x="373" y="28"/>
                      <a:pt x="286" y="28"/>
                      <a:pt x="201" y="85"/>
                    </a:cubicBezTo>
                    <a:cubicBezTo>
                      <a:pt x="115" y="142"/>
                      <a:pt x="58" y="256"/>
                      <a:pt x="58" y="343"/>
                    </a:cubicBezTo>
                    <a:cubicBezTo>
                      <a:pt x="0" y="514"/>
                      <a:pt x="58" y="686"/>
                      <a:pt x="115" y="800"/>
                    </a:cubicBezTo>
                    <a:cubicBezTo>
                      <a:pt x="201" y="1085"/>
                      <a:pt x="343" y="1341"/>
                      <a:pt x="487" y="1570"/>
                    </a:cubicBezTo>
                    <a:cubicBezTo>
                      <a:pt x="800" y="2056"/>
                      <a:pt x="1143" y="2513"/>
                      <a:pt x="1515" y="2940"/>
                    </a:cubicBezTo>
                    <a:cubicBezTo>
                      <a:pt x="2942" y="4653"/>
                      <a:pt x="4569" y="6195"/>
                      <a:pt x="6254" y="7652"/>
                    </a:cubicBezTo>
                    <a:cubicBezTo>
                      <a:pt x="7111" y="8394"/>
                      <a:pt x="7995" y="9080"/>
                      <a:pt x="8881" y="9765"/>
                    </a:cubicBezTo>
                    <a:cubicBezTo>
                      <a:pt x="9795" y="10420"/>
                      <a:pt x="10708" y="11078"/>
                      <a:pt x="11679" y="11619"/>
                    </a:cubicBezTo>
                    <a:cubicBezTo>
                      <a:pt x="12163" y="11905"/>
                      <a:pt x="12677" y="12163"/>
                      <a:pt x="13221" y="12362"/>
                    </a:cubicBezTo>
                    <a:lnTo>
                      <a:pt x="13648" y="12449"/>
                    </a:lnTo>
                    <a:cubicBezTo>
                      <a:pt x="13700" y="12459"/>
                      <a:pt x="13756" y="12465"/>
                      <a:pt x="13814" y="12465"/>
                    </a:cubicBezTo>
                    <a:cubicBezTo>
                      <a:pt x="13916" y="12465"/>
                      <a:pt x="14025" y="12445"/>
                      <a:pt x="14134" y="12392"/>
                    </a:cubicBezTo>
                    <a:cubicBezTo>
                      <a:pt x="14219" y="12305"/>
                      <a:pt x="14276" y="12220"/>
                      <a:pt x="14306" y="12133"/>
                    </a:cubicBezTo>
                    <a:cubicBezTo>
                      <a:pt x="14333" y="12049"/>
                      <a:pt x="14333" y="11962"/>
                      <a:pt x="14306" y="11878"/>
                    </a:cubicBezTo>
                    <a:cubicBezTo>
                      <a:pt x="14276" y="11734"/>
                      <a:pt x="14219" y="11592"/>
                      <a:pt x="14162" y="11448"/>
                    </a:cubicBezTo>
                    <a:cubicBezTo>
                      <a:pt x="13906" y="10934"/>
                      <a:pt x="13563" y="10477"/>
                      <a:pt x="13221" y="10050"/>
                    </a:cubicBezTo>
                    <a:cubicBezTo>
                      <a:pt x="12848" y="9621"/>
                      <a:pt x="12478" y="9221"/>
                      <a:pt x="12106" y="8821"/>
                    </a:cubicBezTo>
                    <a:cubicBezTo>
                      <a:pt x="12079" y="8794"/>
                      <a:pt x="12049" y="8794"/>
                      <a:pt x="12022" y="8794"/>
                    </a:cubicBezTo>
                    <a:lnTo>
                      <a:pt x="12022" y="8879"/>
                    </a:lnTo>
                    <a:cubicBezTo>
                      <a:pt x="12392" y="9278"/>
                      <a:pt x="12764" y="9708"/>
                      <a:pt x="13077" y="10165"/>
                    </a:cubicBezTo>
                    <a:cubicBezTo>
                      <a:pt x="13419" y="10592"/>
                      <a:pt x="13735" y="11048"/>
                      <a:pt x="13963" y="11535"/>
                    </a:cubicBezTo>
                    <a:cubicBezTo>
                      <a:pt x="14020" y="11677"/>
                      <a:pt x="14048" y="11791"/>
                      <a:pt x="14077" y="11905"/>
                    </a:cubicBezTo>
                    <a:cubicBezTo>
                      <a:pt x="14105" y="12049"/>
                      <a:pt x="14077" y="12133"/>
                      <a:pt x="13990" y="12163"/>
                    </a:cubicBezTo>
                    <a:cubicBezTo>
                      <a:pt x="13957" y="12196"/>
                      <a:pt x="13905" y="12210"/>
                      <a:pt x="13839" y="12210"/>
                    </a:cubicBezTo>
                    <a:cubicBezTo>
                      <a:pt x="13791" y="12210"/>
                      <a:pt x="13737" y="12203"/>
                      <a:pt x="13678" y="12191"/>
                    </a:cubicBezTo>
                    <a:cubicBezTo>
                      <a:pt x="13563" y="12191"/>
                      <a:pt x="13419" y="12133"/>
                      <a:pt x="13305" y="12106"/>
                    </a:cubicBezTo>
                    <a:cubicBezTo>
                      <a:pt x="12791" y="11905"/>
                      <a:pt x="12307" y="11649"/>
                      <a:pt x="11850" y="11364"/>
                    </a:cubicBezTo>
                    <a:cubicBezTo>
                      <a:pt x="9936" y="10192"/>
                      <a:pt x="8196" y="8821"/>
                      <a:pt x="6510" y="7394"/>
                    </a:cubicBezTo>
                    <a:cubicBezTo>
                      <a:pt x="5654" y="6652"/>
                      <a:pt x="4827" y="5909"/>
                      <a:pt x="4027" y="5140"/>
                    </a:cubicBezTo>
                    <a:cubicBezTo>
                      <a:pt x="3228" y="4368"/>
                      <a:pt x="2456" y="3568"/>
                      <a:pt x="1743" y="2741"/>
                    </a:cubicBezTo>
                    <a:cubicBezTo>
                      <a:pt x="1371" y="2312"/>
                      <a:pt x="1028" y="1885"/>
                      <a:pt x="715" y="1428"/>
                    </a:cubicBezTo>
                    <a:cubicBezTo>
                      <a:pt x="571" y="1200"/>
                      <a:pt x="430" y="971"/>
                      <a:pt x="343" y="743"/>
                    </a:cubicBezTo>
                    <a:cubicBezTo>
                      <a:pt x="286" y="599"/>
                      <a:pt x="259" y="485"/>
                      <a:pt x="286" y="370"/>
                    </a:cubicBezTo>
                    <a:cubicBezTo>
                      <a:pt x="286" y="286"/>
                      <a:pt x="343" y="256"/>
                      <a:pt x="457" y="229"/>
                    </a:cubicBezTo>
                    <a:cubicBezTo>
                      <a:pt x="715" y="229"/>
                      <a:pt x="971" y="313"/>
                      <a:pt x="1229" y="400"/>
                    </a:cubicBezTo>
                    <a:cubicBezTo>
                      <a:pt x="1485" y="485"/>
                      <a:pt x="1743" y="599"/>
                      <a:pt x="1999" y="743"/>
                    </a:cubicBezTo>
                    <a:cubicBezTo>
                      <a:pt x="2486" y="971"/>
                      <a:pt x="2970" y="1257"/>
                      <a:pt x="3456" y="1542"/>
                    </a:cubicBezTo>
                    <a:cubicBezTo>
                      <a:pt x="3456" y="1551"/>
                      <a:pt x="3459" y="1554"/>
                      <a:pt x="3464" y="1554"/>
                    </a:cubicBezTo>
                    <a:cubicBezTo>
                      <a:pt x="3475" y="1554"/>
                      <a:pt x="3494" y="1542"/>
                      <a:pt x="3513" y="1542"/>
                    </a:cubicBezTo>
                    <a:cubicBezTo>
                      <a:pt x="3513" y="1512"/>
                      <a:pt x="3513" y="1485"/>
                      <a:pt x="3484" y="1485"/>
                    </a:cubicBezTo>
                    <a:cubicBezTo>
                      <a:pt x="3027" y="1170"/>
                      <a:pt x="2570" y="857"/>
                      <a:pt x="2056" y="599"/>
                    </a:cubicBezTo>
                    <a:cubicBezTo>
                      <a:pt x="1828" y="457"/>
                      <a:pt x="1572" y="313"/>
                      <a:pt x="1314" y="229"/>
                    </a:cubicBezTo>
                    <a:cubicBezTo>
                      <a:pt x="1028" y="115"/>
                      <a:pt x="772" y="0"/>
                      <a:pt x="4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9" name="Google Shape;1529;p8"/>
            <p:cNvGrpSpPr/>
            <p:nvPr/>
          </p:nvGrpSpPr>
          <p:grpSpPr>
            <a:xfrm>
              <a:off x="713234" y="-940294"/>
              <a:ext cx="1843590" cy="1844428"/>
              <a:chOff x="2285315" y="1300697"/>
              <a:chExt cx="921196" cy="921615"/>
            </a:xfrm>
          </p:grpSpPr>
          <p:sp>
            <p:nvSpPr>
              <p:cNvPr id="1530" name="Google Shape;1530;p8"/>
              <p:cNvSpPr/>
              <p:nvPr/>
            </p:nvSpPr>
            <p:spPr>
              <a:xfrm>
                <a:off x="2285315" y="1300697"/>
                <a:ext cx="921196" cy="921608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6712" extrusionOk="0">
                    <a:moveTo>
                      <a:pt x="3369" y="0"/>
                    </a:moveTo>
                    <a:cubicBezTo>
                      <a:pt x="1512" y="0"/>
                      <a:pt x="0" y="1485"/>
                      <a:pt x="0" y="3342"/>
                    </a:cubicBezTo>
                    <a:cubicBezTo>
                      <a:pt x="0" y="5226"/>
                      <a:pt x="1512" y="6711"/>
                      <a:pt x="3369" y="6711"/>
                    </a:cubicBezTo>
                    <a:cubicBezTo>
                      <a:pt x="5224" y="6711"/>
                      <a:pt x="6709" y="5226"/>
                      <a:pt x="6709" y="3342"/>
                    </a:cubicBezTo>
                    <a:cubicBezTo>
                      <a:pt x="6709" y="1485"/>
                      <a:pt x="5224" y="0"/>
                      <a:pt x="33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8"/>
              <p:cNvSpPr/>
              <p:nvPr/>
            </p:nvSpPr>
            <p:spPr>
              <a:xfrm>
                <a:off x="2661678" y="1300697"/>
                <a:ext cx="482087" cy="227519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1657" extrusionOk="0">
                    <a:moveTo>
                      <a:pt x="628" y="0"/>
                    </a:moveTo>
                    <a:cubicBezTo>
                      <a:pt x="400" y="0"/>
                      <a:pt x="199" y="0"/>
                      <a:pt x="0" y="58"/>
                    </a:cubicBezTo>
                    <a:cubicBezTo>
                      <a:pt x="914" y="1028"/>
                      <a:pt x="2284" y="1200"/>
                      <a:pt x="3511" y="1656"/>
                    </a:cubicBezTo>
                    <a:cubicBezTo>
                      <a:pt x="2940" y="658"/>
                      <a:pt x="1855" y="0"/>
                      <a:pt x="6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8"/>
              <p:cNvSpPr/>
              <p:nvPr/>
            </p:nvSpPr>
            <p:spPr>
              <a:xfrm>
                <a:off x="2300968" y="1473157"/>
                <a:ext cx="897716" cy="486343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3542" extrusionOk="0">
                    <a:moveTo>
                      <a:pt x="629" y="1"/>
                    </a:moveTo>
                    <a:cubicBezTo>
                      <a:pt x="343" y="373"/>
                      <a:pt x="115" y="800"/>
                      <a:pt x="0" y="1287"/>
                    </a:cubicBezTo>
                    <a:cubicBezTo>
                      <a:pt x="457" y="1572"/>
                      <a:pt x="942" y="1828"/>
                      <a:pt x="1485" y="1972"/>
                    </a:cubicBezTo>
                    <a:cubicBezTo>
                      <a:pt x="2198" y="2143"/>
                      <a:pt x="2940" y="2114"/>
                      <a:pt x="3655" y="2257"/>
                    </a:cubicBezTo>
                    <a:cubicBezTo>
                      <a:pt x="4683" y="2429"/>
                      <a:pt x="5567" y="2799"/>
                      <a:pt x="6282" y="3541"/>
                    </a:cubicBezTo>
                    <a:cubicBezTo>
                      <a:pt x="6396" y="3285"/>
                      <a:pt x="6480" y="3000"/>
                      <a:pt x="6538" y="2714"/>
                    </a:cubicBezTo>
                    <a:cubicBezTo>
                      <a:pt x="5852" y="2056"/>
                      <a:pt x="5083" y="1485"/>
                      <a:pt x="4112" y="1200"/>
                    </a:cubicBezTo>
                    <a:cubicBezTo>
                      <a:pt x="2856" y="830"/>
                      <a:pt x="1656" y="773"/>
                      <a:pt x="6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8"/>
              <p:cNvSpPr/>
              <p:nvPr/>
            </p:nvSpPr>
            <p:spPr>
              <a:xfrm>
                <a:off x="2308795" y="1904445"/>
                <a:ext cx="713587" cy="317867"/>
              </a:xfrm>
              <a:custGeom>
                <a:avLst/>
                <a:gdLst/>
                <a:ahLst/>
                <a:cxnLst/>
                <a:rect l="l" t="t" r="r" b="b"/>
                <a:pathLst>
                  <a:path w="5197" h="23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28" y="1343"/>
                      <a:pt x="1684" y="2314"/>
                      <a:pt x="3198" y="2314"/>
                    </a:cubicBezTo>
                    <a:cubicBezTo>
                      <a:pt x="3941" y="2314"/>
                      <a:pt x="4626" y="2086"/>
                      <a:pt x="5197" y="1656"/>
                    </a:cubicBezTo>
                    <a:cubicBezTo>
                      <a:pt x="5110" y="1572"/>
                      <a:pt x="5053" y="1485"/>
                      <a:pt x="4968" y="1400"/>
                    </a:cubicBezTo>
                    <a:cubicBezTo>
                      <a:pt x="4397" y="887"/>
                      <a:pt x="3625" y="601"/>
                      <a:pt x="2913" y="457"/>
                    </a:cubicBezTo>
                    <a:cubicBezTo>
                      <a:pt x="1912" y="258"/>
                      <a:pt x="942" y="258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4" name="Google Shape;1534;p8"/>
            <p:cNvGrpSpPr/>
            <p:nvPr/>
          </p:nvGrpSpPr>
          <p:grpSpPr>
            <a:xfrm>
              <a:off x="-1670858" y="3153559"/>
              <a:ext cx="3555854" cy="3547050"/>
              <a:chOff x="1944103" y="3103977"/>
              <a:chExt cx="1603614" cy="1599644"/>
            </a:xfrm>
          </p:grpSpPr>
          <p:sp>
            <p:nvSpPr>
              <p:cNvPr id="1535" name="Google Shape;1535;p8"/>
              <p:cNvSpPr/>
              <p:nvPr/>
            </p:nvSpPr>
            <p:spPr>
              <a:xfrm>
                <a:off x="1944103" y="3103977"/>
                <a:ext cx="1603614" cy="1599632"/>
              </a:xfrm>
              <a:custGeom>
                <a:avLst/>
                <a:gdLst/>
                <a:ahLst/>
                <a:cxnLst/>
                <a:rect l="l" t="t" r="r" b="b"/>
                <a:pathLst>
                  <a:path w="11679" h="11650" extrusionOk="0">
                    <a:moveTo>
                      <a:pt x="5854" y="1"/>
                    </a:moveTo>
                    <a:cubicBezTo>
                      <a:pt x="2627" y="1"/>
                      <a:pt x="0" y="2600"/>
                      <a:pt x="0" y="5825"/>
                    </a:cubicBezTo>
                    <a:cubicBezTo>
                      <a:pt x="0" y="9053"/>
                      <a:pt x="2627" y="11650"/>
                      <a:pt x="5854" y="11650"/>
                    </a:cubicBezTo>
                    <a:cubicBezTo>
                      <a:pt x="9079" y="11650"/>
                      <a:pt x="11679" y="9053"/>
                      <a:pt x="11679" y="5825"/>
                    </a:cubicBezTo>
                    <a:cubicBezTo>
                      <a:pt x="11679" y="2600"/>
                      <a:pt x="9079" y="1"/>
                      <a:pt x="58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8"/>
              <p:cNvSpPr/>
              <p:nvPr/>
            </p:nvSpPr>
            <p:spPr>
              <a:xfrm>
                <a:off x="2132216" y="3103977"/>
                <a:ext cx="1144870" cy="286561"/>
              </a:xfrm>
              <a:custGeom>
                <a:avLst/>
                <a:gdLst/>
                <a:ahLst/>
                <a:cxnLst/>
                <a:rect l="l" t="t" r="r" b="b"/>
                <a:pathLst>
                  <a:path w="8338" h="2087" extrusionOk="0">
                    <a:moveTo>
                      <a:pt x="4484" y="1"/>
                    </a:moveTo>
                    <a:cubicBezTo>
                      <a:pt x="2684" y="1"/>
                      <a:pt x="1058" y="800"/>
                      <a:pt x="1" y="2086"/>
                    </a:cubicBezTo>
                    <a:cubicBezTo>
                      <a:pt x="773" y="1858"/>
                      <a:pt x="1515" y="1572"/>
                      <a:pt x="2285" y="1371"/>
                    </a:cubicBezTo>
                    <a:cubicBezTo>
                      <a:pt x="2698" y="1258"/>
                      <a:pt x="3097" y="1208"/>
                      <a:pt x="3495" y="1208"/>
                    </a:cubicBezTo>
                    <a:cubicBezTo>
                      <a:pt x="3896" y="1208"/>
                      <a:pt x="4297" y="1258"/>
                      <a:pt x="4713" y="1344"/>
                    </a:cubicBezTo>
                    <a:cubicBezTo>
                      <a:pt x="5504" y="1491"/>
                      <a:pt x="6297" y="1734"/>
                      <a:pt x="7074" y="1734"/>
                    </a:cubicBezTo>
                    <a:cubicBezTo>
                      <a:pt x="7501" y="1734"/>
                      <a:pt x="7923" y="1661"/>
                      <a:pt x="8338" y="1458"/>
                    </a:cubicBezTo>
                    <a:cubicBezTo>
                      <a:pt x="7310" y="545"/>
                      <a:pt x="5969" y="1"/>
                      <a:pt x="44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8"/>
              <p:cNvSpPr/>
              <p:nvPr/>
            </p:nvSpPr>
            <p:spPr>
              <a:xfrm>
                <a:off x="2630235" y="4084089"/>
                <a:ext cx="897716" cy="619531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4512" extrusionOk="0">
                    <a:moveTo>
                      <a:pt x="6538" y="1"/>
                    </a:moveTo>
                    <a:lnTo>
                      <a:pt x="6538" y="1"/>
                    </a:lnTo>
                    <a:cubicBezTo>
                      <a:pt x="5825" y="544"/>
                      <a:pt x="5053" y="944"/>
                      <a:pt x="4055" y="1200"/>
                    </a:cubicBezTo>
                    <a:cubicBezTo>
                      <a:pt x="2255" y="1657"/>
                      <a:pt x="999" y="2943"/>
                      <a:pt x="1" y="4455"/>
                    </a:cubicBezTo>
                    <a:cubicBezTo>
                      <a:pt x="286" y="4512"/>
                      <a:pt x="572" y="4512"/>
                      <a:pt x="857" y="4512"/>
                    </a:cubicBezTo>
                    <a:cubicBezTo>
                      <a:pt x="3626" y="4512"/>
                      <a:pt x="5910" y="2600"/>
                      <a:pt x="65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8"/>
              <p:cNvSpPr/>
              <p:nvPr/>
            </p:nvSpPr>
            <p:spPr>
              <a:xfrm>
                <a:off x="1944103" y="3460980"/>
                <a:ext cx="1572308" cy="846501"/>
              </a:xfrm>
              <a:custGeom>
                <a:avLst/>
                <a:gdLst/>
                <a:ahLst/>
                <a:cxnLst/>
                <a:rect l="l" t="t" r="r" b="b"/>
                <a:pathLst>
                  <a:path w="11451" h="6165" extrusionOk="0">
                    <a:moveTo>
                      <a:pt x="10708" y="0"/>
                    </a:moveTo>
                    <a:cubicBezTo>
                      <a:pt x="9422" y="1113"/>
                      <a:pt x="7937" y="2056"/>
                      <a:pt x="6224" y="2255"/>
                    </a:cubicBezTo>
                    <a:cubicBezTo>
                      <a:pt x="5914" y="2289"/>
                      <a:pt x="5606" y="2303"/>
                      <a:pt x="5298" y="2303"/>
                    </a:cubicBezTo>
                    <a:cubicBezTo>
                      <a:pt x="3768" y="2303"/>
                      <a:pt x="2262" y="1949"/>
                      <a:pt x="746" y="1949"/>
                    </a:cubicBezTo>
                    <a:cubicBezTo>
                      <a:pt x="546" y="1949"/>
                      <a:pt x="345" y="1955"/>
                      <a:pt x="144" y="1969"/>
                    </a:cubicBezTo>
                    <a:cubicBezTo>
                      <a:pt x="57" y="2369"/>
                      <a:pt x="0" y="2798"/>
                      <a:pt x="0" y="3225"/>
                    </a:cubicBezTo>
                    <a:cubicBezTo>
                      <a:pt x="0" y="4082"/>
                      <a:pt x="201" y="4881"/>
                      <a:pt x="514" y="5624"/>
                    </a:cubicBezTo>
                    <a:lnTo>
                      <a:pt x="601" y="5624"/>
                    </a:lnTo>
                    <a:cubicBezTo>
                      <a:pt x="1267" y="5991"/>
                      <a:pt x="1868" y="6164"/>
                      <a:pt x="2461" y="6164"/>
                    </a:cubicBezTo>
                    <a:cubicBezTo>
                      <a:pt x="3112" y="6164"/>
                      <a:pt x="3752" y="5955"/>
                      <a:pt x="4454" y="5567"/>
                    </a:cubicBezTo>
                    <a:cubicBezTo>
                      <a:pt x="5425" y="5053"/>
                      <a:pt x="6339" y="4482"/>
                      <a:pt x="7339" y="4054"/>
                    </a:cubicBezTo>
                    <a:cubicBezTo>
                      <a:pt x="8337" y="3625"/>
                      <a:pt x="9395" y="3340"/>
                      <a:pt x="10279" y="2711"/>
                    </a:cubicBezTo>
                    <a:cubicBezTo>
                      <a:pt x="10735" y="2399"/>
                      <a:pt x="11108" y="2026"/>
                      <a:pt x="11450" y="1627"/>
                    </a:cubicBezTo>
                    <a:cubicBezTo>
                      <a:pt x="11279" y="1028"/>
                      <a:pt x="11021" y="484"/>
                      <a:pt x="107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9" name="Google Shape;1539;p8"/>
            <p:cNvGrpSpPr/>
            <p:nvPr/>
          </p:nvGrpSpPr>
          <p:grpSpPr>
            <a:xfrm>
              <a:off x="2057493" y="3962368"/>
              <a:ext cx="532873" cy="534601"/>
              <a:chOff x="3919839" y="3288383"/>
              <a:chExt cx="1188122" cy="1191976"/>
            </a:xfrm>
          </p:grpSpPr>
          <p:sp>
            <p:nvSpPr>
              <p:cNvPr id="1540" name="Google Shape;1540;p8"/>
              <p:cNvSpPr/>
              <p:nvPr/>
            </p:nvSpPr>
            <p:spPr>
              <a:xfrm>
                <a:off x="3919839" y="3288383"/>
                <a:ext cx="1188122" cy="1191966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8681" extrusionOk="0">
                    <a:moveTo>
                      <a:pt x="4313" y="1"/>
                    </a:moveTo>
                    <a:cubicBezTo>
                      <a:pt x="1942" y="1"/>
                      <a:pt x="1" y="1942"/>
                      <a:pt x="1" y="4341"/>
                    </a:cubicBezTo>
                    <a:cubicBezTo>
                      <a:pt x="1" y="6739"/>
                      <a:pt x="1942" y="8681"/>
                      <a:pt x="4313" y="8681"/>
                    </a:cubicBezTo>
                    <a:cubicBezTo>
                      <a:pt x="6712" y="8681"/>
                      <a:pt x="8653" y="6739"/>
                      <a:pt x="8653" y="4341"/>
                    </a:cubicBezTo>
                    <a:cubicBezTo>
                      <a:pt x="8653" y="1942"/>
                      <a:pt x="6712" y="1"/>
                      <a:pt x="43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8"/>
              <p:cNvSpPr/>
              <p:nvPr/>
            </p:nvSpPr>
            <p:spPr>
              <a:xfrm>
                <a:off x="4276841" y="3288383"/>
                <a:ext cx="442954" cy="82522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601" extrusionOk="0">
                    <a:moveTo>
                      <a:pt x="1713" y="1"/>
                    </a:moveTo>
                    <a:cubicBezTo>
                      <a:pt x="1113" y="1"/>
                      <a:pt x="514" y="143"/>
                      <a:pt x="0" y="371"/>
                    </a:cubicBezTo>
                    <a:cubicBezTo>
                      <a:pt x="481" y="521"/>
                      <a:pt x="969" y="601"/>
                      <a:pt x="1461" y="601"/>
                    </a:cubicBezTo>
                    <a:cubicBezTo>
                      <a:pt x="1904" y="601"/>
                      <a:pt x="2351" y="536"/>
                      <a:pt x="2798" y="401"/>
                    </a:cubicBezTo>
                    <a:cubicBezTo>
                      <a:pt x="2940" y="371"/>
                      <a:pt x="3084" y="314"/>
                      <a:pt x="3225" y="287"/>
                    </a:cubicBezTo>
                    <a:cubicBezTo>
                      <a:pt x="2741" y="115"/>
                      <a:pt x="2255" y="1"/>
                      <a:pt x="17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8"/>
              <p:cNvSpPr/>
              <p:nvPr/>
            </p:nvSpPr>
            <p:spPr>
              <a:xfrm>
                <a:off x="3919839" y="3578242"/>
                <a:ext cx="1188122" cy="576554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4199" extrusionOk="0">
                    <a:moveTo>
                      <a:pt x="4841" y="1"/>
                    </a:moveTo>
                    <a:cubicBezTo>
                      <a:pt x="3816" y="1"/>
                      <a:pt x="2779" y="302"/>
                      <a:pt x="1761" y="302"/>
                    </a:cubicBezTo>
                    <a:cubicBezTo>
                      <a:pt x="1352" y="302"/>
                      <a:pt x="946" y="253"/>
                      <a:pt x="545" y="117"/>
                    </a:cubicBezTo>
                    <a:cubicBezTo>
                      <a:pt x="259" y="631"/>
                      <a:pt x="58" y="1202"/>
                      <a:pt x="1" y="1830"/>
                    </a:cubicBezTo>
                    <a:cubicBezTo>
                      <a:pt x="1143" y="2744"/>
                      <a:pt x="2657" y="2744"/>
                      <a:pt x="4142" y="2744"/>
                    </a:cubicBezTo>
                    <a:cubicBezTo>
                      <a:pt x="4941" y="2744"/>
                      <a:pt x="5654" y="2744"/>
                      <a:pt x="6396" y="3086"/>
                    </a:cubicBezTo>
                    <a:cubicBezTo>
                      <a:pt x="7024" y="3372"/>
                      <a:pt x="7595" y="3799"/>
                      <a:pt x="8167" y="4199"/>
                    </a:cubicBezTo>
                    <a:cubicBezTo>
                      <a:pt x="8482" y="3600"/>
                      <a:pt x="8653" y="2942"/>
                      <a:pt x="8653" y="2257"/>
                    </a:cubicBezTo>
                    <a:cubicBezTo>
                      <a:pt x="7881" y="1259"/>
                      <a:pt x="6997" y="345"/>
                      <a:pt x="5711" y="87"/>
                    </a:cubicBezTo>
                    <a:cubicBezTo>
                      <a:pt x="5422" y="25"/>
                      <a:pt x="5132" y="1"/>
                      <a:pt x="4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8"/>
              <p:cNvSpPr/>
              <p:nvPr/>
            </p:nvSpPr>
            <p:spPr>
              <a:xfrm>
                <a:off x="4080764" y="4106608"/>
                <a:ext cx="882063" cy="373751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2722" extrusionOk="0">
                    <a:moveTo>
                      <a:pt x="3727" y="0"/>
                    </a:moveTo>
                    <a:cubicBezTo>
                      <a:pt x="3656" y="0"/>
                      <a:pt x="3584" y="3"/>
                      <a:pt x="3511" y="8"/>
                    </a:cubicBezTo>
                    <a:cubicBezTo>
                      <a:pt x="2228" y="95"/>
                      <a:pt x="1200" y="922"/>
                      <a:pt x="1" y="1351"/>
                    </a:cubicBezTo>
                    <a:cubicBezTo>
                      <a:pt x="770" y="2178"/>
                      <a:pt x="1912" y="2722"/>
                      <a:pt x="3141" y="2722"/>
                    </a:cubicBezTo>
                    <a:cubicBezTo>
                      <a:pt x="4455" y="2722"/>
                      <a:pt x="5624" y="2121"/>
                      <a:pt x="6423" y="1207"/>
                    </a:cubicBezTo>
                    <a:cubicBezTo>
                      <a:pt x="5621" y="566"/>
                      <a:pt x="4769" y="0"/>
                      <a:pt x="37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4" name="Google Shape;1544;p8"/>
            <p:cNvGrpSpPr/>
            <p:nvPr/>
          </p:nvGrpSpPr>
          <p:grpSpPr>
            <a:xfrm>
              <a:off x="7415394" y="374047"/>
              <a:ext cx="834197" cy="834204"/>
              <a:chOff x="5617524" y="1477276"/>
              <a:chExt cx="1289729" cy="1289740"/>
            </a:xfrm>
          </p:grpSpPr>
          <p:sp>
            <p:nvSpPr>
              <p:cNvPr id="1545" name="Google Shape;1545;p8"/>
              <p:cNvSpPr/>
              <p:nvPr/>
            </p:nvSpPr>
            <p:spPr>
              <a:xfrm>
                <a:off x="5617524" y="1477276"/>
                <a:ext cx="1289729" cy="1289729"/>
              </a:xfrm>
              <a:custGeom>
                <a:avLst/>
                <a:gdLst/>
                <a:ahLst/>
                <a:cxnLst/>
                <a:rect l="l" t="t" r="r" b="b"/>
                <a:pathLst>
                  <a:path w="9393" h="9393" extrusionOk="0">
                    <a:moveTo>
                      <a:pt x="4683" y="0"/>
                    </a:moveTo>
                    <a:cubicBezTo>
                      <a:pt x="2084" y="0"/>
                      <a:pt x="1" y="2113"/>
                      <a:pt x="1" y="4710"/>
                    </a:cubicBezTo>
                    <a:cubicBezTo>
                      <a:pt x="1" y="7309"/>
                      <a:pt x="2084" y="9393"/>
                      <a:pt x="4683" y="9393"/>
                    </a:cubicBezTo>
                    <a:cubicBezTo>
                      <a:pt x="7280" y="9393"/>
                      <a:pt x="9393" y="7309"/>
                      <a:pt x="9393" y="4710"/>
                    </a:cubicBezTo>
                    <a:cubicBezTo>
                      <a:pt x="9393" y="2113"/>
                      <a:pt x="7280" y="0"/>
                      <a:pt x="4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8"/>
              <p:cNvSpPr/>
              <p:nvPr/>
            </p:nvSpPr>
            <p:spPr>
              <a:xfrm>
                <a:off x="5617524" y="1751070"/>
                <a:ext cx="1289729" cy="686675"/>
              </a:xfrm>
              <a:custGeom>
                <a:avLst/>
                <a:gdLst/>
                <a:ahLst/>
                <a:cxnLst/>
                <a:rect l="l" t="t" r="r" b="b"/>
                <a:pathLst>
                  <a:path w="9393" h="5001" extrusionOk="0">
                    <a:moveTo>
                      <a:pt x="8256" y="0"/>
                    </a:moveTo>
                    <a:cubicBezTo>
                      <a:pt x="7436" y="0"/>
                      <a:pt x="6619" y="119"/>
                      <a:pt x="5825" y="375"/>
                    </a:cubicBezTo>
                    <a:cubicBezTo>
                      <a:pt x="5053" y="603"/>
                      <a:pt x="4311" y="1003"/>
                      <a:pt x="3541" y="1289"/>
                    </a:cubicBezTo>
                    <a:cubicBezTo>
                      <a:pt x="2948" y="1536"/>
                      <a:pt x="2289" y="1763"/>
                      <a:pt x="1641" y="1763"/>
                    </a:cubicBezTo>
                    <a:cubicBezTo>
                      <a:pt x="1541" y="1763"/>
                      <a:pt x="1441" y="1757"/>
                      <a:pt x="1341" y="1745"/>
                    </a:cubicBezTo>
                    <a:cubicBezTo>
                      <a:pt x="914" y="1688"/>
                      <a:pt x="542" y="1517"/>
                      <a:pt x="229" y="1261"/>
                    </a:cubicBezTo>
                    <a:cubicBezTo>
                      <a:pt x="85" y="1718"/>
                      <a:pt x="1" y="2202"/>
                      <a:pt x="1" y="2716"/>
                    </a:cubicBezTo>
                    <a:cubicBezTo>
                      <a:pt x="1" y="2945"/>
                      <a:pt x="1" y="3146"/>
                      <a:pt x="28" y="3374"/>
                    </a:cubicBezTo>
                    <a:cubicBezTo>
                      <a:pt x="112" y="3365"/>
                      <a:pt x="197" y="3362"/>
                      <a:pt x="280" y="3362"/>
                    </a:cubicBezTo>
                    <a:cubicBezTo>
                      <a:pt x="480" y="3362"/>
                      <a:pt x="675" y="3382"/>
                      <a:pt x="857" y="3401"/>
                    </a:cubicBezTo>
                    <a:cubicBezTo>
                      <a:pt x="1211" y="3443"/>
                      <a:pt x="1566" y="3470"/>
                      <a:pt x="1920" y="3470"/>
                    </a:cubicBezTo>
                    <a:cubicBezTo>
                      <a:pt x="2051" y="3470"/>
                      <a:pt x="2182" y="3467"/>
                      <a:pt x="2312" y="3459"/>
                    </a:cubicBezTo>
                    <a:cubicBezTo>
                      <a:pt x="3209" y="3380"/>
                      <a:pt x="4082" y="3082"/>
                      <a:pt x="4975" y="3082"/>
                    </a:cubicBezTo>
                    <a:cubicBezTo>
                      <a:pt x="5049" y="3082"/>
                      <a:pt x="5123" y="3084"/>
                      <a:pt x="5197" y="3089"/>
                    </a:cubicBezTo>
                    <a:cubicBezTo>
                      <a:pt x="6053" y="3116"/>
                      <a:pt x="6967" y="3459"/>
                      <a:pt x="7652" y="3945"/>
                    </a:cubicBezTo>
                    <a:cubicBezTo>
                      <a:pt x="7908" y="4116"/>
                      <a:pt x="8109" y="4345"/>
                      <a:pt x="8308" y="4543"/>
                    </a:cubicBezTo>
                    <a:cubicBezTo>
                      <a:pt x="8452" y="4687"/>
                      <a:pt x="8623" y="4859"/>
                      <a:pt x="8794" y="5000"/>
                    </a:cubicBezTo>
                    <a:cubicBezTo>
                      <a:pt x="9164" y="4315"/>
                      <a:pt x="9393" y="3545"/>
                      <a:pt x="9393" y="2716"/>
                    </a:cubicBezTo>
                    <a:cubicBezTo>
                      <a:pt x="9393" y="1718"/>
                      <a:pt x="9080" y="775"/>
                      <a:pt x="8536" y="5"/>
                    </a:cubicBezTo>
                    <a:cubicBezTo>
                      <a:pt x="8443" y="2"/>
                      <a:pt x="8350" y="0"/>
                      <a:pt x="82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8"/>
              <p:cNvSpPr/>
              <p:nvPr/>
            </p:nvSpPr>
            <p:spPr>
              <a:xfrm>
                <a:off x="5829254" y="1477276"/>
                <a:ext cx="670335" cy="231226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1684" extrusionOk="0">
                    <a:moveTo>
                      <a:pt x="3141" y="0"/>
                    </a:moveTo>
                    <a:cubicBezTo>
                      <a:pt x="1942" y="0"/>
                      <a:pt x="827" y="457"/>
                      <a:pt x="0" y="1227"/>
                    </a:cubicBezTo>
                    <a:cubicBezTo>
                      <a:pt x="229" y="1485"/>
                      <a:pt x="514" y="1656"/>
                      <a:pt x="914" y="1684"/>
                    </a:cubicBezTo>
                    <a:cubicBezTo>
                      <a:pt x="1428" y="1684"/>
                      <a:pt x="1942" y="1485"/>
                      <a:pt x="2399" y="1284"/>
                    </a:cubicBezTo>
                    <a:cubicBezTo>
                      <a:pt x="3226" y="941"/>
                      <a:pt x="4025" y="599"/>
                      <a:pt x="4881" y="343"/>
                    </a:cubicBezTo>
                    <a:cubicBezTo>
                      <a:pt x="4340" y="115"/>
                      <a:pt x="3769" y="0"/>
                      <a:pt x="3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8"/>
              <p:cNvSpPr/>
              <p:nvPr/>
            </p:nvSpPr>
            <p:spPr>
              <a:xfrm>
                <a:off x="5703754" y="2379259"/>
                <a:ext cx="956759" cy="387756"/>
              </a:xfrm>
              <a:custGeom>
                <a:avLst/>
                <a:gdLst/>
                <a:ahLst/>
                <a:cxnLst/>
                <a:rect l="l" t="t" r="r" b="b"/>
                <a:pathLst>
                  <a:path w="6968" h="2824" extrusionOk="0">
                    <a:moveTo>
                      <a:pt x="3814" y="1"/>
                    </a:moveTo>
                    <a:cubicBezTo>
                      <a:pt x="2532" y="1"/>
                      <a:pt x="1276" y="369"/>
                      <a:pt x="1" y="482"/>
                    </a:cubicBezTo>
                    <a:cubicBezTo>
                      <a:pt x="800" y="1883"/>
                      <a:pt x="2312" y="2824"/>
                      <a:pt x="4055" y="2824"/>
                    </a:cubicBezTo>
                    <a:cubicBezTo>
                      <a:pt x="5167" y="2824"/>
                      <a:pt x="6168" y="2454"/>
                      <a:pt x="6967" y="1825"/>
                    </a:cubicBezTo>
                    <a:cubicBezTo>
                      <a:pt x="6938" y="1825"/>
                      <a:pt x="6938" y="1796"/>
                      <a:pt x="6910" y="1796"/>
                    </a:cubicBezTo>
                    <a:cubicBezTo>
                      <a:pt x="6625" y="1483"/>
                      <a:pt x="6396" y="1083"/>
                      <a:pt x="6081" y="768"/>
                    </a:cubicBezTo>
                    <a:cubicBezTo>
                      <a:pt x="5711" y="398"/>
                      <a:pt x="5282" y="169"/>
                      <a:pt x="4797" y="83"/>
                    </a:cubicBezTo>
                    <a:cubicBezTo>
                      <a:pt x="4467" y="25"/>
                      <a:pt x="4140" y="1"/>
                      <a:pt x="38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9" name="Google Shape;1549;p8"/>
            <p:cNvGrpSpPr/>
            <p:nvPr/>
          </p:nvGrpSpPr>
          <p:grpSpPr>
            <a:xfrm>
              <a:off x="8484848" y="469688"/>
              <a:ext cx="319885" cy="319888"/>
              <a:chOff x="7252185" y="767525"/>
              <a:chExt cx="788282" cy="788289"/>
            </a:xfrm>
          </p:grpSpPr>
          <p:sp>
            <p:nvSpPr>
              <p:cNvPr id="1550" name="Google Shape;1550;p8"/>
              <p:cNvSpPr/>
              <p:nvPr/>
            </p:nvSpPr>
            <p:spPr>
              <a:xfrm>
                <a:off x="7252185" y="767525"/>
                <a:ext cx="788282" cy="788282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5741" extrusionOk="0">
                    <a:moveTo>
                      <a:pt x="2885" y="1"/>
                    </a:moveTo>
                    <a:cubicBezTo>
                      <a:pt x="1286" y="1"/>
                      <a:pt x="0" y="1286"/>
                      <a:pt x="0" y="2885"/>
                    </a:cubicBezTo>
                    <a:cubicBezTo>
                      <a:pt x="0" y="4455"/>
                      <a:pt x="1286" y="5740"/>
                      <a:pt x="2885" y="5740"/>
                    </a:cubicBezTo>
                    <a:cubicBezTo>
                      <a:pt x="4454" y="5740"/>
                      <a:pt x="5740" y="4455"/>
                      <a:pt x="5740" y="2885"/>
                    </a:cubicBezTo>
                    <a:cubicBezTo>
                      <a:pt x="5740" y="1286"/>
                      <a:pt x="4454" y="1"/>
                      <a:pt x="28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8"/>
              <p:cNvSpPr/>
              <p:nvPr/>
            </p:nvSpPr>
            <p:spPr>
              <a:xfrm>
                <a:off x="7350361" y="767525"/>
                <a:ext cx="533302" cy="182482"/>
              </a:xfrm>
              <a:custGeom>
                <a:avLst/>
                <a:gdLst/>
                <a:ahLst/>
                <a:cxnLst/>
                <a:rect l="l" t="t" r="r" b="b"/>
                <a:pathLst>
                  <a:path w="3884" h="1329" extrusionOk="0">
                    <a:moveTo>
                      <a:pt x="2170" y="1"/>
                    </a:moveTo>
                    <a:cubicBezTo>
                      <a:pt x="1284" y="1"/>
                      <a:pt x="514" y="400"/>
                      <a:pt x="0" y="1001"/>
                    </a:cubicBezTo>
                    <a:cubicBezTo>
                      <a:pt x="242" y="1243"/>
                      <a:pt x="571" y="1329"/>
                      <a:pt x="920" y="1329"/>
                    </a:cubicBezTo>
                    <a:cubicBezTo>
                      <a:pt x="1270" y="1329"/>
                      <a:pt x="1641" y="1243"/>
                      <a:pt x="1969" y="1143"/>
                    </a:cubicBezTo>
                    <a:cubicBezTo>
                      <a:pt x="2483" y="1001"/>
                      <a:pt x="2940" y="800"/>
                      <a:pt x="3454" y="686"/>
                    </a:cubicBezTo>
                    <a:cubicBezTo>
                      <a:pt x="3598" y="629"/>
                      <a:pt x="3739" y="629"/>
                      <a:pt x="3883" y="601"/>
                    </a:cubicBezTo>
                    <a:cubicBezTo>
                      <a:pt x="3426" y="229"/>
                      <a:pt x="2798" y="1"/>
                      <a:pt x="21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8"/>
              <p:cNvSpPr/>
              <p:nvPr/>
            </p:nvSpPr>
            <p:spPr>
              <a:xfrm>
                <a:off x="7401165" y="1364957"/>
                <a:ext cx="541129" cy="190857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1390" extrusionOk="0">
                    <a:moveTo>
                      <a:pt x="2317" y="0"/>
                    </a:moveTo>
                    <a:cubicBezTo>
                      <a:pt x="2221" y="0"/>
                      <a:pt x="2125" y="6"/>
                      <a:pt x="2028" y="19"/>
                    </a:cubicBezTo>
                    <a:cubicBezTo>
                      <a:pt x="1314" y="76"/>
                      <a:pt x="628" y="419"/>
                      <a:pt x="0" y="761"/>
                    </a:cubicBezTo>
                    <a:cubicBezTo>
                      <a:pt x="487" y="1161"/>
                      <a:pt x="1115" y="1389"/>
                      <a:pt x="1800" y="1389"/>
                    </a:cubicBezTo>
                    <a:cubicBezTo>
                      <a:pt x="2657" y="1389"/>
                      <a:pt x="3426" y="1017"/>
                      <a:pt x="3940" y="419"/>
                    </a:cubicBezTo>
                    <a:cubicBezTo>
                      <a:pt x="3405" y="199"/>
                      <a:pt x="2869" y="0"/>
                      <a:pt x="23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8"/>
              <p:cNvSpPr/>
              <p:nvPr/>
            </p:nvSpPr>
            <p:spPr>
              <a:xfrm>
                <a:off x="7252185" y="963603"/>
                <a:ext cx="788282" cy="323634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2357" extrusionOk="0">
                    <a:moveTo>
                      <a:pt x="5340" y="0"/>
                    </a:moveTo>
                    <a:cubicBezTo>
                      <a:pt x="4141" y="144"/>
                      <a:pt x="3141" y="943"/>
                      <a:pt x="1914" y="1001"/>
                    </a:cubicBezTo>
                    <a:cubicBezTo>
                      <a:pt x="1286" y="1001"/>
                      <a:pt x="715" y="829"/>
                      <a:pt x="144" y="571"/>
                    </a:cubicBezTo>
                    <a:cubicBezTo>
                      <a:pt x="57" y="857"/>
                      <a:pt x="0" y="1142"/>
                      <a:pt x="0" y="1457"/>
                    </a:cubicBezTo>
                    <a:cubicBezTo>
                      <a:pt x="0" y="1514"/>
                      <a:pt x="0" y="1599"/>
                      <a:pt x="30" y="1686"/>
                    </a:cubicBezTo>
                    <a:cubicBezTo>
                      <a:pt x="170" y="1649"/>
                      <a:pt x="314" y="1633"/>
                      <a:pt x="460" y="1633"/>
                    </a:cubicBezTo>
                    <a:cubicBezTo>
                      <a:pt x="1118" y="1633"/>
                      <a:pt x="1821" y="1950"/>
                      <a:pt x="2428" y="2113"/>
                    </a:cubicBezTo>
                    <a:cubicBezTo>
                      <a:pt x="3143" y="2288"/>
                      <a:pt x="3859" y="2357"/>
                      <a:pt x="4575" y="2357"/>
                    </a:cubicBezTo>
                    <a:cubicBezTo>
                      <a:pt x="4916" y="2357"/>
                      <a:pt x="5256" y="2341"/>
                      <a:pt x="5596" y="2314"/>
                    </a:cubicBezTo>
                    <a:cubicBezTo>
                      <a:pt x="5683" y="2056"/>
                      <a:pt x="5740" y="1743"/>
                      <a:pt x="5740" y="1457"/>
                    </a:cubicBezTo>
                    <a:cubicBezTo>
                      <a:pt x="5740" y="914"/>
                      <a:pt x="5596" y="430"/>
                      <a:pt x="53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4" name="Google Shape;1554;p8"/>
            <p:cNvGrpSpPr/>
            <p:nvPr/>
          </p:nvGrpSpPr>
          <p:grpSpPr>
            <a:xfrm>
              <a:off x="6579551" y="4136917"/>
              <a:ext cx="397107" cy="386401"/>
              <a:chOff x="5605578" y="3154918"/>
              <a:chExt cx="717706" cy="698483"/>
            </a:xfrm>
          </p:grpSpPr>
          <p:sp>
            <p:nvSpPr>
              <p:cNvPr id="1555" name="Google Shape;1555;p8"/>
              <p:cNvSpPr/>
              <p:nvPr/>
            </p:nvSpPr>
            <p:spPr>
              <a:xfrm>
                <a:off x="5605578" y="3154918"/>
                <a:ext cx="717706" cy="698483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5087" extrusionOk="0">
                    <a:moveTo>
                      <a:pt x="2591" y="0"/>
                    </a:moveTo>
                    <a:cubicBezTo>
                      <a:pt x="2556" y="0"/>
                      <a:pt x="2521" y="1"/>
                      <a:pt x="2486" y="2"/>
                    </a:cubicBezTo>
                    <a:cubicBezTo>
                      <a:pt x="1086" y="87"/>
                      <a:pt x="1" y="1286"/>
                      <a:pt x="88" y="2686"/>
                    </a:cubicBezTo>
                    <a:cubicBezTo>
                      <a:pt x="143" y="4048"/>
                      <a:pt x="1283" y="5087"/>
                      <a:pt x="2634" y="5087"/>
                    </a:cubicBezTo>
                    <a:cubicBezTo>
                      <a:pt x="2670" y="5087"/>
                      <a:pt x="2706" y="5086"/>
                      <a:pt x="2742" y="5084"/>
                    </a:cubicBezTo>
                    <a:cubicBezTo>
                      <a:pt x="4142" y="4998"/>
                      <a:pt x="5227" y="3828"/>
                      <a:pt x="5140" y="2428"/>
                    </a:cubicBezTo>
                    <a:cubicBezTo>
                      <a:pt x="5084" y="1065"/>
                      <a:pt x="3944" y="0"/>
                      <a:pt x="25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8"/>
              <p:cNvSpPr/>
              <p:nvPr/>
            </p:nvSpPr>
            <p:spPr>
              <a:xfrm>
                <a:off x="5774331" y="3155193"/>
                <a:ext cx="411648" cy="106551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776" extrusionOk="0">
                    <a:moveTo>
                      <a:pt x="1399" y="0"/>
                    </a:moveTo>
                    <a:cubicBezTo>
                      <a:pt x="885" y="0"/>
                      <a:pt x="400" y="172"/>
                      <a:pt x="1" y="427"/>
                    </a:cubicBezTo>
                    <a:cubicBezTo>
                      <a:pt x="85" y="457"/>
                      <a:pt x="172" y="484"/>
                      <a:pt x="257" y="542"/>
                    </a:cubicBezTo>
                    <a:cubicBezTo>
                      <a:pt x="572" y="685"/>
                      <a:pt x="885" y="743"/>
                      <a:pt x="1257" y="770"/>
                    </a:cubicBezTo>
                    <a:cubicBezTo>
                      <a:pt x="1337" y="774"/>
                      <a:pt x="1417" y="776"/>
                      <a:pt x="1497" y="776"/>
                    </a:cubicBezTo>
                    <a:cubicBezTo>
                      <a:pt x="2009" y="776"/>
                      <a:pt x="2503" y="698"/>
                      <a:pt x="2997" y="599"/>
                    </a:cubicBezTo>
                    <a:cubicBezTo>
                      <a:pt x="2570" y="229"/>
                      <a:pt x="1999" y="0"/>
                      <a:pt x="13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8"/>
              <p:cNvSpPr/>
              <p:nvPr/>
            </p:nvSpPr>
            <p:spPr>
              <a:xfrm>
                <a:off x="5617524" y="3304173"/>
                <a:ext cx="693952" cy="370044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2695" extrusionOk="0">
                    <a:moveTo>
                      <a:pt x="4596" y="0"/>
                    </a:moveTo>
                    <a:cubicBezTo>
                      <a:pt x="4197" y="0"/>
                      <a:pt x="3769" y="172"/>
                      <a:pt x="3397" y="256"/>
                    </a:cubicBezTo>
                    <a:cubicBezTo>
                      <a:pt x="2997" y="370"/>
                      <a:pt x="2570" y="457"/>
                      <a:pt x="2141" y="484"/>
                    </a:cubicBezTo>
                    <a:cubicBezTo>
                      <a:pt x="1962" y="497"/>
                      <a:pt x="1778" y="504"/>
                      <a:pt x="1593" y="504"/>
                    </a:cubicBezTo>
                    <a:cubicBezTo>
                      <a:pt x="1336" y="504"/>
                      <a:pt x="1077" y="490"/>
                      <a:pt x="827" y="457"/>
                    </a:cubicBezTo>
                    <a:cubicBezTo>
                      <a:pt x="629" y="427"/>
                      <a:pt x="428" y="400"/>
                      <a:pt x="229" y="400"/>
                    </a:cubicBezTo>
                    <a:cubicBezTo>
                      <a:pt x="85" y="713"/>
                      <a:pt x="1" y="1085"/>
                      <a:pt x="1" y="1455"/>
                    </a:cubicBezTo>
                    <a:cubicBezTo>
                      <a:pt x="1" y="1912"/>
                      <a:pt x="115" y="2312"/>
                      <a:pt x="314" y="2684"/>
                    </a:cubicBezTo>
                    <a:cubicBezTo>
                      <a:pt x="384" y="2691"/>
                      <a:pt x="455" y="2694"/>
                      <a:pt x="526" y="2694"/>
                    </a:cubicBezTo>
                    <a:cubicBezTo>
                      <a:pt x="742" y="2694"/>
                      <a:pt x="963" y="2663"/>
                      <a:pt x="1200" y="2597"/>
                    </a:cubicBezTo>
                    <a:cubicBezTo>
                      <a:pt x="1714" y="2426"/>
                      <a:pt x="2171" y="2140"/>
                      <a:pt x="2684" y="1912"/>
                    </a:cubicBezTo>
                    <a:cubicBezTo>
                      <a:pt x="3454" y="1599"/>
                      <a:pt x="4254" y="1341"/>
                      <a:pt x="5053" y="1113"/>
                    </a:cubicBezTo>
                    <a:cubicBezTo>
                      <a:pt x="4996" y="685"/>
                      <a:pt x="4825" y="313"/>
                      <a:pt x="45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8"/>
              <p:cNvSpPr/>
              <p:nvPr/>
            </p:nvSpPr>
            <p:spPr>
              <a:xfrm>
                <a:off x="5860561" y="3609412"/>
                <a:ext cx="435127" cy="243721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775" extrusionOk="0">
                    <a:moveTo>
                      <a:pt x="2840" y="1"/>
                    </a:moveTo>
                    <a:cubicBezTo>
                      <a:pt x="2625" y="1"/>
                      <a:pt x="2405" y="14"/>
                      <a:pt x="2198" y="89"/>
                    </a:cubicBezTo>
                    <a:cubicBezTo>
                      <a:pt x="1771" y="203"/>
                      <a:pt x="1399" y="461"/>
                      <a:pt x="1029" y="717"/>
                    </a:cubicBezTo>
                    <a:cubicBezTo>
                      <a:pt x="656" y="975"/>
                      <a:pt x="286" y="1288"/>
                      <a:pt x="1" y="1660"/>
                    </a:cubicBezTo>
                    <a:cubicBezTo>
                      <a:pt x="229" y="1745"/>
                      <a:pt x="485" y="1774"/>
                      <a:pt x="771" y="1774"/>
                    </a:cubicBezTo>
                    <a:cubicBezTo>
                      <a:pt x="1885" y="1774"/>
                      <a:pt x="2856" y="1032"/>
                      <a:pt x="3169" y="4"/>
                    </a:cubicBezTo>
                    <a:cubicBezTo>
                      <a:pt x="3062" y="4"/>
                      <a:pt x="2951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9" name="Google Shape;1559;p8"/>
            <p:cNvGrpSpPr/>
            <p:nvPr/>
          </p:nvGrpSpPr>
          <p:grpSpPr>
            <a:xfrm>
              <a:off x="8038101" y="2030108"/>
              <a:ext cx="663873" cy="663878"/>
              <a:chOff x="7907010" y="1669234"/>
              <a:chExt cx="784163" cy="784170"/>
            </a:xfrm>
          </p:grpSpPr>
          <p:sp>
            <p:nvSpPr>
              <p:cNvPr id="1560" name="Google Shape;1560;p8"/>
              <p:cNvSpPr/>
              <p:nvPr/>
            </p:nvSpPr>
            <p:spPr>
              <a:xfrm>
                <a:off x="7907010" y="1669234"/>
                <a:ext cx="784163" cy="784163"/>
              </a:xfrm>
              <a:custGeom>
                <a:avLst/>
                <a:gdLst/>
                <a:ahLst/>
                <a:cxnLst/>
                <a:rect l="l" t="t" r="r" b="b"/>
                <a:pathLst>
                  <a:path w="5711" h="5711" extrusionOk="0">
                    <a:moveTo>
                      <a:pt x="2856" y="0"/>
                    </a:moveTo>
                    <a:cubicBezTo>
                      <a:pt x="1257" y="0"/>
                      <a:pt x="0" y="1286"/>
                      <a:pt x="0" y="2855"/>
                    </a:cubicBezTo>
                    <a:cubicBezTo>
                      <a:pt x="0" y="4454"/>
                      <a:pt x="1257" y="5710"/>
                      <a:pt x="2856" y="5710"/>
                    </a:cubicBezTo>
                    <a:cubicBezTo>
                      <a:pt x="4425" y="5710"/>
                      <a:pt x="5711" y="4454"/>
                      <a:pt x="5711" y="2855"/>
                    </a:cubicBezTo>
                    <a:cubicBezTo>
                      <a:pt x="5711" y="1286"/>
                      <a:pt x="4425" y="0"/>
                      <a:pt x="2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8"/>
              <p:cNvSpPr/>
              <p:nvPr/>
            </p:nvSpPr>
            <p:spPr>
              <a:xfrm>
                <a:off x="8165700" y="1669234"/>
                <a:ext cx="395995" cy="109022"/>
              </a:xfrm>
              <a:custGeom>
                <a:avLst/>
                <a:gdLst/>
                <a:ahLst/>
                <a:cxnLst/>
                <a:rect l="l" t="t" r="r" b="b"/>
                <a:pathLst>
                  <a:path w="2884" h="794" extrusionOk="0">
                    <a:moveTo>
                      <a:pt x="972" y="0"/>
                    </a:moveTo>
                    <a:cubicBezTo>
                      <a:pt x="629" y="0"/>
                      <a:pt x="314" y="57"/>
                      <a:pt x="1" y="172"/>
                    </a:cubicBezTo>
                    <a:cubicBezTo>
                      <a:pt x="286" y="373"/>
                      <a:pt x="572" y="544"/>
                      <a:pt x="942" y="658"/>
                    </a:cubicBezTo>
                    <a:cubicBezTo>
                      <a:pt x="1332" y="765"/>
                      <a:pt x="1734" y="793"/>
                      <a:pt x="2140" y="793"/>
                    </a:cubicBezTo>
                    <a:cubicBezTo>
                      <a:pt x="2387" y="793"/>
                      <a:pt x="2635" y="783"/>
                      <a:pt x="2883" y="772"/>
                    </a:cubicBezTo>
                    <a:cubicBezTo>
                      <a:pt x="2369" y="286"/>
                      <a:pt x="1714" y="0"/>
                      <a:pt x="9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8"/>
              <p:cNvSpPr/>
              <p:nvPr/>
            </p:nvSpPr>
            <p:spPr>
              <a:xfrm>
                <a:off x="7907010" y="1810388"/>
                <a:ext cx="784163" cy="411099"/>
              </a:xfrm>
              <a:custGeom>
                <a:avLst/>
                <a:gdLst/>
                <a:ahLst/>
                <a:cxnLst/>
                <a:rect l="l" t="t" r="r" b="b"/>
                <a:pathLst>
                  <a:path w="5711" h="2994" extrusionOk="0">
                    <a:moveTo>
                      <a:pt x="656" y="0"/>
                    </a:moveTo>
                    <a:cubicBezTo>
                      <a:pt x="229" y="514"/>
                      <a:pt x="0" y="1142"/>
                      <a:pt x="0" y="1827"/>
                    </a:cubicBezTo>
                    <a:cubicBezTo>
                      <a:pt x="0" y="2227"/>
                      <a:pt x="85" y="2627"/>
                      <a:pt x="229" y="2969"/>
                    </a:cubicBezTo>
                    <a:cubicBezTo>
                      <a:pt x="347" y="2986"/>
                      <a:pt x="469" y="2994"/>
                      <a:pt x="594" y="2994"/>
                    </a:cubicBezTo>
                    <a:cubicBezTo>
                      <a:pt x="1316" y="2994"/>
                      <a:pt x="2132" y="2741"/>
                      <a:pt x="2741" y="2570"/>
                    </a:cubicBezTo>
                    <a:cubicBezTo>
                      <a:pt x="3712" y="2257"/>
                      <a:pt x="4683" y="2028"/>
                      <a:pt x="5711" y="1884"/>
                    </a:cubicBezTo>
                    <a:lnTo>
                      <a:pt x="5711" y="1827"/>
                    </a:lnTo>
                    <a:cubicBezTo>
                      <a:pt x="5711" y="1514"/>
                      <a:pt x="5654" y="1199"/>
                      <a:pt x="5539" y="886"/>
                    </a:cubicBezTo>
                    <a:cubicBezTo>
                      <a:pt x="5101" y="1045"/>
                      <a:pt x="4652" y="1112"/>
                      <a:pt x="4201" y="1112"/>
                    </a:cubicBezTo>
                    <a:cubicBezTo>
                      <a:pt x="3681" y="1112"/>
                      <a:pt x="3160" y="1023"/>
                      <a:pt x="2655" y="886"/>
                    </a:cubicBezTo>
                    <a:cubicBezTo>
                      <a:pt x="2198" y="742"/>
                      <a:pt x="1828" y="514"/>
                      <a:pt x="1398" y="286"/>
                    </a:cubicBezTo>
                    <a:cubicBezTo>
                      <a:pt x="1142" y="144"/>
                      <a:pt x="914" y="57"/>
                      <a:pt x="6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8"/>
              <p:cNvSpPr/>
              <p:nvPr/>
            </p:nvSpPr>
            <p:spPr>
              <a:xfrm>
                <a:off x="8145928" y="2280809"/>
                <a:ext cx="474672" cy="172596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1257" extrusionOk="0">
                    <a:moveTo>
                      <a:pt x="3457" y="0"/>
                    </a:moveTo>
                    <a:cubicBezTo>
                      <a:pt x="2799" y="30"/>
                      <a:pt x="2171" y="172"/>
                      <a:pt x="1515" y="487"/>
                    </a:cubicBezTo>
                    <a:cubicBezTo>
                      <a:pt x="1001" y="715"/>
                      <a:pt x="515" y="914"/>
                      <a:pt x="1" y="1028"/>
                    </a:cubicBezTo>
                    <a:cubicBezTo>
                      <a:pt x="344" y="1199"/>
                      <a:pt x="716" y="1256"/>
                      <a:pt x="1116" y="1256"/>
                    </a:cubicBezTo>
                    <a:cubicBezTo>
                      <a:pt x="2086" y="1256"/>
                      <a:pt x="2943" y="772"/>
                      <a:pt x="34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64" name="Google Shape;1564;p8"/>
          <p:cNvGrpSpPr/>
          <p:nvPr/>
        </p:nvGrpSpPr>
        <p:grpSpPr>
          <a:xfrm>
            <a:off x="1101122" y="439827"/>
            <a:ext cx="7600852" cy="3902136"/>
            <a:chOff x="1101122" y="439827"/>
            <a:chExt cx="7600852" cy="3902136"/>
          </a:xfrm>
        </p:grpSpPr>
        <p:sp>
          <p:nvSpPr>
            <p:cNvPr id="1565" name="Google Shape;1565;p8"/>
            <p:cNvSpPr/>
            <p:nvPr/>
          </p:nvSpPr>
          <p:spPr>
            <a:xfrm>
              <a:off x="6510832" y="3548502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1101122" y="1730563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8322707" y="1056027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2644332" y="439827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1183903" y="1062933"/>
              <a:ext cx="213714" cy="21389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1671278" y="3381421"/>
              <a:ext cx="213714" cy="21389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7154378" y="1276821"/>
              <a:ext cx="213714" cy="21389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6579553" y="515671"/>
              <a:ext cx="213714" cy="21389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2892148" y="3962378"/>
              <a:ext cx="379278" cy="37958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4" name="Google Shape;1574;p8"/>
          <p:cNvSpPr txBox="1">
            <a:spLocks noGrp="1"/>
          </p:cNvSpPr>
          <p:nvPr>
            <p:ph type="title"/>
          </p:nvPr>
        </p:nvSpPr>
        <p:spPr>
          <a:xfrm>
            <a:off x="1426025" y="1458945"/>
            <a:ext cx="6292200" cy="22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1_1"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7" name="Google Shape;3187;p18"/>
          <p:cNvGrpSpPr/>
          <p:nvPr/>
        </p:nvGrpSpPr>
        <p:grpSpPr>
          <a:xfrm>
            <a:off x="-31525" y="-228650"/>
            <a:ext cx="9175500" cy="6099300"/>
            <a:chOff x="-31525" y="-228650"/>
            <a:chExt cx="9175500" cy="6099300"/>
          </a:xfrm>
        </p:grpSpPr>
        <p:sp>
          <p:nvSpPr>
            <p:cNvPr id="3188" name="Google Shape;3188;p18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89" name="Google Shape;3189;p18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3190" name="Google Shape;3190;p18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18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18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3" name="Google Shape;3193;p18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4" name="Google Shape;3194;p18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3195" name="Google Shape;3195;p18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18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18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18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18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18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18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18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18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18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18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18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18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18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18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18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18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18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18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18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18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18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18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18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18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18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18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18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18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18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18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18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18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18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18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18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18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18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18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18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18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18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18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18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18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18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18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18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18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18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18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18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18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18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18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18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18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18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18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18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18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18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18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18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18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18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18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18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18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18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18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18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18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18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18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18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18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18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18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18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18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18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18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18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18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18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18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18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18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18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18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18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18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18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18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18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18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18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18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18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18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18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18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18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18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18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18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18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18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18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18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18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18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18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18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18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18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18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18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18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18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18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18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18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18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18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18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18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18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18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18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18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18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18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18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18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18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18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18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18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18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18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18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18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18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18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18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18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18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18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18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18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18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18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18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18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18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18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18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18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18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18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18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18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18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18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18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18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18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18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18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18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18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18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18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18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18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18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18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18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75" name="Google Shape;3375;p18"/>
          <p:cNvGrpSpPr/>
          <p:nvPr/>
        </p:nvGrpSpPr>
        <p:grpSpPr>
          <a:xfrm rot="10800000" flipH="1">
            <a:off x="274813" y="285764"/>
            <a:ext cx="8605925" cy="4712003"/>
            <a:chOff x="274813" y="285764"/>
            <a:chExt cx="8605925" cy="4712003"/>
          </a:xfrm>
        </p:grpSpPr>
        <p:sp>
          <p:nvSpPr>
            <p:cNvPr id="3376" name="Google Shape;3376;p18"/>
            <p:cNvSpPr/>
            <p:nvPr/>
          </p:nvSpPr>
          <p:spPr>
            <a:xfrm>
              <a:off x="851147" y="503675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77" name="Google Shape;3377;p18"/>
            <p:cNvGrpSpPr/>
            <p:nvPr/>
          </p:nvGrpSpPr>
          <p:grpSpPr>
            <a:xfrm>
              <a:off x="275106" y="285764"/>
              <a:ext cx="858544" cy="356719"/>
              <a:chOff x="219125" y="484675"/>
              <a:chExt cx="1622650" cy="674200"/>
            </a:xfrm>
          </p:grpSpPr>
          <p:sp>
            <p:nvSpPr>
              <p:cNvPr id="3378" name="Google Shape;3378;p18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3379" name="Google Shape;3379;p18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3380" name="Google Shape;3380;p18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1" name="Google Shape;3381;p18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2" name="Google Shape;3382;p18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383" name="Google Shape;3383;p18"/>
            <p:cNvGrpSpPr/>
            <p:nvPr/>
          </p:nvGrpSpPr>
          <p:grpSpPr>
            <a:xfrm>
              <a:off x="8381813" y="4276523"/>
              <a:ext cx="498909" cy="721242"/>
              <a:chOff x="8233275" y="1900925"/>
              <a:chExt cx="753525" cy="1089325"/>
            </a:xfrm>
          </p:grpSpPr>
          <p:sp>
            <p:nvSpPr>
              <p:cNvPr id="3384" name="Google Shape;3384;p18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85" name="Google Shape;3385;p18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18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18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88" name="Google Shape;3388;p18"/>
            <p:cNvSpPr/>
            <p:nvPr/>
          </p:nvSpPr>
          <p:spPr>
            <a:xfrm>
              <a:off x="8679538" y="5036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9" name="Google Shape;3389;p18"/>
            <p:cNvGrpSpPr/>
            <p:nvPr/>
          </p:nvGrpSpPr>
          <p:grpSpPr>
            <a:xfrm>
              <a:off x="274834" y="4514403"/>
              <a:ext cx="438102" cy="483364"/>
              <a:chOff x="6715777" y="3950739"/>
              <a:chExt cx="586325" cy="646900"/>
            </a:xfrm>
          </p:grpSpPr>
          <p:sp>
            <p:nvSpPr>
              <p:cNvPr id="3390" name="Google Shape;3390;p18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91" name="Google Shape;3391;p18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92" name="Google Shape;3392;p18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18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18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18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18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7" name="Google Shape;3397;p18"/>
            <p:cNvGrpSpPr/>
            <p:nvPr/>
          </p:nvGrpSpPr>
          <p:grpSpPr>
            <a:xfrm>
              <a:off x="8082452" y="285774"/>
              <a:ext cx="498898" cy="708105"/>
              <a:chOff x="8082452" y="285774"/>
              <a:chExt cx="498898" cy="708105"/>
            </a:xfrm>
          </p:grpSpPr>
          <p:grpSp>
            <p:nvGrpSpPr>
              <p:cNvPr id="3398" name="Google Shape;3398;p18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3399" name="Google Shape;3399;p18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400" name="Google Shape;3400;p18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1" name="Google Shape;3401;p18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2" name="Google Shape;3402;p18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3" name="Google Shape;3403;p18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04" name="Google Shape;3404;p18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05" name="Google Shape;3405;p18"/>
            <p:cNvSpPr/>
            <p:nvPr/>
          </p:nvSpPr>
          <p:spPr>
            <a:xfrm>
              <a:off x="8679538" y="43258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8"/>
            <p:cNvSpPr/>
            <p:nvPr/>
          </p:nvSpPr>
          <p:spPr>
            <a:xfrm>
              <a:off x="274813" y="44265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7" name="Google Shape;3407;p18"/>
          <p:cNvSpPr txBox="1">
            <a:spLocks noGrp="1"/>
          </p:cNvSpPr>
          <p:nvPr>
            <p:ph type="title"/>
          </p:nvPr>
        </p:nvSpPr>
        <p:spPr>
          <a:xfrm>
            <a:off x="713225" y="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7FC1CE-A245-63B2-BCE9-BD8A27C342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2788" y="978354"/>
            <a:ext cx="7689850" cy="4462010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CUSTOM_1_1_1"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9" name="Google Shape;3409;p19"/>
          <p:cNvGrpSpPr/>
          <p:nvPr/>
        </p:nvGrpSpPr>
        <p:grpSpPr>
          <a:xfrm>
            <a:off x="-31525" y="-228650"/>
            <a:ext cx="9175500" cy="6099300"/>
            <a:chOff x="-31525" y="-228650"/>
            <a:chExt cx="9175500" cy="6099300"/>
          </a:xfrm>
        </p:grpSpPr>
        <p:sp>
          <p:nvSpPr>
            <p:cNvPr id="3410" name="Google Shape;3410;p19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11" name="Google Shape;3411;p19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3412" name="Google Shape;3412;p19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19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19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15" name="Google Shape;3415;p19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16" name="Google Shape;3416;p19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3417" name="Google Shape;3417;p19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19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19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19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19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19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19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4" name="Google Shape;3424;p19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3425;p19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3426;p19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7" name="Google Shape;3427;p19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8" name="Google Shape;3428;p19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9" name="Google Shape;3429;p19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0" name="Google Shape;3430;p19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3431;p19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19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19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3434;p19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5" name="Google Shape;3435;p19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6" name="Google Shape;3436;p19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7" name="Google Shape;3437;p19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8" name="Google Shape;3438;p19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9" name="Google Shape;3439;p19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3440;p19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19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19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19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3444;p19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19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3446;p19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3447;p19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19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19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19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19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19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19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19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19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19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3457;p19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19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19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19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19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19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19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19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19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19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19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19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19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19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19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19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19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19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5" name="Google Shape;3475;p19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19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19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19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19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19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19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19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19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19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19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19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19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19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19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19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19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19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19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19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19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19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19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19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19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19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19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19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19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19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19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19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19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19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19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19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19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19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19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19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19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19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19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19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19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19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19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19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3523;p19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3524;p19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19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19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7" name="Google Shape;3527;p19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3528;p19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19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19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19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19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19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19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19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19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19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19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19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19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19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19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19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19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19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19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19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19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19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19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19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19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19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19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19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19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19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19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19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19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19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19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19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19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19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19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19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19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19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19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19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19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19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19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19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19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19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19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19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19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19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19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19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19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19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19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19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19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19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19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19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19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19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19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19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19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97" name="Google Shape;3597;p19"/>
          <p:cNvSpPr txBox="1">
            <a:spLocks noGrp="1"/>
          </p:cNvSpPr>
          <p:nvPr>
            <p:ph type="title"/>
          </p:nvPr>
        </p:nvSpPr>
        <p:spPr>
          <a:xfrm>
            <a:off x="713225" y="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grpSp>
        <p:nvGrpSpPr>
          <p:cNvPr id="3598" name="Google Shape;3598;p19"/>
          <p:cNvGrpSpPr/>
          <p:nvPr/>
        </p:nvGrpSpPr>
        <p:grpSpPr>
          <a:xfrm>
            <a:off x="149515" y="-85421"/>
            <a:ext cx="8731222" cy="5235588"/>
            <a:chOff x="149515" y="-85421"/>
            <a:chExt cx="8731222" cy="5235588"/>
          </a:xfrm>
        </p:grpSpPr>
        <p:sp>
          <p:nvSpPr>
            <p:cNvPr id="3599" name="Google Shape;3599;p19"/>
            <p:cNvSpPr/>
            <p:nvPr/>
          </p:nvSpPr>
          <p:spPr>
            <a:xfrm>
              <a:off x="851147" y="503675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00" name="Google Shape;3600;p19"/>
            <p:cNvGrpSpPr/>
            <p:nvPr/>
          </p:nvGrpSpPr>
          <p:grpSpPr>
            <a:xfrm>
              <a:off x="275106" y="285764"/>
              <a:ext cx="858544" cy="356719"/>
              <a:chOff x="219125" y="484675"/>
              <a:chExt cx="1622650" cy="674200"/>
            </a:xfrm>
          </p:grpSpPr>
          <p:sp>
            <p:nvSpPr>
              <p:cNvPr id="3601" name="Google Shape;3601;p19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3602" name="Google Shape;3602;p19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3603" name="Google Shape;3603;p19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4" name="Google Shape;3604;p19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5" name="Google Shape;3605;p19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606" name="Google Shape;3606;p19"/>
            <p:cNvGrpSpPr/>
            <p:nvPr/>
          </p:nvGrpSpPr>
          <p:grpSpPr>
            <a:xfrm>
              <a:off x="8381813" y="4276523"/>
              <a:ext cx="498909" cy="721242"/>
              <a:chOff x="8233275" y="1900925"/>
              <a:chExt cx="753525" cy="1089325"/>
            </a:xfrm>
          </p:grpSpPr>
          <p:sp>
            <p:nvSpPr>
              <p:cNvPr id="3607" name="Google Shape;3607;p19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608" name="Google Shape;3608;p19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19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19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11" name="Google Shape;3611;p19"/>
            <p:cNvSpPr/>
            <p:nvPr/>
          </p:nvSpPr>
          <p:spPr>
            <a:xfrm>
              <a:off x="8679538" y="5036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2" name="Google Shape;3612;p19"/>
            <p:cNvGrpSpPr/>
            <p:nvPr/>
          </p:nvGrpSpPr>
          <p:grpSpPr>
            <a:xfrm>
              <a:off x="274834" y="4666803"/>
              <a:ext cx="438102" cy="483364"/>
              <a:chOff x="6715777" y="3950739"/>
              <a:chExt cx="586325" cy="646900"/>
            </a:xfrm>
          </p:grpSpPr>
          <p:sp>
            <p:nvSpPr>
              <p:cNvPr id="3613" name="Google Shape;3613;p19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614" name="Google Shape;3614;p19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615" name="Google Shape;3615;p19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19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19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19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19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20" name="Google Shape;3620;p19"/>
            <p:cNvGrpSpPr/>
            <p:nvPr/>
          </p:nvGrpSpPr>
          <p:grpSpPr>
            <a:xfrm>
              <a:off x="8082452" y="285774"/>
              <a:ext cx="498898" cy="708105"/>
              <a:chOff x="8082452" y="285774"/>
              <a:chExt cx="498898" cy="708105"/>
            </a:xfrm>
          </p:grpSpPr>
          <p:grpSp>
            <p:nvGrpSpPr>
              <p:cNvPr id="3621" name="Google Shape;3621;p19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3622" name="Google Shape;3622;p19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623" name="Google Shape;3623;p19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4" name="Google Shape;3624;p19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5" name="Google Shape;3625;p19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6" name="Google Shape;3626;p19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27" name="Google Shape;3627;p19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28" name="Google Shape;3628;p19"/>
            <p:cNvSpPr/>
            <p:nvPr/>
          </p:nvSpPr>
          <p:spPr>
            <a:xfrm>
              <a:off x="8006238" y="4921708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9"/>
            <p:cNvSpPr/>
            <p:nvPr/>
          </p:nvSpPr>
          <p:spPr>
            <a:xfrm>
              <a:off x="790288" y="49220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9"/>
            <p:cNvSpPr/>
            <p:nvPr/>
          </p:nvSpPr>
          <p:spPr>
            <a:xfrm>
              <a:off x="149515" y="3888362"/>
              <a:ext cx="442949" cy="44337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9"/>
            <p:cNvSpPr/>
            <p:nvPr/>
          </p:nvSpPr>
          <p:spPr>
            <a:xfrm>
              <a:off x="8588496" y="3760179"/>
              <a:ext cx="292224" cy="29250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9"/>
            <p:cNvSpPr/>
            <p:nvPr/>
          </p:nvSpPr>
          <p:spPr>
            <a:xfrm>
              <a:off x="8588496" y="843929"/>
              <a:ext cx="292224" cy="29250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9"/>
            <p:cNvSpPr/>
            <p:nvPr/>
          </p:nvSpPr>
          <p:spPr>
            <a:xfrm>
              <a:off x="274821" y="-85421"/>
              <a:ext cx="292224" cy="29250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9"/>
            <p:cNvSpPr/>
            <p:nvPr/>
          </p:nvSpPr>
          <p:spPr>
            <a:xfrm>
              <a:off x="199464" y="768485"/>
              <a:ext cx="442949" cy="443369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55CA2756-CAFD-E5C2-2742-9077617E70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2788" y="978354"/>
            <a:ext cx="7689850" cy="4462010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4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8" name="Google Shape;4088;p22"/>
          <p:cNvGrpSpPr/>
          <p:nvPr/>
        </p:nvGrpSpPr>
        <p:grpSpPr>
          <a:xfrm>
            <a:off x="-31525" y="-228650"/>
            <a:ext cx="9175500" cy="6099300"/>
            <a:chOff x="-31525" y="-228650"/>
            <a:chExt cx="9175500" cy="6099300"/>
          </a:xfrm>
        </p:grpSpPr>
        <p:sp>
          <p:nvSpPr>
            <p:cNvPr id="4089" name="Google Shape;4089;p22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0" name="Google Shape;4090;p22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4091" name="Google Shape;4091;p22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22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22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94" name="Google Shape;4094;p22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5" name="Google Shape;4095;p22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4096" name="Google Shape;4096;p22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22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22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22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22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22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22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22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22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22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22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22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22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22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22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22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22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22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22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22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22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22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22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22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22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22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22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22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22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22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22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22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22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22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22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22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22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22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22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22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22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22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22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22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22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22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22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22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22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22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22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22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22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22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22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22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22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22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22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22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22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22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22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22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22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22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22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22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22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22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22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22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22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22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22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22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22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22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22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22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22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22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22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22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22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22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22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22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22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22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22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22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22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22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22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22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22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22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22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22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22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22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22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22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22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22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22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22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22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22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6" name="Google Shape;4206;p22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7" name="Google Shape;4207;p22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22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22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22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22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22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22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22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22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22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22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22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22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22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22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22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22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22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22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22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22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22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22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22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22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22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22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22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22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22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22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22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22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22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22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22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22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22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22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22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22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22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22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22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22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22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22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22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22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22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22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22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22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22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22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22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22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22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22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22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22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22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22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22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22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22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22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22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22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76" name="Google Shape;4276;p22"/>
          <p:cNvGrpSpPr/>
          <p:nvPr/>
        </p:nvGrpSpPr>
        <p:grpSpPr>
          <a:xfrm>
            <a:off x="274834" y="285764"/>
            <a:ext cx="8605888" cy="721244"/>
            <a:chOff x="274834" y="285764"/>
            <a:chExt cx="8605888" cy="721244"/>
          </a:xfrm>
        </p:grpSpPr>
        <p:grpSp>
          <p:nvGrpSpPr>
            <p:cNvPr id="4277" name="Google Shape;4277;p22"/>
            <p:cNvGrpSpPr/>
            <p:nvPr/>
          </p:nvGrpSpPr>
          <p:grpSpPr>
            <a:xfrm rot="10800000" flipH="1">
              <a:off x="8381813" y="285765"/>
              <a:ext cx="498909" cy="721242"/>
              <a:chOff x="8233275" y="1900925"/>
              <a:chExt cx="753525" cy="1089325"/>
            </a:xfrm>
          </p:grpSpPr>
          <p:sp>
            <p:nvSpPr>
              <p:cNvPr id="4278" name="Google Shape;4278;p22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279" name="Google Shape;4279;p22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22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22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2" name="Google Shape;4282;p22"/>
            <p:cNvGrpSpPr/>
            <p:nvPr/>
          </p:nvGrpSpPr>
          <p:grpSpPr>
            <a:xfrm rot="10800000" flipH="1">
              <a:off x="274834" y="285764"/>
              <a:ext cx="438102" cy="483364"/>
              <a:chOff x="6715777" y="3950739"/>
              <a:chExt cx="586325" cy="646900"/>
            </a:xfrm>
          </p:grpSpPr>
          <p:sp>
            <p:nvSpPr>
              <p:cNvPr id="4283" name="Google Shape;4283;p22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284" name="Google Shape;4284;p22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285" name="Google Shape;4285;p22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22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22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22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22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90" name="Google Shape;4290;p22"/>
          <p:cNvSpPr txBox="1">
            <a:spLocks noGrp="1"/>
          </p:cNvSpPr>
          <p:nvPr>
            <p:ph type="subTitle" idx="1"/>
          </p:nvPr>
        </p:nvSpPr>
        <p:spPr>
          <a:xfrm>
            <a:off x="2763776" y="2014340"/>
            <a:ext cx="16161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0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291" name="Google Shape;4291;p22"/>
          <p:cNvSpPr txBox="1">
            <a:spLocks noGrp="1"/>
          </p:cNvSpPr>
          <p:nvPr>
            <p:ph type="subTitle" idx="2"/>
          </p:nvPr>
        </p:nvSpPr>
        <p:spPr>
          <a:xfrm>
            <a:off x="2563376" y="2456082"/>
            <a:ext cx="20169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292" name="Google Shape;4292;p22"/>
          <p:cNvSpPr txBox="1">
            <a:spLocks noGrp="1"/>
          </p:cNvSpPr>
          <p:nvPr>
            <p:ph type="subTitle" idx="3"/>
          </p:nvPr>
        </p:nvSpPr>
        <p:spPr>
          <a:xfrm>
            <a:off x="738200" y="2578375"/>
            <a:ext cx="16197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0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293" name="Google Shape;4293;p22"/>
          <p:cNvSpPr txBox="1">
            <a:spLocks noGrp="1"/>
          </p:cNvSpPr>
          <p:nvPr>
            <p:ph type="subTitle" idx="4"/>
          </p:nvPr>
        </p:nvSpPr>
        <p:spPr>
          <a:xfrm>
            <a:off x="539600" y="3020117"/>
            <a:ext cx="20169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294" name="Google Shape;4294;p22"/>
          <p:cNvSpPr txBox="1">
            <a:spLocks noGrp="1"/>
          </p:cNvSpPr>
          <p:nvPr>
            <p:ph type="title"/>
          </p:nvPr>
        </p:nvSpPr>
        <p:spPr>
          <a:xfrm>
            <a:off x="713225" y="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95" name="Google Shape;4295;p22"/>
          <p:cNvSpPr txBox="1">
            <a:spLocks noGrp="1"/>
          </p:cNvSpPr>
          <p:nvPr>
            <p:ph type="subTitle" idx="5"/>
          </p:nvPr>
        </p:nvSpPr>
        <p:spPr>
          <a:xfrm>
            <a:off x="6790975" y="2014324"/>
            <a:ext cx="16161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0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296" name="Google Shape;4296;p22"/>
          <p:cNvSpPr txBox="1">
            <a:spLocks noGrp="1"/>
          </p:cNvSpPr>
          <p:nvPr>
            <p:ph type="subTitle" idx="6"/>
          </p:nvPr>
        </p:nvSpPr>
        <p:spPr>
          <a:xfrm>
            <a:off x="6590575" y="2456065"/>
            <a:ext cx="20169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297" name="Google Shape;4297;p22"/>
          <p:cNvSpPr txBox="1">
            <a:spLocks noGrp="1"/>
          </p:cNvSpPr>
          <p:nvPr>
            <p:ph type="subTitle" idx="7"/>
          </p:nvPr>
        </p:nvSpPr>
        <p:spPr>
          <a:xfrm>
            <a:off x="4758299" y="2578358"/>
            <a:ext cx="16197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0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298" name="Google Shape;4298;p22"/>
          <p:cNvSpPr txBox="1">
            <a:spLocks noGrp="1"/>
          </p:cNvSpPr>
          <p:nvPr>
            <p:ph type="subTitle" idx="8"/>
          </p:nvPr>
        </p:nvSpPr>
        <p:spPr>
          <a:xfrm>
            <a:off x="4559699" y="3020100"/>
            <a:ext cx="20169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299" name="Google Shape;4299;p22"/>
          <p:cNvSpPr/>
          <p:nvPr/>
        </p:nvSpPr>
        <p:spPr>
          <a:xfrm rot="10800000" flipH="1">
            <a:off x="8679538" y="4578466"/>
            <a:ext cx="201200" cy="201382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0" name="Google Shape;4300;p22"/>
          <p:cNvSpPr/>
          <p:nvPr/>
        </p:nvSpPr>
        <p:spPr>
          <a:xfrm rot="10800000" flipH="1">
            <a:off x="8679538" y="756266"/>
            <a:ext cx="201200" cy="201382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1" name="Google Shape;4301;p22"/>
          <p:cNvSpPr/>
          <p:nvPr/>
        </p:nvSpPr>
        <p:spPr>
          <a:xfrm rot="10800000" flipH="1">
            <a:off x="274813" y="655566"/>
            <a:ext cx="201200" cy="201382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_2">
    <p:spTree>
      <p:nvGrpSpPr>
        <p:cNvPr id="1" name="Shape 4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3" name="Google Shape;4303;p23"/>
          <p:cNvGrpSpPr/>
          <p:nvPr/>
        </p:nvGrpSpPr>
        <p:grpSpPr>
          <a:xfrm>
            <a:off x="-31525" y="-228650"/>
            <a:ext cx="9175500" cy="6099300"/>
            <a:chOff x="-31525" y="-228650"/>
            <a:chExt cx="9175500" cy="6099300"/>
          </a:xfrm>
        </p:grpSpPr>
        <p:sp>
          <p:nvSpPr>
            <p:cNvPr id="4304" name="Google Shape;4304;p23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05" name="Google Shape;4305;p23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4306" name="Google Shape;4306;p23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23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23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09" name="Google Shape;4309;p23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10" name="Google Shape;4310;p23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4311" name="Google Shape;4311;p23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23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23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23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23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23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23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23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23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23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23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23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23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23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23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23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23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23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23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23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23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23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23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23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23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23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23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23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23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23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23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23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23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23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23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23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23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23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23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23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23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23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23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23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23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23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23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23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23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23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23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23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23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23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5" name="Google Shape;4365;p23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23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23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23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23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23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23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23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23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23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23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23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23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23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23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23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23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2" name="Google Shape;4382;p23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3" name="Google Shape;4383;p23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23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23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23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23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23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23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23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23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23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23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23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5" name="Google Shape;4395;p23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23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23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23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23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23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23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23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23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23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23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23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23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23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23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23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23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2" name="Google Shape;4412;p23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3" name="Google Shape;4413;p23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23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23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23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23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8" name="Google Shape;4418;p23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23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23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23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23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23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23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23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23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23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23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23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23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23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23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23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23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23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23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23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23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23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23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23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23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23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23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5" name="Google Shape;4445;p23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6" name="Google Shape;4446;p23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23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23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23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23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23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23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23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23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23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23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23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23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23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23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23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23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23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23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23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23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23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23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23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23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23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23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23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23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23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23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23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23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23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23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23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23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23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23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23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23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23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23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23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23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91" name="Google Shape;4491;p23"/>
          <p:cNvGrpSpPr/>
          <p:nvPr/>
        </p:nvGrpSpPr>
        <p:grpSpPr>
          <a:xfrm>
            <a:off x="274813" y="285764"/>
            <a:ext cx="8605925" cy="4712003"/>
            <a:chOff x="274813" y="285764"/>
            <a:chExt cx="8605925" cy="4712003"/>
          </a:xfrm>
        </p:grpSpPr>
        <p:sp>
          <p:nvSpPr>
            <p:cNvPr id="4492" name="Google Shape;4492;p23"/>
            <p:cNvSpPr/>
            <p:nvPr/>
          </p:nvSpPr>
          <p:spPr>
            <a:xfrm>
              <a:off x="851147" y="503675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93" name="Google Shape;4493;p23"/>
            <p:cNvGrpSpPr/>
            <p:nvPr/>
          </p:nvGrpSpPr>
          <p:grpSpPr>
            <a:xfrm>
              <a:off x="275106" y="285764"/>
              <a:ext cx="858544" cy="356719"/>
              <a:chOff x="219125" y="484675"/>
              <a:chExt cx="1622650" cy="674200"/>
            </a:xfrm>
          </p:grpSpPr>
          <p:sp>
            <p:nvSpPr>
              <p:cNvPr id="4494" name="Google Shape;4494;p23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4495" name="Google Shape;4495;p23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4496" name="Google Shape;4496;p23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7" name="Google Shape;4497;p23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8" name="Google Shape;4498;p23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499" name="Google Shape;4499;p23"/>
            <p:cNvGrpSpPr/>
            <p:nvPr/>
          </p:nvGrpSpPr>
          <p:grpSpPr>
            <a:xfrm>
              <a:off x="8381813" y="4276523"/>
              <a:ext cx="498909" cy="721242"/>
              <a:chOff x="8233275" y="1900925"/>
              <a:chExt cx="753525" cy="1089325"/>
            </a:xfrm>
          </p:grpSpPr>
          <p:sp>
            <p:nvSpPr>
              <p:cNvPr id="4500" name="Google Shape;4500;p23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501" name="Google Shape;4501;p23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23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23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04" name="Google Shape;4504;p23"/>
            <p:cNvSpPr/>
            <p:nvPr/>
          </p:nvSpPr>
          <p:spPr>
            <a:xfrm>
              <a:off x="8679538" y="5036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05" name="Google Shape;4505;p23"/>
            <p:cNvGrpSpPr/>
            <p:nvPr/>
          </p:nvGrpSpPr>
          <p:grpSpPr>
            <a:xfrm>
              <a:off x="274834" y="4514403"/>
              <a:ext cx="438102" cy="483364"/>
              <a:chOff x="6715777" y="3950739"/>
              <a:chExt cx="586325" cy="646900"/>
            </a:xfrm>
          </p:grpSpPr>
          <p:sp>
            <p:nvSpPr>
              <p:cNvPr id="4506" name="Google Shape;4506;p23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507" name="Google Shape;4507;p23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508" name="Google Shape;4508;p23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23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23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23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23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3" name="Google Shape;4513;p23"/>
            <p:cNvGrpSpPr/>
            <p:nvPr/>
          </p:nvGrpSpPr>
          <p:grpSpPr>
            <a:xfrm>
              <a:off x="8082452" y="285774"/>
              <a:ext cx="498898" cy="708105"/>
              <a:chOff x="8082452" y="285774"/>
              <a:chExt cx="498898" cy="708105"/>
            </a:xfrm>
          </p:grpSpPr>
          <p:grpSp>
            <p:nvGrpSpPr>
              <p:cNvPr id="4514" name="Google Shape;4514;p23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4515" name="Google Shape;4515;p23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516" name="Google Shape;4516;p23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7" name="Google Shape;4517;p23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8" name="Google Shape;4518;p23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9" name="Google Shape;4519;p23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20" name="Google Shape;4520;p23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21" name="Google Shape;4521;p23"/>
            <p:cNvSpPr/>
            <p:nvPr/>
          </p:nvSpPr>
          <p:spPr>
            <a:xfrm>
              <a:off x="8679538" y="43258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23"/>
            <p:cNvSpPr/>
            <p:nvPr/>
          </p:nvSpPr>
          <p:spPr>
            <a:xfrm>
              <a:off x="274813" y="44265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3" name="Google Shape;4523;p23"/>
          <p:cNvSpPr txBox="1">
            <a:spLocks noGrp="1"/>
          </p:cNvSpPr>
          <p:nvPr>
            <p:ph type="subTitle" idx="1"/>
          </p:nvPr>
        </p:nvSpPr>
        <p:spPr>
          <a:xfrm>
            <a:off x="3777677" y="3404083"/>
            <a:ext cx="16161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0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524" name="Google Shape;4524;p23"/>
          <p:cNvSpPr txBox="1">
            <a:spLocks noGrp="1"/>
          </p:cNvSpPr>
          <p:nvPr>
            <p:ph type="subTitle" idx="2"/>
          </p:nvPr>
        </p:nvSpPr>
        <p:spPr>
          <a:xfrm>
            <a:off x="3577276" y="3845825"/>
            <a:ext cx="20169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525" name="Google Shape;4525;p23"/>
          <p:cNvSpPr txBox="1">
            <a:spLocks noGrp="1"/>
          </p:cNvSpPr>
          <p:nvPr>
            <p:ph type="subTitle" idx="3"/>
          </p:nvPr>
        </p:nvSpPr>
        <p:spPr>
          <a:xfrm>
            <a:off x="1218702" y="3404083"/>
            <a:ext cx="1619700" cy="356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526" name="Google Shape;4526;p23"/>
          <p:cNvSpPr txBox="1">
            <a:spLocks noGrp="1"/>
          </p:cNvSpPr>
          <p:nvPr>
            <p:ph type="subTitle" idx="4"/>
          </p:nvPr>
        </p:nvSpPr>
        <p:spPr>
          <a:xfrm>
            <a:off x="1020100" y="3845825"/>
            <a:ext cx="20169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527" name="Google Shape;4527;p23"/>
          <p:cNvSpPr txBox="1">
            <a:spLocks noGrp="1"/>
          </p:cNvSpPr>
          <p:nvPr>
            <p:ph type="title"/>
          </p:nvPr>
        </p:nvSpPr>
        <p:spPr>
          <a:xfrm>
            <a:off x="713225" y="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528" name="Google Shape;4528;p23"/>
          <p:cNvSpPr txBox="1">
            <a:spLocks noGrp="1"/>
          </p:cNvSpPr>
          <p:nvPr>
            <p:ph type="subTitle" idx="5"/>
          </p:nvPr>
        </p:nvSpPr>
        <p:spPr>
          <a:xfrm>
            <a:off x="6305610" y="3404083"/>
            <a:ext cx="1619700" cy="35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529" name="Google Shape;4529;p23"/>
          <p:cNvSpPr txBox="1">
            <a:spLocks noGrp="1"/>
          </p:cNvSpPr>
          <p:nvPr>
            <p:ph type="subTitle" idx="6"/>
          </p:nvPr>
        </p:nvSpPr>
        <p:spPr>
          <a:xfrm>
            <a:off x="6106999" y="3845825"/>
            <a:ext cx="20169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530" name="Google Shape;4530;p23"/>
          <p:cNvSpPr txBox="1">
            <a:spLocks noGrp="1"/>
          </p:cNvSpPr>
          <p:nvPr>
            <p:ph type="subTitle" idx="7"/>
          </p:nvPr>
        </p:nvSpPr>
        <p:spPr>
          <a:xfrm>
            <a:off x="3777677" y="1753233"/>
            <a:ext cx="1616100" cy="35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0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531" name="Google Shape;4531;p23"/>
          <p:cNvSpPr txBox="1">
            <a:spLocks noGrp="1"/>
          </p:cNvSpPr>
          <p:nvPr>
            <p:ph type="subTitle" idx="8"/>
          </p:nvPr>
        </p:nvSpPr>
        <p:spPr>
          <a:xfrm>
            <a:off x="3577276" y="2194975"/>
            <a:ext cx="20169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532" name="Google Shape;4532;p23"/>
          <p:cNvSpPr txBox="1">
            <a:spLocks noGrp="1"/>
          </p:cNvSpPr>
          <p:nvPr>
            <p:ph type="subTitle" idx="9"/>
          </p:nvPr>
        </p:nvSpPr>
        <p:spPr>
          <a:xfrm>
            <a:off x="1218702" y="1753233"/>
            <a:ext cx="1619700" cy="356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533" name="Google Shape;4533;p23"/>
          <p:cNvSpPr txBox="1">
            <a:spLocks noGrp="1"/>
          </p:cNvSpPr>
          <p:nvPr>
            <p:ph type="subTitle" idx="13"/>
          </p:nvPr>
        </p:nvSpPr>
        <p:spPr>
          <a:xfrm>
            <a:off x="1020100" y="2194975"/>
            <a:ext cx="20169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534" name="Google Shape;4534;p23"/>
          <p:cNvSpPr txBox="1">
            <a:spLocks noGrp="1"/>
          </p:cNvSpPr>
          <p:nvPr>
            <p:ph type="subTitle" idx="14"/>
          </p:nvPr>
        </p:nvSpPr>
        <p:spPr>
          <a:xfrm>
            <a:off x="6305610" y="1753233"/>
            <a:ext cx="1619700" cy="35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0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0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535" name="Google Shape;4535;p23"/>
          <p:cNvSpPr txBox="1">
            <a:spLocks noGrp="1"/>
          </p:cNvSpPr>
          <p:nvPr>
            <p:ph type="subTitle" idx="15"/>
          </p:nvPr>
        </p:nvSpPr>
        <p:spPr>
          <a:xfrm>
            <a:off x="6106999" y="2194975"/>
            <a:ext cx="20169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5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0" name="Google Shape;5230;p27"/>
          <p:cNvGrpSpPr/>
          <p:nvPr/>
        </p:nvGrpSpPr>
        <p:grpSpPr>
          <a:xfrm>
            <a:off x="-31525" y="-228650"/>
            <a:ext cx="9175500" cy="6099300"/>
            <a:chOff x="-31525" y="-228650"/>
            <a:chExt cx="9175500" cy="6099300"/>
          </a:xfrm>
        </p:grpSpPr>
        <p:sp>
          <p:nvSpPr>
            <p:cNvPr id="5231" name="Google Shape;5231;p27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32" name="Google Shape;5232;p27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5233" name="Google Shape;5233;p27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4" name="Google Shape;5234;p27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5" name="Google Shape;5235;p27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36" name="Google Shape;5236;p27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37" name="Google Shape;5237;p27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5238" name="Google Shape;5238;p27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9" name="Google Shape;5239;p27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0" name="Google Shape;5240;p27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1" name="Google Shape;5241;p27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2" name="Google Shape;5242;p27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3" name="Google Shape;5243;p27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4" name="Google Shape;5244;p27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5" name="Google Shape;5245;p27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6" name="Google Shape;5246;p27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7" name="Google Shape;5247;p27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8" name="Google Shape;5248;p27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9" name="Google Shape;5249;p27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0" name="Google Shape;5250;p27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1" name="Google Shape;5251;p27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2" name="Google Shape;5252;p27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3" name="Google Shape;5253;p27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4" name="Google Shape;5254;p27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5" name="Google Shape;5255;p27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6" name="Google Shape;5256;p27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7" name="Google Shape;5257;p27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8" name="Google Shape;5258;p27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9" name="Google Shape;5259;p27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0" name="Google Shape;5260;p27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1" name="Google Shape;5261;p27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2" name="Google Shape;5262;p27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3" name="Google Shape;5263;p27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4" name="Google Shape;5264;p27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5" name="Google Shape;5265;p27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6" name="Google Shape;5266;p27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7" name="Google Shape;5267;p27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8" name="Google Shape;5268;p27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9" name="Google Shape;5269;p27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0" name="Google Shape;5270;p27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1" name="Google Shape;5271;p27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2" name="Google Shape;5272;p27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3" name="Google Shape;5273;p27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4" name="Google Shape;5274;p27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5" name="Google Shape;5275;p27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6" name="Google Shape;5276;p27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7" name="Google Shape;5277;p27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8" name="Google Shape;5278;p27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9" name="Google Shape;5279;p27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0" name="Google Shape;5280;p27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1" name="Google Shape;5281;p27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2" name="Google Shape;5282;p27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3" name="Google Shape;5283;p27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4" name="Google Shape;5284;p27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5" name="Google Shape;5285;p27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6" name="Google Shape;5286;p27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7" name="Google Shape;5287;p27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8" name="Google Shape;5288;p27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9" name="Google Shape;5289;p27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0" name="Google Shape;5290;p27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1" name="Google Shape;5291;p27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2" name="Google Shape;5292;p27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3" name="Google Shape;5293;p27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4" name="Google Shape;5294;p27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5" name="Google Shape;5295;p27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6" name="Google Shape;5296;p27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7" name="Google Shape;5297;p27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8" name="Google Shape;5298;p27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9" name="Google Shape;5299;p27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0" name="Google Shape;5300;p27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1" name="Google Shape;5301;p27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2" name="Google Shape;5302;p27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3" name="Google Shape;5303;p27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4" name="Google Shape;5304;p27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5" name="Google Shape;5305;p27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6" name="Google Shape;5306;p27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7" name="Google Shape;5307;p27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8" name="Google Shape;5308;p27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9" name="Google Shape;5309;p27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0" name="Google Shape;5310;p27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1" name="Google Shape;5311;p27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2" name="Google Shape;5312;p27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3" name="Google Shape;5313;p27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4" name="Google Shape;5314;p27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5" name="Google Shape;5315;p27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6" name="Google Shape;5316;p27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7" name="Google Shape;5317;p27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8" name="Google Shape;5318;p27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9" name="Google Shape;5319;p27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0" name="Google Shape;5320;p27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1" name="Google Shape;5321;p27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2" name="Google Shape;5322;p27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3" name="Google Shape;5323;p27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4" name="Google Shape;5324;p27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5" name="Google Shape;5325;p27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6" name="Google Shape;5326;p27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7" name="Google Shape;5327;p27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8" name="Google Shape;5328;p27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9" name="Google Shape;5329;p27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0" name="Google Shape;5330;p27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1" name="Google Shape;5331;p27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2" name="Google Shape;5332;p27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3" name="Google Shape;5333;p27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4" name="Google Shape;5334;p27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5" name="Google Shape;5335;p27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6" name="Google Shape;5336;p27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7" name="Google Shape;5337;p27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8" name="Google Shape;5338;p27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9" name="Google Shape;5339;p27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0" name="Google Shape;5340;p27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1" name="Google Shape;5341;p27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2" name="Google Shape;5342;p27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3" name="Google Shape;5343;p27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4" name="Google Shape;5344;p27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5" name="Google Shape;5345;p27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6" name="Google Shape;5346;p27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7" name="Google Shape;5347;p27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8" name="Google Shape;5348;p27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9" name="Google Shape;5349;p27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0" name="Google Shape;5350;p27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1" name="Google Shape;5351;p27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2" name="Google Shape;5352;p27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3" name="Google Shape;5353;p27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4" name="Google Shape;5354;p27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5" name="Google Shape;5355;p27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6" name="Google Shape;5356;p27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7" name="Google Shape;5357;p27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8" name="Google Shape;5358;p27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9" name="Google Shape;5359;p27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0" name="Google Shape;5360;p27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1" name="Google Shape;5361;p27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2" name="Google Shape;5362;p27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3" name="Google Shape;5363;p27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4" name="Google Shape;5364;p27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5" name="Google Shape;5365;p27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6" name="Google Shape;5366;p27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7" name="Google Shape;5367;p27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8" name="Google Shape;5368;p27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9" name="Google Shape;5369;p27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0" name="Google Shape;5370;p27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1" name="Google Shape;5371;p27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2" name="Google Shape;5372;p27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3" name="Google Shape;5373;p27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4" name="Google Shape;5374;p27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5" name="Google Shape;5375;p27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6" name="Google Shape;5376;p27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7" name="Google Shape;5377;p27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8" name="Google Shape;5378;p27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9" name="Google Shape;5379;p27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0" name="Google Shape;5380;p27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1" name="Google Shape;5381;p27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2" name="Google Shape;5382;p27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3" name="Google Shape;5383;p27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4" name="Google Shape;5384;p27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5" name="Google Shape;5385;p27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6" name="Google Shape;5386;p27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7" name="Google Shape;5387;p27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8" name="Google Shape;5388;p27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9" name="Google Shape;5389;p27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0" name="Google Shape;5390;p27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1" name="Google Shape;5391;p27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2" name="Google Shape;5392;p27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3" name="Google Shape;5393;p27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4" name="Google Shape;5394;p27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5" name="Google Shape;5395;p27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6" name="Google Shape;5396;p27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7" name="Google Shape;5397;p27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8" name="Google Shape;5398;p27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9" name="Google Shape;5399;p27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0" name="Google Shape;5400;p27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1" name="Google Shape;5401;p27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2" name="Google Shape;5402;p27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3" name="Google Shape;5403;p27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4" name="Google Shape;5404;p27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5" name="Google Shape;5405;p27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6" name="Google Shape;5406;p27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7" name="Google Shape;5407;p27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8" name="Google Shape;5408;p27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9" name="Google Shape;5409;p27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0" name="Google Shape;5410;p27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1" name="Google Shape;5411;p27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2" name="Google Shape;5412;p27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3" name="Google Shape;5413;p27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4" name="Google Shape;5414;p27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5" name="Google Shape;5415;p27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6" name="Google Shape;5416;p27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7" name="Google Shape;5417;p27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18" name="Google Shape;5418;p27"/>
          <p:cNvGrpSpPr/>
          <p:nvPr/>
        </p:nvGrpSpPr>
        <p:grpSpPr>
          <a:xfrm flipH="1">
            <a:off x="149515" y="-161621"/>
            <a:ext cx="8731222" cy="5235588"/>
            <a:chOff x="149515" y="-85421"/>
            <a:chExt cx="8731222" cy="5235588"/>
          </a:xfrm>
        </p:grpSpPr>
        <p:sp>
          <p:nvSpPr>
            <p:cNvPr id="5419" name="Google Shape;5419;p27"/>
            <p:cNvSpPr/>
            <p:nvPr/>
          </p:nvSpPr>
          <p:spPr>
            <a:xfrm>
              <a:off x="851147" y="503675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0" name="Google Shape;5420;p27"/>
            <p:cNvGrpSpPr/>
            <p:nvPr/>
          </p:nvGrpSpPr>
          <p:grpSpPr>
            <a:xfrm>
              <a:off x="275106" y="285764"/>
              <a:ext cx="858544" cy="356719"/>
              <a:chOff x="219125" y="484675"/>
              <a:chExt cx="1622650" cy="674200"/>
            </a:xfrm>
          </p:grpSpPr>
          <p:sp>
            <p:nvSpPr>
              <p:cNvPr id="5421" name="Google Shape;5421;p27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5422" name="Google Shape;5422;p27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5423" name="Google Shape;5423;p27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4" name="Google Shape;5424;p27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5" name="Google Shape;5425;p27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426" name="Google Shape;5426;p27"/>
            <p:cNvGrpSpPr/>
            <p:nvPr/>
          </p:nvGrpSpPr>
          <p:grpSpPr>
            <a:xfrm>
              <a:off x="8381813" y="4276523"/>
              <a:ext cx="498909" cy="721242"/>
              <a:chOff x="8233275" y="1900925"/>
              <a:chExt cx="753525" cy="1089325"/>
            </a:xfrm>
          </p:grpSpPr>
          <p:sp>
            <p:nvSpPr>
              <p:cNvPr id="5427" name="Google Shape;5427;p27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28" name="Google Shape;5428;p27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9" name="Google Shape;5429;p27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0" name="Google Shape;5430;p27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31" name="Google Shape;5431;p27"/>
            <p:cNvSpPr/>
            <p:nvPr/>
          </p:nvSpPr>
          <p:spPr>
            <a:xfrm>
              <a:off x="8679538" y="5036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2" name="Google Shape;5432;p27"/>
            <p:cNvGrpSpPr/>
            <p:nvPr/>
          </p:nvGrpSpPr>
          <p:grpSpPr>
            <a:xfrm>
              <a:off x="274834" y="4666803"/>
              <a:ext cx="438102" cy="483364"/>
              <a:chOff x="6715777" y="3950739"/>
              <a:chExt cx="586325" cy="646900"/>
            </a:xfrm>
          </p:grpSpPr>
          <p:sp>
            <p:nvSpPr>
              <p:cNvPr id="5433" name="Google Shape;5433;p27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34" name="Google Shape;5434;p27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35" name="Google Shape;5435;p27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6" name="Google Shape;5436;p27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7" name="Google Shape;5437;p27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8" name="Google Shape;5438;p27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9" name="Google Shape;5439;p27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40" name="Google Shape;5440;p27"/>
            <p:cNvGrpSpPr/>
            <p:nvPr/>
          </p:nvGrpSpPr>
          <p:grpSpPr>
            <a:xfrm>
              <a:off x="8082452" y="285774"/>
              <a:ext cx="498898" cy="708105"/>
              <a:chOff x="8082452" y="285774"/>
              <a:chExt cx="498898" cy="708105"/>
            </a:xfrm>
          </p:grpSpPr>
          <p:grpSp>
            <p:nvGrpSpPr>
              <p:cNvPr id="5441" name="Google Shape;5441;p27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5442" name="Google Shape;5442;p27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43" name="Google Shape;5443;p27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4" name="Google Shape;5444;p27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5" name="Google Shape;5445;p27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6" name="Google Shape;5446;p27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447" name="Google Shape;5447;p27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48" name="Google Shape;5448;p27"/>
            <p:cNvSpPr/>
            <p:nvPr/>
          </p:nvSpPr>
          <p:spPr>
            <a:xfrm>
              <a:off x="8006238" y="4921708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27"/>
            <p:cNvSpPr/>
            <p:nvPr/>
          </p:nvSpPr>
          <p:spPr>
            <a:xfrm>
              <a:off x="790288" y="49220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27"/>
            <p:cNvSpPr/>
            <p:nvPr/>
          </p:nvSpPr>
          <p:spPr>
            <a:xfrm>
              <a:off x="149515" y="3888362"/>
              <a:ext cx="442949" cy="44337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27"/>
            <p:cNvSpPr/>
            <p:nvPr/>
          </p:nvSpPr>
          <p:spPr>
            <a:xfrm>
              <a:off x="8588496" y="3760179"/>
              <a:ext cx="292224" cy="29250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27"/>
            <p:cNvSpPr/>
            <p:nvPr/>
          </p:nvSpPr>
          <p:spPr>
            <a:xfrm>
              <a:off x="8588496" y="843929"/>
              <a:ext cx="292224" cy="29250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27"/>
            <p:cNvSpPr/>
            <p:nvPr/>
          </p:nvSpPr>
          <p:spPr>
            <a:xfrm>
              <a:off x="274821" y="-85421"/>
              <a:ext cx="292224" cy="29250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27"/>
            <p:cNvSpPr/>
            <p:nvPr/>
          </p:nvSpPr>
          <p:spPr>
            <a:xfrm>
              <a:off x="199464" y="768485"/>
              <a:ext cx="442949" cy="443369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8137844" y="5593202"/>
            <a:ext cx="46116" cy="36598"/>
          </a:xfrm>
          <a:custGeom>
            <a:avLst/>
            <a:gdLst/>
            <a:ahLst/>
            <a:cxnLst/>
            <a:rect l="l" t="t" r="r" b="b"/>
            <a:pathLst>
              <a:path w="1439" h="1142" extrusionOk="0">
                <a:moveTo>
                  <a:pt x="868" y="0"/>
                </a:moveTo>
                <a:cubicBezTo>
                  <a:pt x="1" y="0"/>
                  <a:pt x="1" y="1141"/>
                  <a:pt x="868" y="1141"/>
                </a:cubicBezTo>
                <a:cubicBezTo>
                  <a:pt x="1439" y="1141"/>
                  <a:pt x="1439" y="0"/>
                  <a:pt x="8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2203961" y="5520037"/>
            <a:ext cx="18331" cy="18331"/>
          </a:xfrm>
          <a:custGeom>
            <a:avLst/>
            <a:gdLst/>
            <a:ahLst/>
            <a:cxnLst/>
            <a:rect l="l" t="t" r="r" b="b"/>
            <a:pathLst>
              <a:path w="572" h="572" extrusionOk="0">
                <a:moveTo>
                  <a:pt x="275" y="1"/>
                </a:moveTo>
                <a:cubicBezTo>
                  <a:pt x="1" y="1"/>
                  <a:pt x="1" y="571"/>
                  <a:pt x="275" y="571"/>
                </a:cubicBezTo>
                <a:cubicBezTo>
                  <a:pt x="571" y="571"/>
                  <a:pt x="571" y="1"/>
                  <a:pt x="2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338668" y="5656816"/>
            <a:ext cx="27080" cy="18331"/>
          </a:xfrm>
          <a:custGeom>
            <a:avLst/>
            <a:gdLst/>
            <a:ahLst/>
            <a:cxnLst/>
            <a:rect l="l" t="t" r="r" b="b"/>
            <a:pathLst>
              <a:path w="845" h="572" extrusionOk="0">
                <a:moveTo>
                  <a:pt x="571" y="1"/>
                </a:moveTo>
                <a:cubicBezTo>
                  <a:pt x="0" y="1"/>
                  <a:pt x="0" y="572"/>
                  <a:pt x="571" y="572"/>
                </a:cubicBezTo>
                <a:cubicBezTo>
                  <a:pt x="845" y="572"/>
                  <a:pt x="845" y="1"/>
                  <a:pt x="571" y="1"/>
                </a:cubicBezTo>
                <a:close/>
              </a:path>
            </a:pathLst>
          </a:custGeom>
          <a:solidFill>
            <a:srgbClr val="7275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5614199" y="5693414"/>
            <a:ext cx="27817" cy="18299"/>
          </a:xfrm>
          <a:custGeom>
            <a:avLst/>
            <a:gdLst/>
            <a:ahLst/>
            <a:cxnLst/>
            <a:rect l="l" t="t" r="r" b="b"/>
            <a:pathLst>
              <a:path w="868" h="571" extrusionOk="0">
                <a:moveTo>
                  <a:pt x="571" y="0"/>
                </a:moveTo>
                <a:cubicBezTo>
                  <a:pt x="0" y="0"/>
                  <a:pt x="0" y="571"/>
                  <a:pt x="571" y="571"/>
                </a:cubicBezTo>
                <a:cubicBezTo>
                  <a:pt x="868" y="571"/>
                  <a:pt x="868" y="0"/>
                  <a:pt x="571" y="0"/>
                </a:cubicBezTo>
                <a:close/>
              </a:path>
            </a:pathLst>
          </a:custGeom>
          <a:solidFill>
            <a:srgbClr val="7275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1"/>
          <p:cNvSpPr/>
          <p:nvPr/>
        </p:nvSpPr>
        <p:spPr>
          <a:xfrm>
            <a:off x="8567953" y="5757766"/>
            <a:ext cx="27112" cy="18331"/>
          </a:xfrm>
          <a:custGeom>
            <a:avLst/>
            <a:gdLst/>
            <a:ahLst/>
            <a:cxnLst/>
            <a:rect l="l" t="t" r="r" b="b"/>
            <a:pathLst>
              <a:path w="846" h="572" extrusionOk="0">
                <a:moveTo>
                  <a:pt x="275" y="1"/>
                </a:moveTo>
                <a:cubicBezTo>
                  <a:pt x="1" y="1"/>
                  <a:pt x="1" y="571"/>
                  <a:pt x="275" y="571"/>
                </a:cubicBezTo>
                <a:cubicBezTo>
                  <a:pt x="845" y="571"/>
                  <a:pt x="845" y="1"/>
                  <a:pt x="275" y="1"/>
                </a:cubicBezTo>
                <a:close/>
              </a:path>
            </a:pathLst>
          </a:custGeom>
          <a:solidFill>
            <a:srgbClr val="7275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7379279" y="5666334"/>
            <a:ext cx="18331" cy="18331"/>
          </a:xfrm>
          <a:custGeom>
            <a:avLst/>
            <a:gdLst/>
            <a:ahLst/>
            <a:cxnLst/>
            <a:rect l="l" t="t" r="r" b="b"/>
            <a:pathLst>
              <a:path w="572" h="572" extrusionOk="0">
                <a:moveTo>
                  <a:pt x="275" y="1"/>
                </a:moveTo>
                <a:cubicBezTo>
                  <a:pt x="1" y="1"/>
                  <a:pt x="1" y="571"/>
                  <a:pt x="275" y="571"/>
                </a:cubicBezTo>
                <a:cubicBezTo>
                  <a:pt x="571" y="571"/>
                  <a:pt x="571" y="1"/>
                  <a:pt x="275" y="1"/>
                </a:cubicBezTo>
                <a:close/>
              </a:path>
            </a:pathLst>
          </a:custGeom>
          <a:solidFill>
            <a:srgbClr val="7275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64" r:id="rId3"/>
    <p:sldLayoutId id="2147483665" r:id="rId4"/>
    <p:sldLayoutId id="2147483668" r:id="rId5"/>
    <p:sldLayoutId id="2147483669" r:id="rId6"/>
    <p:sldLayoutId id="214748367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8.svg"/><Relationship Id="rId7" Type="http://schemas.openxmlformats.org/officeDocument/2006/relationships/image" Target="../media/image145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.png"/><Relationship Id="rId11" Type="http://schemas.openxmlformats.org/officeDocument/2006/relationships/image" Target="../media/image36.svg"/><Relationship Id="rId5" Type="http://schemas.openxmlformats.org/officeDocument/2006/relationships/image" Target="../media/image143.png"/><Relationship Id="rId10" Type="http://schemas.openxmlformats.org/officeDocument/2006/relationships/image" Target="../media/image35.png"/><Relationship Id="rId4" Type="http://schemas.openxmlformats.org/officeDocument/2006/relationships/image" Target="../media/image142.jpe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13" Type="http://schemas.openxmlformats.org/officeDocument/2006/relationships/image" Target="../media/image39.png"/><Relationship Id="rId3" Type="http://schemas.openxmlformats.org/officeDocument/2006/relationships/image" Target="../media/image28.svg"/><Relationship Id="rId7" Type="http://schemas.openxmlformats.org/officeDocument/2006/relationships/image" Target="../media/image148.emf"/><Relationship Id="rId12" Type="http://schemas.openxmlformats.org/officeDocument/2006/relationships/image" Target="../media/image153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7.emf"/><Relationship Id="rId11" Type="http://schemas.openxmlformats.org/officeDocument/2006/relationships/image" Target="../media/image152.emf"/><Relationship Id="rId5" Type="http://schemas.openxmlformats.org/officeDocument/2006/relationships/image" Target="../media/image146.emf"/><Relationship Id="rId10" Type="http://schemas.openxmlformats.org/officeDocument/2006/relationships/image" Target="../media/image151.emf"/><Relationship Id="rId4" Type="http://schemas.openxmlformats.org/officeDocument/2006/relationships/image" Target="../media/image127.emf"/><Relationship Id="rId9" Type="http://schemas.openxmlformats.org/officeDocument/2006/relationships/image" Target="../media/image150.emf"/><Relationship Id="rId1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13" Type="http://schemas.openxmlformats.org/officeDocument/2006/relationships/image" Target="../media/image30.svg"/><Relationship Id="rId3" Type="http://schemas.openxmlformats.org/officeDocument/2006/relationships/image" Target="../media/image28.svg"/><Relationship Id="rId7" Type="http://schemas.openxmlformats.org/officeDocument/2006/relationships/image" Target="../media/image154.emf"/><Relationship Id="rId12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emf"/><Relationship Id="rId11" Type="http://schemas.openxmlformats.org/officeDocument/2006/relationships/image" Target="../media/image158.emf"/><Relationship Id="rId5" Type="http://schemas.openxmlformats.org/officeDocument/2006/relationships/image" Target="../media/image42.svg"/><Relationship Id="rId10" Type="http://schemas.openxmlformats.org/officeDocument/2006/relationships/image" Target="../media/image157.png"/><Relationship Id="rId4" Type="http://schemas.openxmlformats.org/officeDocument/2006/relationships/image" Target="../media/image41.png"/><Relationship Id="rId9" Type="http://schemas.openxmlformats.org/officeDocument/2006/relationships/image" Target="../media/image15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1.png"/><Relationship Id="rId21" Type="http://schemas.openxmlformats.org/officeDocument/2006/relationships/image" Target="../media/image46.svg"/><Relationship Id="rId42" Type="http://schemas.openxmlformats.org/officeDocument/2006/relationships/image" Target="../media/image67.png"/><Relationship Id="rId47" Type="http://schemas.openxmlformats.org/officeDocument/2006/relationships/image" Target="../media/image72.svg"/><Relationship Id="rId63" Type="http://schemas.openxmlformats.org/officeDocument/2006/relationships/image" Target="../media/image88.svg"/><Relationship Id="rId68" Type="http://schemas.openxmlformats.org/officeDocument/2006/relationships/image" Target="../media/image93.png"/><Relationship Id="rId84" Type="http://schemas.openxmlformats.org/officeDocument/2006/relationships/image" Target="../media/image109.png"/><Relationship Id="rId89" Type="http://schemas.openxmlformats.org/officeDocument/2006/relationships/image" Target="../media/image114.svg"/><Relationship Id="rId16" Type="http://schemas.openxmlformats.org/officeDocument/2006/relationships/image" Target="../media/image41.png"/><Relationship Id="rId11" Type="http://schemas.openxmlformats.org/officeDocument/2006/relationships/image" Target="../media/image36.svg"/><Relationship Id="rId32" Type="http://schemas.openxmlformats.org/officeDocument/2006/relationships/image" Target="../media/image57.png"/><Relationship Id="rId37" Type="http://schemas.openxmlformats.org/officeDocument/2006/relationships/image" Target="../media/image62.svg"/><Relationship Id="rId53" Type="http://schemas.openxmlformats.org/officeDocument/2006/relationships/image" Target="../media/image78.svg"/><Relationship Id="rId58" Type="http://schemas.openxmlformats.org/officeDocument/2006/relationships/image" Target="../media/image83.png"/><Relationship Id="rId74" Type="http://schemas.openxmlformats.org/officeDocument/2006/relationships/image" Target="../media/image99.png"/><Relationship Id="rId79" Type="http://schemas.openxmlformats.org/officeDocument/2006/relationships/image" Target="../media/image104.svg"/><Relationship Id="rId5" Type="http://schemas.openxmlformats.org/officeDocument/2006/relationships/image" Target="../media/image30.svg"/><Relationship Id="rId90" Type="http://schemas.openxmlformats.org/officeDocument/2006/relationships/image" Target="../media/image115.png"/><Relationship Id="rId95" Type="http://schemas.openxmlformats.org/officeDocument/2006/relationships/image" Target="../media/image120.svg"/><Relationship Id="rId22" Type="http://schemas.openxmlformats.org/officeDocument/2006/relationships/image" Target="../media/image47.png"/><Relationship Id="rId27" Type="http://schemas.openxmlformats.org/officeDocument/2006/relationships/image" Target="../media/image52.svg"/><Relationship Id="rId43" Type="http://schemas.openxmlformats.org/officeDocument/2006/relationships/image" Target="../media/image68.svg"/><Relationship Id="rId48" Type="http://schemas.openxmlformats.org/officeDocument/2006/relationships/image" Target="../media/image73.png"/><Relationship Id="rId64" Type="http://schemas.openxmlformats.org/officeDocument/2006/relationships/image" Target="../media/image89.png"/><Relationship Id="rId69" Type="http://schemas.openxmlformats.org/officeDocument/2006/relationships/image" Target="../media/image94.svg"/><Relationship Id="rId80" Type="http://schemas.openxmlformats.org/officeDocument/2006/relationships/image" Target="../media/image105.png"/><Relationship Id="rId85" Type="http://schemas.openxmlformats.org/officeDocument/2006/relationships/image" Target="../media/image110.svg"/><Relationship Id="rId3" Type="http://schemas.openxmlformats.org/officeDocument/2006/relationships/image" Target="../media/image28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svg"/><Relationship Id="rId33" Type="http://schemas.openxmlformats.org/officeDocument/2006/relationships/image" Target="../media/image58.svg"/><Relationship Id="rId38" Type="http://schemas.openxmlformats.org/officeDocument/2006/relationships/image" Target="../media/image63.png"/><Relationship Id="rId46" Type="http://schemas.openxmlformats.org/officeDocument/2006/relationships/image" Target="../media/image71.png"/><Relationship Id="rId59" Type="http://schemas.openxmlformats.org/officeDocument/2006/relationships/image" Target="../media/image84.svg"/><Relationship Id="rId67" Type="http://schemas.openxmlformats.org/officeDocument/2006/relationships/image" Target="../media/image92.svg"/><Relationship Id="rId20" Type="http://schemas.openxmlformats.org/officeDocument/2006/relationships/image" Target="../media/image45.png"/><Relationship Id="rId41" Type="http://schemas.openxmlformats.org/officeDocument/2006/relationships/image" Target="../media/image66.svg"/><Relationship Id="rId54" Type="http://schemas.openxmlformats.org/officeDocument/2006/relationships/image" Target="../media/image79.png"/><Relationship Id="rId62" Type="http://schemas.openxmlformats.org/officeDocument/2006/relationships/image" Target="../media/image87.png"/><Relationship Id="rId70" Type="http://schemas.openxmlformats.org/officeDocument/2006/relationships/image" Target="../media/image95.png"/><Relationship Id="rId75" Type="http://schemas.openxmlformats.org/officeDocument/2006/relationships/image" Target="../media/image100.svg"/><Relationship Id="rId83" Type="http://schemas.openxmlformats.org/officeDocument/2006/relationships/image" Target="../media/image108.svg"/><Relationship Id="rId88" Type="http://schemas.openxmlformats.org/officeDocument/2006/relationships/image" Target="../media/image113.png"/><Relationship Id="rId91" Type="http://schemas.openxmlformats.org/officeDocument/2006/relationships/image" Target="../media/image116.svg"/><Relationship Id="rId96" Type="http://schemas.openxmlformats.org/officeDocument/2006/relationships/image" Target="../media/image1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49" Type="http://schemas.openxmlformats.org/officeDocument/2006/relationships/image" Target="../media/image74.svg"/><Relationship Id="rId57" Type="http://schemas.openxmlformats.org/officeDocument/2006/relationships/image" Target="../media/image82.svg"/><Relationship Id="rId10" Type="http://schemas.openxmlformats.org/officeDocument/2006/relationships/image" Target="../media/image35.png"/><Relationship Id="rId31" Type="http://schemas.openxmlformats.org/officeDocument/2006/relationships/image" Target="../media/image56.svg"/><Relationship Id="rId44" Type="http://schemas.openxmlformats.org/officeDocument/2006/relationships/image" Target="../media/image69.png"/><Relationship Id="rId52" Type="http://schemas.openxmlformats.org/officeDocument/2006/relationships/image" Target="../media/image77.png"/><Relationship Id="rId60" Type="http://schemas.openxmlformats.org/officeDocument/2006/relationships/image" Target="../media/image85.png"/><Relationship Id="rId65" Type="http://schemas.openxmlformats.org/officeDocument/2006/relationships/image" Target="../media/image90.svg"/><Relationship Id="rId73" Type="http://schemas.openxmlformats.org/officeDocument/2006/relationships/image" Target="../media/image98.svg"/><Relationship Id="rId78" Type="http://schemas.openxmlformats.org/officeDocument/2006/relationships/image" Target="../media/image103.png"/><Relationship Id="rId81" Type="http://schemas.openxmlformats.org/officeDocument/2006/relationships/image" Target="../media/image106.svg"/><Relationship Id="rId86" Type="http://schemas.openxmlformats.org/officeDocument/2006/relationships/image" Target="../media/image111.png"/><Relationship Id="rId94" Type="http://schemas.openxmlformats.org/officeDocument/2006/relationships/image" Target="../media/image119.png"/><Relationship Id="rId99" Type="http://schemas.openxmlformats.org/officeDocument/2006/relationships/image" Target="../media/image12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9" Type="http://schemas.openxmlformats.org/officeDocument/2006/relationships/image" Target="../media/image64.svg"/><Relationship Id="rId34" Type="http://schemas.openxmlformats.org/officeDocument/2006/relationships/image" Target="../media/image59.png"/><Relationship Id="rId50" Type="http://schemas.openxmlformats.org/officeDocument/2006/relationships/image" Target="../media/image75.png"/><Relationship Id="rId55" Type="http://schemas.openxmlformats.org/officeDocument/2006/relationships/image" Target="../media/image80.svg"/><Relationship Id="rId76" Type="http://schemas.openxmlformats.org/officeDocument/2006/relationships/image" Target="../media/image101.png"/><Relationship Id="rId97" Type="http://schemas.openxmlformats.org/officeDocument/2006/relationships/image" Target="../media/image122.svg"/><Relationship Id="rId7" Type="http://schemas.openxmlformats.org/officeDocument/2006/relationships/image" Target="../media/image32.svg"/><Relationship Id="rId71" Type="http://schemas.openxmlformats.org/officeDocument/2006/relationships/image" Target="../media/image96.svg"/><Relationship Id="rId92" Type="http://schemas.openxmlformats.org/officeDocument/2006/relationships/image" Target="../media/image117.png"/><Relationship Id="rId2" Type="http://schemas.openxmlformats.org/officeDocument/2006/relationships/image" Target="../media/image27.png"/><Relationship Id="rId29" Type="http://schemas.openxmlformats.org/officeDocument/2006/relationships/image" Target="../media/image54.svg"/><Relationship Id="rId24" Type="http://schemas.openxmlformats.org/officeDocument/2006/relationships/image" Target="../media/image49.png"/><Relationship Id="rId40" Type="http://schemas.openxmlformats.org/officeDocument/2006/relationships/image" Target="../media/image65.png"/><Relationship Id="rId45" Type="http://schemas.openxmlformats.org/officeDocument/2006/relationships/image" Target="../media/image70.svg"/><Relationship Id="rId66" Type="http://schemas.openxmlformats.org/officeDocument/2006/relationships/image" Target="../media/image91.png"/><Relationship Id="rId87" Type="http://schemas.openxmlformats.org/officeDocument/2006/relationships/image" Target="../media/image112.svg"/><Relationship Id="rId61" Type="http://schemas.openxmlformats.org/officeDocument/2006/relationships/image" Target="../media/image86.svg"/><Relationship Id="rId82" Type="http://schemas.openxmlformats.org/officeDocument/2006/relationships/image" Target="../media/image107.png"/><Relationship Id="rId19" Type="http://schemas.openxmlformats.org/officeDocument/2006/relationships/image" Target="../media/image44.svg"/><Relationship Id="rId14" Type="http://schemas.openxmlformats.org/officeDocument/2006/relationships/image" Target="../media/image39.png"/><Relationship Id="rId30" Type="http://schemas.openxmlformats.org/officeDocument/2006/relationships/image" Target="../media/image55.png"/><Relationship Id="rId35" Type="http://schemas.openxmlformats.org/officeDocument/2006/relationships/image" Target="../media/image60.svg"/><Relationship Id="rId56" Type="http://schemas.openxmlformats.org/officeDocument/2006/relationships/image" Target="../media/image81.png"/><Relationship Id="rId77" Type="http://schemas.openxmlformats.org/officeDocument/2006/relationships/image" Target="../media/image102.svg"/><Relationship Id="rId8" Type="http://schemas.openxmlformats.org/officeDocument/2006/relationships/image" Target="../media/image33.png"/><Relationship Id="rId51" Type="http://schemas.openxmlformats.org/officeDocument/2006/relationships/image" Target="../media/image76.svg"/><Relationship Id="rId72" Type="http://schemas.openxmlformats.org/officeDocument/2006/relationships/image" Target="../media/image97.png"/><Relationship Id="rId93" Type="http://schemas.openxmlformats.org/officeDocument/2006/relationships/image" Target="../media/image118.svg"/><Relationship Id="rId98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25.png"/><Relationship Id="rId7" Type="http://schemas.openxmlformats.org/officeDocument/2006/relationships/image" Target="../media/image1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image" Target="../media/image128.emf"/><Relationship Id="rId7" Type="http://schemas.openxmlformats.org/officeDocument/2006/relationships/image" Target="../media/image1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emf"/><Relationship Id="rId5" Type="http://schemas.openxmlformats.org/officeDocument/2006/relationships/image" Target="../media/image130.png"/><Relationship Id="rId10" Type="http://schemas.openxmlformats.org/officeDocument/2006/relationships/image" Target="../media/image135.emf"/><Relationship Id="rId4" Type="http://schemas.openxmlformats.org/officeDocument/2006/relationships/image" Target="../media/image129.emf"/><Relationship Id="rId9" Type="http://schemas.openxmlformats.org/officeDocument/2006/relationships/image" Target="../media/image1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36.svg"/><Relationship Id="rId5" Type="http://schemas.openxmlformats.org/officeDocument/2006/relationships/image" Target="../media/image136.emf"/><Relationship Id="rId10" Type="http://schemas.openxmlformats.org/officeDocument/2006/relationships/image" Target="../media/image35.png"/><Relationship Id="rId4" Type="http://schemas.openxmlformats.org/officeDocument/2006/relationships/image" Target="../media/image28.svg"/><Relationship Id="rId9" Type="http://schemas.openxmlformats.org/officeDocument/2006/relationships/image" Target="../media/image1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png"/><Relationship Id="rId7" Type="http://schemas.openxmlformats.org/officeDocument/2006/relationships/image" Target="../media/image141.jpe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jpeg"/><Relationship Id="rId11" Type="http://schemas.openxmlformats.org/officeDocument/2006/relationships/image" Target="../media/image35.png"/><Relationship Id="rId5" Type="http://schemas.openxmlformats.org/officeDocument/2006/relationships/image" Target="../media/image139.jpeg"/><Relationship Id="rId10" Type="http://schemas.openxmlformats.org/officeDocument/2006/relationships/image" Target="../media/image30.svg"/><Relationship Id="rId4" Type="http://schemas.openxmlformats.org/officeDocument/2006/relationships/image" Target="../media/image28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5EC9B-9282-D949-BD7F-F155CD06C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00" y="528575"/>
            <a:ext cx="6292200" cy="223050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</a:rPr>
              <a:t>Peering into the orbital architecture and atmosphere of exoplanets with NIRPS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A24951-0E27-5B42-A332-4119463C2F1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000" y="2571750"/>
            <a:ext cx="6858000" cy="1912938"/>
          </a:xfrm>
        </p:spPr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en-GB" sz="2000" dirty="0"/>
              <a:t>Romain Allart</a:t>
            </a:r>
          </a:p>
          <a:p>
            <a:pPr marL="139700" indent="0" algn="ctr">
              <a:buNone/>
            </a:pPr>
            <a:r>
              <a:rPr lang="en-GB" sz="2000" dirty="0"/>
              <a:t>Trottier fellow ➞ SNSF postdoctoral fellow</a:t>
            </a:r>
          </a:p>
          <a:p>
            <a:pPr marL="139700" indent="0" algn="ctr">
              <a:buNone/>
            </a:pPr>
            <a:r>
              <a:rPr lang="en-GB" sz="2000" dirty="0" err="1"/>
              <a:t>iREx</a:t>
            </a:r>
            <a:r>
              <a:rPr lang="en-GB" sz="2000" dirty="0"/>
              <a:t>, Université de Montréal</a:t>
            </a:r>
          </a:p>
          <a:p>
            <a:pPr algn="ctr"/>
            <a:endParaRPr lang="en-GB" sz="1000" dirty="0"/>
          </a:p>
          <a:p>
            <a:pPr marL="139700" indent="0" algn="ctr">
              <a:buNone/>
            </a:pPr>
            <a:r>
              <a:rPr lang="en-GB" sz="1800" dirty="0"/>
              <a:t>Rencontre </a:t>
            </a:r>
            <a:r>
              <a:rPr lang="en-GB" sz="1800" dirty="0" err="1"/>
              <a:t>annuelle</a:t>
            </a:r>
            <a:r>
              <a:rPr lang="en-GB" sz="1800" dirty="0"/>
              <a:t> du CRAQ, 9 Mai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FF7B34-7224-DA2C-DFD5-EA801F925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65" b="30503"/>
          <a:stretch/>
        </p:blipFill>
        <p:spPr>
          <a:xfrm>
            <a:off x="1888780" y="4489329"/>
            <a:ext cx="1130191" cy="5394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11747BF-4D74-2C00-8D17-5F9DBB09C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75" y="4533333"/>
            <a:ext cx="1489385" cy="5378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C491002-F7A2-C9D2-39F2-868284A74E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t="18630" r="8949" b="13053"/>
          <a:stretch/>
        </p:blipFill>
        <p:spPr>
          <a:xfrm>
            <a:off x="0" y="4425216"/>
            <a:ext cx="1340340" cy="5284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491B27-8667-2D37-9EC2-B98F7C98A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544476"/>
            <a:ext cx="1020872" cy="5339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56E5217-A412-4D10-21EE-2AB2B0D0C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264" y="4490530"/>
            <a:ext cx="1685471" cy="5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15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18">
            <a:extLst>
              <a:ext uri="{FF2B5EF4-FFF2-40B4-BE49-F238E27FC236}">
                <a16:creationId xmlns:a16="http://schemas.microsoft.com/office/drawing/2014/main" id="{1F1C7DA3-9CCD-3A2C-E5D6-E2872F247491}"/>
              </a:ext>
            </a:extLst>
          </p:cNvPr>
          <p:cNvSpPr/>
          <p:nvPr/>
        </p:nvSpPr>
        <p:spPr>
          <a:xfrm rot="1323896">
            <a:off x="-213531" y="-50959"/>
            <a:ext cx="2223852" cy="181111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CEFB5A0-439D-9918-C0D7-8E3BA3C27189}"/>
              </a:ext>
            </a:extLst>
          </p:cNvPr>
          <p:cNvGrpSpPr/>
          <p:nvPr/>
        </p:nvGrpSpPr>
        <p:grpSpPr>
          <a:xfrm>
            <a:off x="1085454" y="-198077"/>
            <a:ext cx="648301" cy="648000"/>
            <a:chOff x="3070584" y="3652229"/>
            <a:chExt cx="648301" cy="6480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335E33A-12EC-6CB3-34EA-B6B09F1BF2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0885" y="3652229"/>
              <a:ext cx="648000" cy="64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Graphique 11" descr="Earth avec un remplissage uni">
              <a:extLst>
                <a:ext uri="{FF2B5EF4-FFF2-40B4-BE49-F238E27FC236}">
                  <a16:creationId xmlns:a16="http://schemas.microsoft.com/office/drawing/2014/main" id="{5E400580-77FC-6E3E-0A0C-A00C5F6F753C}"/>
                </a:ext>
              </a:extLst>
            </p:cNvPr>
            <p:cNvSpPr/>
            <p:nvPr/>
          </p:nvSpPr>
          <p:spPr>
            <a:xfrm>
              <a:off x="3070584" y="3652229"/>
              <a:ext cx="647699" cy="647700"/>
            </a:xfrm>
            <a:custGeom>
              <a:avLst/>
              <a:gdLst>
                <a:gd name="connsiteX0" fmla="*/ 323850 w 647699"/>
                <a:gd name="connsiteY0" fmla="*/ 0 h 647700"/>
                <a:gd name="connsiteX1" fmla="*/ 0 w 647699"/>
                <a:gd name="connsiteY1" fmla="*/ 323850 h 647700"/>
                <a:gd name="connsiteX2" fmla="*/ 323850 w 647699"/>
                <a:gd name="connsiteY2" fmla="*/ 647700 h 647700"/>
                <a:gd name="connsiteX3" fmla="*/ 647700 w 647699"/>
                <a:gd name="connsiteY3" fmla="*/ 323850 h 647700"/>
                <a:gd name="connsiteX4" fmla="*/ 323850 w 647699"/>
                <a:gd name="connsiteY4" fmla="*/ 0 h 647700"/>
                <a:gd name="connsiteX5" fmla="*/ 571090 w 647699"/>
                <a:gd name="connsiteY5" fmla="*/ 180851 h 647700"/>
                <a:gd name="connsiteX6" fmla="*/ 596398 w 647699"/>
                <a:gd name="connsiteY6" fmla="*/ 238001 h 647700"/>
                <a:gd name="connsiteX7" fmla="*/ 496529 w 647699"/>
                <a:gd name="connsiteY7" fmla="*/ 238001 h 647700"/>
                <a:gd name="connsiteX8" fmla="*/ 467954 w 647699"/>
                <a:gd name="connsiteY8" fmla="*/ 209426 h 647700"/>
                <a:gd name="connsiteX9" fmla="*/ 496529 w 647699"/>
                <a:gd name="connsiteY9" fmla="*/ 180851 h 647700"/>
                <a:gd name="connsiteX10" fmla="*/ 273825 w 647699"/>
                <a:gd name="connsiteY10" fmla="*/ 123825 h 647700"/>
                <a:gd name="connsiteX11" fmla="*/ 302400 w 647699"/>
                <a:gd name="connsiteY11" fmla="*/ 152400 h 647700"/>
                <a:gd name="connsiteX12" fmla="*/ 273825 w 647699"/>
                <a:gd name="connsiteY12" fmla="*/ 180975 h 647700"/>
                <a:gd name="connsiteX13" fmla="*/ 204730 w 647699"/>
                <a:gd name="connsiteY13" fmla="*/ 180975 h 647700"/>
                <a:gd name="connsiteX14" fmla="*/ 176155 w 647699"/>
                <a:gd name="connsiteY14" fmla="*/ 209550 h 647700"/>
                <a:gd name="connsiteX15" fmla="*/ 204730 w 647699"/>
                <a:gd name="connsiteY15" fmla="*/ 238125 h 647700"/>
                <a:gd name="connsiteX16" fmla="*/ 376180 w 647699"/>
                <a:gd name="connsiteY16" fmla="*/ 238125 h 647700"/>
                <a:gd name="connsiteX17" fmla="*/ 404755 w 647699"/>
                <a:gd name="connsiteY17" fmla="*/ 266700 h 647700"/>
                <a:gd name="connsiteX18" fmla="*/ 376180 w 647699"/>
                <a:gd name="connsiteY18" fmla="*/ 295275 h 647700"/>
                <a:gd name="connsiteX19" fmla="*/ 39529 w 647699"/>
                <a:gd name="connsiteY19" fmla="*/ 295275 h 647700"/>
                <a:gd name="connsiteX20" fmla="*/ 120053 w 647699"/>
                <a:gd name="connsiteY20" fmla="*/ 123825 h 647700"/>
                <a:gd name="connsiteX21" fmla="*/ 163154 w 647699"/>
                <a:gd name="connsiteY21" fmla="*/ 409575 h 647700"/>
                <a:gd name="connsiteX22" fmla="*/ 191729 w 647699"/>
                <a:gd name="connsiteY22" fmla="*/ 438150 h 647700"/>
                <a:gd name="connsiteX23" fmla="*/ 163154 w 647699"/>
                <a:gd name="connsiteY23" fmla="*/ 466725 h 647700"/>
                <a:gd name="connsiteX24" fmla="*/ 76533 w 647699"/>
                <a:gd name="connsiteY24" fmla="*/ 466725 h 647700"/>
                <a:gd name="connsiteX25" fmla="*/ 51254 w 647699"/>
                <a:gd name="connsiteY25" fmla="*/ 409575 h 647700"/>
                <a:gd name="connsiteX26" fmla="*/ 309505 w 647699"/>
                <a:gd name="connsiteY26" fmla="*/ 523875 h 647700"/>
                <a:gd name="connsiteX27" fmla="*/ 280930 w 647699"/>
                <a:gd name="connsiteY27" fmla="*/ 495300 h 647700"/>
                <a:gd name="connsiteX28" fmla="*/ 309505 w 647699"/>
                <a:gd name="connsiteY28" fmla="*/ 466725 h 647700"/>
                <a:gd name="connsiteX29" fmla="*/ 480955 w 647699"/>
                <a:gd name="connsiteY29" fmla="*/ 466725 h 647700"/>
                <a:gd name="connsiteX30" fmla="*/ 509530 w 647699"/>
                <a:gd name="connsiteY30" fmla="*/ 438150 h 647700"/>
                <a:gd name="connsiteX31" fmla="*/ 480955 w 647699"/>
                <a:gd name="connsiteY31" fmla="*/ 409575 h 647700"/>
                <a:gd name="connsiteX32" fmla="*/ 459524 w 647699"/>
                <a:gd name="connsiteY32" fmla="*/ 409575 h 647700"/>
                <a:gd name="connsiteX33" fmla="*/ 430949 w 647699"/>
                <a:gd name="connsiteY33" fmla="*/ 381000 h 647700"/>
                <a:gd name="connsiteX34" fmla="*/ 459524 w 647699"/>
                <a:gd name="connsiteY34" fmla="*/ 352425 h 647700"/>
                <a:gd name="connsiteX35" fmla="*/ 608114 w 647699"/>
                <a:gd name="connsiteY35" fmla="*/ 352425 h 647700"/>
                <a:gd name="connsiteX36" fmla="*/ 527628 w 647699"/>
                <a:gd name="connsiteY36" fmla="*/ 52387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47699" h="647700">
                  <a:moveTo>
                    <a:pt x="323850" y="0"/>
                  </a:moveTo>
                  <a:cubicBezTo>
                    <a:pt x="144992" y="0"/>
                    <a:pt x="0" y="144992"/>
                    <a:pt x="0" y="323850"/>
                  </a:cubicBezTo>
                  <a:cubicBezTo>
                    <a:pt x="0" y="502708"/>
                    <a:pt x="144992" y="647700"/>
                    <a:pt x="323850" y="647700"/>
                  </a:cubicBezTo>
                  <a:cubicBezTo>
                    <a:pt x="502708" y="647700"/>
                    <a:pt x="647700" y="502708"/>
                    <a:pt x="647700" y="323850"/>
                  </a:cubicBezTo>
                  <a:cubicBezTo>
                    <a:pt x="647501" y="145075"/>
                    <a:pt x="502625" y="199"/>
                    <a:pt x="323850" y="0"/>
                  </a:cubicBezTo>
                  <a:close/>
                  <a:moveTo>
                    <a:pt x="571090" y="180851"/>
                  </a:moveTo>
                  <a:cubicBezTo>
                    <a:pt x="581600" y="198913"/>
                    <a:pt x="590088" y="218079"/>
                    <a:pt x="596398" y="238001"/>
                  </a:cubicBezTo>
                  <a:lnTo>
                    <a:pt x="496529" y="238001"/>
                  </a:lnTo>
                  <a:cubicBezTo>
                    <a:pt x="480747" y="238001"/>
                    <a:pt x="467954" y="225208"/>
                    <a:pt x="467954" y="209426"/>
                  </a:cubicBezTo>
                  <a:cubicBezTo>
                    <a:pt x="467954" y="193644"/>
                    <a:pt x="480747" y="180851"/>
                    <a:pt x="496529" y="180851"/>
                  </a:cubicBezTo>
                  <a:close/>
                  <a:moveTo>
                    <a:pt x="273825" y="123825"/>
                  </a:moveTo>
                  <a:cubicBezTo>
                    <a:pt x="289607" y="123825"/>
                    <a:pt x="302400" y="136618"/>
                    <a:pt x="302400" y="152400"/>
                  </a:cubicBezTo>
                  <a:cubicBezTo>
                    <a:pt x="302400" y="168182"/>
                    <a:pt x="289607" y="180975"/>
                    <a:pt x="273825" y="180975"/>
                  </a:cubicBezTo>
                  <a:lnTo>
                    <a:pt x="204730" y="180975"/>
                  </a:lnTo>
                  <a:cubicBezTo>
                    <a:pt x="188948" y="180975"/>
                    <a:pt x="176155" y="193768"/>
                    <a:pt x="176155" y="209550"/>
                  </a:cubicBezTo>
                  <a:cubicBezTo>
                    <a:pt x="176155" y="225332"/>
                    <a:pt x="188948" y="238125"/>
                    <a:pt x="204730" y="238125"/>
                  </a:cubicBezTo>
                  <a:lnTo>
                    <a:pt x="376180" y="238125"/>
                  </a:lnTo>
                  <a:cubicBezTo>
                    <a:pt x="391962" y="238125"/>
                    <a:pt x="404755" y="250918"/>
                    <a:pt x="404755" y="266700"/>
                  </a:cubicBezTo>
                  <a:cubicBezTo>
                    <a:pt x="404755" y="282482"/>
                    <a:pt x="391962" y="295275"/>
                    <a:pt x="376180" y="295275"/>
                  </a:cubicBezTo>
                  <a:lnTo>
                    <a:pt x="39529" y="295275"/>
                  </a:lnTo>
                  <a:cubicBezTo>
                    <a:pt x="46032" y="230615"/>
                    <a:pt x="74445" y="170119"/>
                    <a:pt x="120053" y="123825"/>
                  </a:cubicBezTo>
                  <a:close/>
                  <a:moveTo>
                    <a:pt x="163154" y="409575"/>
                  </a:moveTo>
                  <a:cubicBezTo>
                    <a:pt x="178936" y="409575"/>
                    <a:pt x="191729" y="422368"/>
                    <a:pt x="191729" y="438150"/>
                  </a:cubicBezTo>
                  <a:cubicBezTo>
                    <a:pt x="191729" y="453932"/>
                    <a:pt x="178936" y="466725"/>
                    <a:pt x="163154" y="466725"/>
                  </a:cubicBezTo>
                  <a:lnTo>
                    <a:pt x="76533" y="466725"/>
                  </a:lnTo>
                  <a:cubicBezTo>
                    <a:pt x="66032" y="448662"/>
                    <a:pt x="57555" y="429497"/>
                    <a:pt x="51254" y="409575"/>
                  </a:cubicBezTo>
                  <a:close/>
                  <a:moveTo>
                    <a:pt x="309505" y="523875"/>
                  </a:moveTo>
                  <a:cubicBezTo>
                    <a:pt x="293723" y="523875"/>
                    <a:pt x="280930" y="511082"/>
                    <a:pt x="280930" y="495300"/>
                  </a:cubicBezTo>
                  <a:cubicBezTo>
                    <a:pt x="280930" y="479518"/>
                    <a:pt x="293723" y="466725"/>
                    <a:pt x="309505" y="466725"/>
                  </a:cubicBezTo>
                  <a:lnTo>
                    <a:pt x="480955" y="466725"/>
                  </a:lnTo>
                  <a:cubicBezTo>
                    <a:pt x="496737" y="466725"/>
                    <a:pt x="509530" y="453932"/>
                    <a:pt x="509530" y="438150"/>
                  </a:cubicBezTo>
                  <a:cubicBezTo>
                    <a:pt x="509530" y="422368"/>
                    <a:pt x="496737" y="409575"/>
                    <a:pt x="480955" y="409575"/>
                  </a:cubicBezTo>
                  <a:lnTo>
                    <a:pt x="459524" y="409575"/>
                  </a:lnTo>
                  <a:cubicBezTo>
                    <a:pt x="443742" y="409575"/>
                    <a:pt x="430949" y="396782"/>
                    <a:pt x="430949" y="381000"/>
                  </a:cubicBezTo>
                  <a:cubicBezTo>
                    <a:pt x="430949" y="365218"/>
                    <a:pt x="443742" y="352425"/>
                    <a:pt x="459524" y="352425"/>
                  </a:cubicBezTo>
                  <a:lnTo>
                    <a:pt x="608114" y="352425"/>
                  </a:lnTo>
                  <a:cubicBezTo>
                    <a:pt x="601618" y="417080"/>
                    <a:pt x="573220" y="477573"/>
                    <a:pt x="527628" y="523875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3" name="Graphique 22" descr="Dim (Medium Sun) avec un remplissage uni">
            <a:extLst>
              <a:ext uri="{FF2B5EF4-FFF2-40B4-BE49-F238E27FC236}">
                <a16:creationId xmlns:a16="http://schemas.microsoft.com/office/drawing/2014/main" id="{447D99B3-401F-7A66-56B8-C38087D9A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1668" y="-176043"/>
            <a:ext cx="2029491" cy="2029491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EC19E64-0A49-2FAA-E060-32CDDC7C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604" y="2215200"/>
            <a:ext cx="2925434" cy="176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B3713C-03C5-4130-2A45-AE7496F77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la part d’anciens membres du CRAQ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2FD96C-8196-B10D-750B-9945C58C4B0D}"/>
              </a:ext>
            </a:extLst>
          </p:cNvPr>
          <p:cNvSpPr txBox="1"/>
          <p:nvPr/>
        </p:nvSpPr>
        <p:spPr>
          <a:xfrm>
            <a:off x="5679629" y="4311363"/>
            <a:ext cx="2721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800" dirty="0">
                <a:solidFill>
                  <a:schemeClr val="tx1"/>
                </a:solidFill>
              </a:rPr>
              <a:t>Stefan Pelletier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3DB1B0-CC14-69CE-2E31-73A61F4F0B87}"/>
              </a:ext>
            </a:extLst>
          </p:cNvPr>
          <p:cNvSpPr/>
          <p:nvPr/>
        </p:nvSpPr>
        <p:spPr>
          <a:xfrm>
            <a:off x="44660" y="1334119"/>
            <a:ext cx="9054680" cy="385243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Carence de titane mais pas de fer dans une Jupiter ultra-chaude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8ACDFA-F58B-7F06-208F-D873D1066909}"/>
              </a:ext>
            </a:extLst>
          </p:cNvPr>
          <p:cNvSpPr/>
          <p:nvPr/>
        </p:nvSpPr>
        <p:spPr>
          <a:xfrm>
            <a:off x="44659" y="1334119"/>
            <a:ext cx="9054681" cy="3353999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11435F-7E08-5DF9-26A3-E6BF9622D1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37258" y="3535366"/>
            <a:ext cx="733055" cy="1099582"/>
          </a:xfrm>
          <a:prstGeom prst="round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7340D4E-BDBA-56CC-C518-FF35DA049EFE}"/>
              </a:ext>
            </a:extLst>
          </p:cNvPr>
          <p:cNvSpPr txBox="1"/>
          <p:nvPr/>
        </p:nvSpPr>
        <p:spPr>
          <a:xfrm>
            <a:off x="389017" y="4233231"/>
            <a:ext cx="5077031" cy="3077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n w="3175">
                  <a:noFill/>
                </a:ln>
                <a:solidFill>
                  <a:schemeClr val="tx1"/>
                </a:solidFill>
              </a:rPr>
              <a:t>Processus chimiques inattendus accessibles avec NIRPS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B22088C-56A6-9D2B-8492-54963386C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5511"/>
          <a:stretch/>
        </p:blipFill>
        <p:spPr bwMode="auto">
          <a:xfrm>
            <a:off x="109010" y="2105410"/>
            <a:ext cx="2932446" cy="198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6AA7721-6B7E-0210-362C-BAEDAAB6E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6288"/>
          <a:stretch/>
        </p:blipFill>
        <p:spPr bwMode="auto">
          <a:xfrm>
            <a:off x="3105807" y="2105411"/>
            <a:ext cx="2932446" cy="198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ACA4687-6FAE-4B7A-5EFE-66E1B334C35A}"/>
              </a:ext>
            </a:extLst>
          </p:cNvPr>
          <p:cNvSpPr txBox="1"/>
          <p:nvPr/>
        </p:nvSpPr>
        <p:spPr>
          <a:xfrm>
            <a:off x="1408309" y="1834811"/>
            <a:ext cx="373250" cy="340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1"/>
                </a:solidFill>
              </a:rPr>
              <a:t>Ti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997111-A511-3DF5-2595-042471B9942E}"/>
              </a:ext>
            </a:extLst>
          </p:cNvPr>
          <p:cNvSpPr txBox="1"/>
          <p:nvPr/>
        </p:nvSpPr>
        <p:spPr>
          <a:xfrm>
            <a:off x="4340755" y="1834811"/>
            <a:ext cx="423467" cy="340519"/>
          </a:xfrm>
          <a:prstGeom prst="roundRect">
            <a:avLst/>
          </a:prstGeom>
          <a:solidFill>
            <a:srgbClr val="D0FFB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Fe</a:t>
            </a:r>
          </a:p>
        </p:txBody>
      </p:sp>
      <p:pic>
        <p:nvPicPr>
          <p:cNvPr id="15" name="Graphique 14" descr="Windy avec un remplissage uni">
            <a:extLst>
              <a:ext uri="{FF2B5EF4-FFF2-40B4-BE49-F238E27FC236}">
                <a16:creationId xmlns:a16="http://schemas.microsoft.com/office/drawing/2014/main" id="{544D180F-F7C6-044A-4FE9-888FDFE672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18044" y="853569"/>
            <a:ext cx="638428" cy="638428"/>
          </a:xfrm>
          <a:prstGeom prst="rect">
            <a:avLst/>
          </a:prstGeom>
        </p:spPr>
      </p:pic>
      <p:pic>
        <p:nvPicPr>
          <p:cNvPr id="16" name="Graphique 15" descr="Beaker avec un remplissage uni">
            <a:extLst>
              <a:ext uri="{FF2B5EF4-FFF2-40B4-BE49-F238E27FC236}">
                <a16:creationId xmlns:a16="http://schemas.microsoft.com/office/drawing/2014/main" id="{76FAE55F-9FD2-7DCA-9D2C-EF123F370D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26806" y="803333"/>
            <a:ext cx="578618" cy="578618"/>
          </a:xfrm>
          <a:prstGeom prst="rect">
            <a:avLst/>
          </a:prstGeom>
        </p:spPr>
      </p:pic>
      <p:pic>
        <p:nvPicPr>
          <p:cNvPr id="17" name="Graphique 16" descr="Cloud With Lightning And Rain avec un remplissage uni">
            <a:extLst>
              <a:ext uri="{FF2B5EF4-FFF2-40B4-BE49-F238E27FC236}">
                <a16:creationId xmlns:a16="http://schemas.microsoft.com/office/drawing/2014/main" id="{A3C2751C-EA2B-E026-62EE-3769DBF865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75758" y="779638"/>
            <a:ext cx="737466" cy="73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4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9" name="Groupe 3088">
            <a:extLst>
              <a:ext uri="{FF2B5EF4-FFF2-40B4-BE49-F238E27FC236}">
                <a16:creationId xmlns:a16="http://schemas.microsoft.com/office/drawing/2014/main" id="{189CB0D9-34CA-E5B2-479E-13D888D3F2E5}"/>
              </a:ext>
            </a:extLst>
          </p:cNvPr>
          <p:cNvGrpSpPr/>
          <p:nvPr/>
        </p:nvGrpSpPr>
        <p:grpSpPr>
          <a:xfrm>
            <a:off x="44658" y="-1238652"/>
            <a:ext cx="2261989" cy="2375525"/>
            <a:chOff x="278732" y="-626231"/>
            <a:chExt cx="2261989" cy="2375525"/>
          </a:xfrm>
        </p:grpSpPr>
        <p:sp>
          <p:nvSpPr>
            <p:cNvPr id="3082" name="Ellipse 3081">
              <a:extLst>
                <a:ext uri="{FF2B5EF4-FFF2-40B4-BE49-F238E27FC236}">
                  <a16:creationId xmlns:a16="http://schemas.microsoft.com/office/drawing/2014/main" id="{2E6A02C7-3717-84CF-13F9-22268D8D5452}"/>
                </a:ext>
              </a:extLst>
            </p:cNvPr>
            <p:cNvSpPr/>
            <p:nvPr/>
          </p:nvSpPr>
          <p:spPr>
            <a:xfrm rot="1323896">
              <a:off x="316869" y="-501147"/>
              <a:ext cx="2223852" cy="1811112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83" name="Graphique 3082" descr="Dim (Medium Sun) avec un remplissage uni">
              <a:extLst>
                <a:ext uri="{FF2B5EF4-FFF2-40B4-BE49-F238E27FC236}">
                  <a16:creationId xmlns:a16="http://schemas.microsoft.com/office/drawing/2014/main" id="{D201EB93-1E9B-FE71-0B98-E074B9E20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8732" y="-626231"/>
              <a:ext cx="2029491" cy="2029491"/>
            </a:xfrm>
            <a:prstGeom prst="rect">
              <a:avLst/>
            </a:prstGeom>
          </p:spPr>
        </p:pic>
        <p:grpSp>
          <p:nvGrpSpPr>
            <p:cNvPr id="3084" name="Groupe 3083">
              <a:extLst>
                <a:ext uri="{FF2B5EF4-FFF2-40B4-BE49-F238E27FC236}">
                  <a16:creationId xmlns:a16="http://schemas.microsoft.com/office/drawing/2014/main" id="{8413B8B9-951A-D385-B4EE-7C070476C4EC}"/>
                </a:ext>
              </a:extLst>
            </p:cNvPr>
            <p:cNvGrpSpPr/>
            <p:nvPr/>
          </p:nvGrpSpPr>
          <p:grpSpPr>
            <a:xfrm>
              <a:off x="825477" y="811857"/>
              <a:ext cx="936000" cy="937437"/>
              <a:chOff x="5050238" y="3210581"/>
              <a:chExt cx="936000" cy="937437"/>
            </a:xfrm>
          </p:grpSpPr>
          <p:sp>
            <p:nvSpPr>
              <p:cNvPr id="3085" name="Ellipse 3084">
                <a:extLst>
                  <a:ext uri="{FF2B5EF4-FFF2-40B4-BE49-F238E27FC236}">
                    <a16:creationId xmlns:a16="http://schemas.microsoft.com/office/drawing/2014/main" id="{E893CB6E-5A90-6DE2-F3BE-96A4F17073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50238" y="3210581"/>
                <a:ext cx="936000" cy="937437"/>
              </a:xfrm>
              <a:prstGeom prst="ellipse">
                <a:avLst/>
              </a:prstGeom>
              <a:solidFill>
                <a:schemeClr val="accent5">
                  <a:alpha val="5619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086" name="Groupe 3085">
                <a:extLst>
                  <a:ext uri="{FF2B5EF4-FFF2-40B4-BE49-F238E27FC236}">
                    <a16:creationId xmlns:a16="http://schemas.microsoft.com/office/drawing/2014/main" id="{10123AC2-F2B0-D48D-6BB6-D2A6B1B922B4}"/>
                  </a:ext>
                </a:extLst>
              </p:cNvPr>
              <p:cNvGrpSpPr/>
              <p:nvPr/>
            </p:nvGrpSpPr>
            <p:grpSpPr>
              <a:xfrm>
                <a:off x="5194389" y="3355450"/>
                <a:ext cx="648301" cy="648000"/>
                <a:chOff x="3070584" y="3652229"/>
                <a:chExt cx="648301" cy="648000"/>
              </a:xfrm>
            </p:grpSpPr>
            <p:sp>
              <p:nvSpPr>
                <p:cNvPr id="3087" name="Ellipse 3086">
                  <a:extLst>
                    <a:ext uri="{FF2B5EF4-FFF2-40B4-BE49-F238E27FC236}">
                      <a16:creationId xmlns:a16="http://schemas.microsoft.com/office/drawing/2014/main" id="{28C8DC1D-C466-34D6-077F-7EE451CF71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070885" y="3652229"/>
                  <a:ext cx="648000" cy="6480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88" name="Graphique 11" descr="Earth avec un remplissage uni">
                  <a:extLst>
                    <a:ext uri="{FF2B5EF4-FFF2-40B4-BE49-F238E27FC236}">
                      <a16:creationId xmlns:a16="http://schemas.microsoft.com/office/drawing/2014/main" id="{A2647276-0842-64E8-E370-73C587ACFD58}"/>
                    </a:ext>
                  </a:extLst>
                </p:cNvPr>
                <p:cNvSpPr/>
                <p:nvPr/>
              </p:nvSpPr>
              <p:spPr>
                <a:xfrm>
                  <a:off x="3070584" y="3652229"/>
                  <a:ext cx="647699" cy="647700"/>
                </a:xfrm>
                <a:custGeom>
                  <a:avLst/>
                  <a:gdLst>
                    <a:gd name="connsiteX0" fmla="*/ 323850 w 647699"/>
                    <a:gd name="connsiteY0" fmla="*/ 0 h 647700"/>
                    <a:gd name="connsiteX1" fmla="*/ 0 w 647699"/>
                    <a:gd name="connsiteY1" fmla="*/ 323850 h 647700"/>
                    <a:gd name="connsiteX2" fmla="*/ 323850 w 647699"/>
                    <a:gd name="connsiteY2" fmla="*/ 647700 h 647700"/>
                    <a:gd name="connsiteX3" fmla="*/ 647700 w 647699"/>
                    <a:gd name="connsiteY3" fmla="*/ 323850 h 647700"/>
                    <a:gd name="connsiteX4" fmla="*/ 323850 w 647699"/>
                    <a:gd name="connsiteY4" fmla="*/ 0 h 647700"/>
                    <a:gd name="connsiteX5" fmla="*/ 571090 w 647699"/>
                    <a:gd name="connsiteY5" fmla="*/ 180851 h 647700"/>
                    <a:gd name="connsiteX6" fmla="*/ 596398 w 647699"/>
                    <a:gd name="connsiteY6" fmla="*/ 238001 h 647700"/>
                    <a:gd name="connsiteX7" fmla="*/ 496529 w 647699"/>
                    <a:gd name="connsiteY7" fmla="*/ 238001 h 647700"/>
                    <a:gd name="connsiteX8" fmla="*/ 467954 w 647699"/>
                    <a:gd name="connsiteY8" fmla="*/ 209426 h 647700"/>
                    <a:gd name="connsiteX9" fmla="*/ 496529 w 647699"/>
                    <a:gd name="connsiteY9" fmla="*/ 180851 h 647700"/>
                    <a:gd name="connsiteX10" fmla="*/ 273825 w 647699"/>
                    <a:gd name="connsiteY10" fmla="*/ 123825 h 647700"/>
                    <a:gd name="connsiteX11" fmla="*/ 302400 w 647699"/>
                    <a:gd name="connsiteY11" fmla="*/ 152400 h 647700"/>
                    <a:gd name="connsiteX12" fmla="*/ 273825 w 647699"/>
                    <a:gd name="connsiteY12" fmla="*/ 180975 h 647700"/>
                    <a:gd name="connsiteX13" fmla="*/ 204730 w 647699"/>
                    <a:gd name="connsiteY13" fmla="*/ 180975 h 647700"/>
                    <a:gd name="connsiteX14" fmla="*/ 176155 w 647699"/>
                    <a:gd name="connsiteY14" fmla="*/ 209550 h 647700"/>
                    <a:gd name="connsiteX15" fmla="*/ 204730 w 647699"/>
                    <a:gd name="connsiteY15" fmla="*/ 238125 h 647700"/>
                    <a:gd name="connsiteX16" fmla="*/ 376180 w 647699"/>
                    <a:gd name="connsiteY16" fmla="*/ 238125 h 647700"/>
                    <a:gd name="connsiteX17" fmla="*/ 404755 w 647699"/>
                    <a:gd name="connsiteY17" fmla="*/ 266700 h 647700"/>
                    <a:gd name="connsiteX18" fmla="*/ 376180 w 647699"/>
                    <a:gd name="connsiteY18" fmla="*/ 295275 h 647700"/>
                    <a:gd name="connsiteX19" fmla="*/ 39529 w 647699"/>
                    <a:gd name="connsiteY19" fmla="*/ 295275 h 647700"/>
                    <a:gd name="connsiteX20" fmla="*/ 120053 w 647699"/>
                    <a:gd name="connsiteY20" fmla="*/ 123825 h 647700"/>
                    <a:gd name="connsiteX21" fmla="*/ 163154 w 647699"/>
                    <a:gd name="connsiteY21" fmla="*/ 409575 h 647700"/>
                    <a:gd name="connsiteX22" fmla="*/ 191729 w 647699"/>
                    <a:gd name="connsiteY22" fmla="*/ 438150 h 647700"/>
                    <a:gd name="connsiteX23" fmla="*/ 163154 w 647699"/>
                    <a:gd name="connsiteY23" fmla="*/ 466725 h 647700"/>
                    <a:gd name="connsiteX24" fmla="*/ 76533 w 647699"/>
                    <a:gd name="connsiteY24" fmla="*/ 466725 h 647700"/>
                    <a:gd name="connsiteX25" fmla="*/ 51254 w 647699"/>
                    <a:gd name="connsiteY25" fmla="*/ 409575 h 647700"/>
                    <a:gd name="connsiteX26" fmla="*/ 309505 w 647699"/>
                    <a:gd name="connsiteY26" fmla="*/ 523875 h 647700"/>
                    <a:gd name="connsiteX27" fmla="*/ 280930 w 647699"/>
                    <a:gd name="connsiteY27" fmla="*/ 495300 h 647700"/>
                    <a:gd name="connsiteX28" fmla="*/ 309505 w 647699"/>
                    <a:gd name="connsiteY28" fmla="*/ 466725 h 647700"/>
                    <a:gd name="connsiteX29" fmla="*/ 480955 w 647699"/>
                    <a:gd name="connsiteY29" fmla="*/ 466725 h 647700"/>
                    <a:gd name="connsiteX30" fmla="*/ 509530 w 647699"/>
                    <a:gd name="connsiteY30" fmla="*/ 438150 h 647700"/>
                    <a:gd name="connsiteX31" fmla="*/ 480955 w 647699"/>
                    <a:gd name="connsiteY31" fmla="*/ 409575 h 647700"/>
                    <a:gd name="connsiteX32" fmla="*/ 459524 w 647699"/>
                    <a:gd name="connsiteY32" fmla="*/ 409575 h 647700"/>
                    <a:gd name="connsiteX33" fmla="*/ 430949 w 647699"/>
                    <a:gd name="connsiteY33" fmla="*/ 381000 h 647700"/>
                    <a:gd name="connsiteX34" fmla="*/ 459524 w 647699"/>
                    <a:gd name="connsiteY34" fmla="*/ 352425 h 647700"/>
                    <a:gd name="connsiteX35" fmla="*/ 608114 w 647699"/>
                    <a:gd name="connsiteY35" fmla="*/ 352425 h 647700"/>
                    <a:gd name="connsiteX36" fmla="*/ 527628 w 647699"/>
                    <a:gd name="connsiteY36" fmla="*/ 523875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47699" h="647700">
                      <a:moveTo>
                        <a:pt x="323850" y="0"/>
                      </a:moveTo>
                      <a:cubicBezTo>
                        <a:pt x="144992" y="0"/>
                        <a:pt x="0" y="144992"/>
                        <a:pt x="0" y="323850"/>
                      </a:cubicBezTo>
                      <a:cubicBezTo>
                        <a:pt x="0" y="502708"/>
                        <a:pt x="144992" y="647700"/>
                        <a:pt x="323850" y="647700"/>
                      </a:cubicBezTo>
                      <a:cubicBezTo>
                        <a:pt x="502708" y="647700"/>
                        <a:pt x="647700" y="502708"/>
                        <a:pt x="647700" y="323850"/>
                      </a:cubicBezTo>
                      <a:cubicBezTo>
                        <a:pt x="647501" y="145075"/>
                        <a:pt x="502625" y="199"/>
                        <a:pt x="323850" y="0"/>
                      </a:cubicBezTo>
                      <a:close/>
                      <a:moveTo>
                        <a:pt x="571090" y="180851"/>
                      </a:moveTo>
                      <a:cubicBezTo>
                        <a:pt x="581600" y="198913"/>
                        <a:pt x="590088" y="218079"/>
                        <a:pt x="596398" y="238001"/>
                      </a:cubicBezTo>
                      <a:lnTo>
                        <a:pt x="496529" y="238001"/>
                      </a:lnTo>
                      <a:cubicBezTo>
                        <a:pt x="480747" y="238001"/>
                        <a:pt x="467954" y="225208"/>
                        <a:pt x="467954" y="209426"/>
                      </a:cubicBezTo>
                      <a:cubicBezTo>
                        <a:pt x="467954" y="193644"/>
                        <a:pt x="480747" y="180851"/>
                        <a:pt x="496529" y="180851"/>
                      </a:cubicBezTo>
                      <a:close/>
                      <a:moveTo>
                        <a:pt x="273825" y="123825"/>
                      </a:moveTo>
                      <a:cubicBezTo>
                        <a:pt x="289607" y="123825"/>
                        <a:pt x="302400" y="136618"/>
                        <a:pt x="302400" y="152400"/>
                      </a:cubicBezTo>
                      <a:cubicBezTo>
                        <a:pt x="302400" y="168182"/>
                        <a:pt x="289607" y="180975"/>
                        <a:pt x="273825" y="180975"/>
                      </a:cubicBezTo>
                      <a:lnTo>
                        <a:pt x="204730" y="180975"/>
                      </a:lnTo>
                      <a:cubicBezTo>
                        <a:pt x="188948" y="180975"/>
                        <a:pt x="176155" y="193768"/>
                        <a:pt x="176155" y="209550"/>
                      </a:cubicBezTo>
                      <a:cubicBezTo>
                        <a:pt x="176155" y="225332"/>
                        <a:pt x="188948" y="238125"/>
                        <a:pt x="204730" y="238125"/>
                      </a:cubicBezTo>
                      <a:lnTo>
                        <a:pt x="376180" y="238125"/>
                      </a:lnTo>
                      <a:cubicBezTo>
                        <a:pt x="391962" y="238125"/>
                        <a:pt x="404755" y="250918"/>
                        <a:pt x="404755" y="266700"/>
                      </a:cubicBezTo>
                      <a:cubicBezTo>
                        <a:pt x="404755" y="282482"/>
                        <a:pt x="391962" y="295275"/>
                        <a:pt x="376180" y="295275"/>
                      </a:cubicBezTo>
                      <a:lnTo>
                        <a:pt x="39529" y="295275"/>
                      </a:lnTo>
                      <a:cubicBezTo>
                        <a:pt x="46032" y="230615"/>
                        <a:pt x="74445" y="170119"/>
                        <a:pt x="120053" y="123825"/>
                      </a:cubicBezTo>
                      <a:close/>
                      <a:moveTo>
                        <a:pt x="163154" y="409575"/>
                      </a:moveTo>
                      <a:cubicBezTo>
                        <a:pt x="178936" y="409575"/>
                        <a:pt x="191729" y="422368"/>
                        <a:pt x="191729" y="438150"/>
                      </a:cubicBezTo>
                      <a:cubicBezTo>
                        <a:pt x="191729" y="453932"/>
                        <a:pt x="178936" y="466725"/>
                        <a:pt x="163154" y="466725"/>
                      </a:cubicBezTo>
                      <a:lnTo>
                        <a:pt x="76533" y="466725"/>
                      </a:lnTo>
                      <a:cubicBezTo>
                        <a:pt x="66032" y="448662"/>
                        <a:pt x="57555" y="429497"/>
                        <a:pt x="51254" y="409575"/>
                      </a:cubicBezTo>
                      <a:close/>
                      <a:moveTo>
                        <a:pt x="309505" y="523875"/>
                      </a:moveTo>
                      <a:cubicBezTo>
                        <a:pt x="293723" y="523875"/>
                        <a:pt x="280930" y="511082"/>
                        <a:pt x="280930" y="495300"/>
                      </a:cubicBezTo>
                      <a:cubicBezTo>
                        <a:pt x="280930" y="479518"/>
                        <a:pt x="293723" y="466725"/>
                        <a:pt x="309505" y="466725"/>
                      </a:cubicBezTo>
                      <a:lnTo>
                        <a:pt x="480955" y="466725"/>
                      </a:lnTo>
                      <a:cubicBezTo>
                        <a:pt x="496737" y="466725"/>
                        <a:pt x="509530" y="453932"/>
                        <a:pt x="509530" y="438150"/>
                      </a:cubicBezTo>
                      <a:cubicBezTo>
                        <a:pt x="509530" y="422368"/>
                        <a:pt x="496737" y="409575"/>
                        <a:pt x="480955" y="409575"/>
                      </a:cubicBezTo>
                      <a:lnTo>
                        <a:pt x="459524" y="409575"/>
                      </a:lnTo>
                      <a:cubicBezTo>
                        <a:pt x="443742" y="409575"/>
                        <a:pt x="430949" y="396782"/>
                        <a:pt x="430949" y="381000"/>
                      </a:cubicBezTo>
                      <a:cubicBezTo>
                        <a:pt x="430949" y="365218"/>
                        <a:pt x="443742" y="352425"/>
                        <a:pt x="459524" y="352425"/>
                      </a:cubicBezTo>
                      <a:lnTo>
                        <a:pt x="608114" y="352425"/>
                      </a:lnTo>
                      <a:cubicBezTo>
                        <a:pt x="601618" y="417080"/>
                        <a:pt x="573220" y="477573"/>
                        <a:pt x="527628" y="523875"/>
                      </a:cubicBezTo>
                      <a:close/>
                    </a:path>
                  </a:pathLst>
                </a:custGeom>
                <a:solidFill>
                  <a:schemeClr val="accent4">
                    <a:lumMod val="9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3077" name="Espace réservé du contenu 4">
            <a:extLst>
              <a:ext uri="{FF2B5EF4-FFF2-40B4-BE49-F238E27FC236}">
                <a16:creationId xmlns:a16="http://schemas.microsoft.com/office/drawing/2014/main" id="{B35EBA72-93B7-BBCA-34DC-181155B056E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2199422" y="2257871"/>
            <a:ext cx="4745153" cy="2503278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B3713C-03C5-4130-2A45-AE7496F77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la part de postdocs du CRAQ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3DB1B0-CC14-69CE-2E31-73A61F4F0B87}"/>
              </a:ext>
            </a:extLst>
          </p:cNvPr>
          <p:cNvSpPr/>
          <p:nvPr/>
        </p:nvSpPr>
        <p:spPr>
          <a:xfrm>
            <a:off x="44660" y="768676"/>
            <a:ext cx="9054680" cy="385243"/>
          </a:xfrm>
          <a:prstGeom prst="rect">
            <a:avLst/>
          </a:prstGeom>
          <a:solidFill>
            <a:srgbClr val="BAA3CC"/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Premier pas vers l’analyse statistique de l’échappement atmosphérique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8ACDFA-F58B-7F06-208F-D873D1066909}"/>
              </a:ext>
            </a:extLst>
          </p:cNvPr>
          <p:cNvSpPr/>
          <p:nvPr/>
        </p:nvSpPr>
        <p:spPr>
          <a:xfrm>
            <a:off x="44659" y="768676"/>
            <a:ext cx="9054681" cy="431132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4ABDE08-3C87-8CB4-0843-21E34AC73616}"/>
              </a:ext>
            </a:extLst>
          </p:cNvPr>
          <p:cNvCxnSpPr>
            <a:cxnSpLocks/>
          </p:cNvCxnSpPr>
          <p:nvPr/>
        </p:nvCxnSpPr>
        <p:spPr>
          <a:xfrm>
            <a:off x="1959767" y="2177678"/>
            <a:ext cx="1253394" cy="54166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65D9B1E-7071-24EF-2291-0BF12E0F93FD}"/>
              </a:ext>
            </a:extLst>
          </p:cNvPr>
          <p:cNvCxnSpPr>
            <a:cxnSpLocks/>
          </p:cNvCxnSpPr>
          <p:nvPr/>
        </p:nvCxnSpPr>
        <p:spPr>
          <a:xfrm>
            <a:off x="1854200" y="2777775"/>
            <a:ext cx="1508863" cy="70944"/>
          </a:xfrm>
          <a:prstGeom prst="straightConnector1">
            <a:avLst/>
          </a:prstGeom>
          <a:ln w="28575">
            <a:solidFill>
              <a:srgbClr val="4E8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49106F2-13FC-C66B-C840-0B3A22349E6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454596" y="2158776"/>
            <a:ext cx="751520" cy="682807"/>
          </a:xfrm>
          <a:prstGeom prst="straightConnector1">
            <a:avLst/>
          </a:prstGeom>
          <a:ln w="28575">
            <a:solidFill>
              <a:srgbClr val="4E8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021A411-5EED-490A-EF33-641D19049C49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4839955" y="3364311"/>
            <a:ext cx="2254080" cy="736593"/>
          </a:xfrm>
          <a:prstGeom prst="straightConnector1">
            <a:avLst/>
          </a:prstGeom>
          <a:ln w="28575">
            <a:solidFill>
              <a:srgbClr val="4E8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646C390-9042-2F6B-8A26-AFE5D1329D86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501928" y="2763093"/>
            <a:ext cx="2690093" cy="415873"/>
          </a:xfrm>
          <a:prstGeom prst="straightConnector1">
            <a:avLst/>
          </a:prstGeom>
          <a:ln w="28575">
            <a:solidFill>
              <a:srgbClr val="4E8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3D160B1-DE5B-C9E9-4494-6991C045C8C1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1992821" y="3297112"/>
            <a:ext cx="2014496" cy="61626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A2D52A3D-1CE4-33F3-7E91-97FE049E11BF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3285996" y="3398641"/>
            <a:ext cx="863031" cy="646453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B08BDD33-E33D-3216-AC05-5931CDFF3F1E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707678" y="2177678"/>
            <a:ext cx="1105328" cy="845147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9FC86153-B55C-DE32-7BB3-DE5C4BA87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673" y="1220657"/>
            <a:ext cx="1855845" cy="938119"/>
          </a:xfrm>
          <a:prstGeom prst="rect">
            <a:avLst/>
          </a:prstGeom>
          <a:ln w="38100">
            <a:solidFill>
              <a:srgbClr val="4E8F0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163A65-C0A7-A3AE-52BE-51984C222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021" y="2205110"/>
            <a:ext cx="1340413" cy="1115965"/>
          </a:xfrm>
          <a:prstGeom prst="rect">
            <a:avLst/>
          </a:prstGeom>
          <a:ln w="38100">
            <a:solidFill>
              <a:srgbClr val="4E8F00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ED8E753-9240-3DF4-D0C9-E574CDB69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5083" y="1239559"/>
            <a:ext cx="1855845" cy="93811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2A8583C-EF6E-6513-1D7F-FA55DFB590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4035" y="3631844"/>
            <a:ext cx="1855845" cy="938119"/>
          </a:xfrm>
          <a:prstGeom prst="rect">
            <a:avLst/>
          </a:prstGeom>
          <a:ln w="38100">
            <a:solidFill>
              <a:srgbClr val="4E8F00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EEC4F96-4FA3-CDAD-BD2D-5F1721580D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976" y="2308716"/>
            <a:ext cx="1855845" cy="938119"/>
          </a:xfrm>
          <a:prstGeom prst="rect">
            <a:avLst/>
          </a:prstGeom>
          <a:ln w="38100">
            <a:solidFill>
              <a:srgbClr val="4E8F00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C171B96-4811-FE9C-ACDD-9B0F5A58BC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976" y="3444320"/>
            <a:ext cx="1855845" cy="93811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04F970B-9A83-F17B-E9F7-BFA8FFD08A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8073" y="4045094"/>
            <a:ext cx="1855845" cy="93811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154BFDF-703B-D04B-31C8-4225A2F580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976" y="1253735"/>
            <a:ext cx="1855845" cy="93811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081" name="Graphique 3080" descr="Bar chart avec un remplissage uni">
            <a:extLst>
              <a:ext uri="{FF2B5EF4-FFF2-40B4-BE49-F238E27FC236}">
                <a16:creationId xmlns:a16="http://schemas.microsoft.com/office/drawing/2014/main" id="{BAFB7398-C786-A371-A89A-252436AC92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49743" y="27689"/>
            <a:ext cx="899732" cy="89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e 53">
            <a:extLst>
              <a:ext uri="{FF2B5EF4-FFF2-40B4-BE49-F238E27FC236}">
                <a16:creationId xmlns:a16="http://schemas.microsoft.com/office/drawing/2014/main" id="{AD19875C-3B5E-EC0F-8924-ED8D5E739208}"/>
              </a:ext>
            </a:extLst>
          </p:cNvPr>
          <p:cNvGrpSpPr/>
          <p:nvPr/>
        </p:nvGrpSpPr>
        <p:grpSpPr>
          <a:xfrm>
            <a:off x="4273049" y="1646533"/>
            <a:ext cx="2438328" cy="2239124"/>
            <a:chOff x="6116808" y="-353296"/>
            <a:chExt cx="2438328" cy="2239124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AC8DDEB6-3919-4D8F-FA49-6634FEBE3510}"/>
                </a:ext>
              </a:extLst>
            </p:cNvPr>
            <p:cNvSpPr/>
            <p:nvPr/>
          </p:nvSpPr>
          <p:spPr>
            <a:xfrm>
              <a:off x="6316012" y="534957"/>
              <a:ext cx="2239124" cy="441090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A3A710B9-3FFC-3F10-D069-B63DEA17C6E3}"/>
                </a:ext>
              </a:extLst>
            </p:cNvPr>
            <p:cNvSpPr/>
            <p:nvPr/>
          </p:nvSpPr>
          <p:spPr>
            <a:xfrm rot="20014488">
              <a:off x="6116808" y="512824"/>
              <a:ext cx="2239124" cy="441090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80837E6F-EF49-01B2-6DB5-E5367BEF6FE3}"/>
                </a:ext>
              </a:extLst>
            </p:cNvPr>
            <p:cNvSpPr/>
            <p:nvPr/>
          </p:nvSpPr>
          <p:spPr>
            <a:xfrm rot="16200000" flipH="1">
              <a:off x="6361244" y="545721"/>
              <a:ext cx="2239124" cy="441090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Graphique 51" descr="Dim (Medium Sun) avec un remplissage uni">
              <a:extLst>
                <a:ext uri="{FF2B5EF4-FFF2-40B4-BE49-F238E27FC236}">
                  <a16:creationId xmlns:a16="http://schemas.microsoft.com/office/drawing/2014/main" id="{C195D558-F892-3591-FC0A-1E5A3288F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30254" y="-203632"/>
              <a:ext cx="2029491" cy="2029491"/>
            </a:xfrm>
            <a:prstGeom prst="rect">
              <a:avLst/>
            </a:prstGeom>
          </p:spPr>
        </p:pic>
        <p:pic>
          <p:nvPicPr>
            <p:cNvPr id="53" name="Graphique 52" descr="Saturn avec un remplissage uni">
              <a:extLst>
                <a:ext uri="{FF2B5EF4-FFF2-40B4-BE49-F238E27FC236}">
                  <a16:creationId xmlns:a16="http://schemas.microsoft.com/office/drawing/2014/main" id="{3E2068F5-4721-B12E-55D2-2F79257F1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90239" y="815397"/>
              <a:ext cx="357000" cy="357000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0B3713C-03C5-4130-2A45-AE7496F77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la part de postdocs du CRAQ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3DB1B0-CC14-69CE-2E31-73A61F4F0B87}"/>
              </a:ext>
            </a:extLst>
          </p:cNvPr>
          <p:cNvSpPr/>
          <p:nvPr/>
        </p:nvSpPr>
        <p:spPr>
          <a:xfrm>
            <a:off x="44660" y="768676"/>
            <a:ext cx="9054680" cy="385243"/>
          </a:xfrm>
          <a:prstGeom prst="rect">
            <a:avLst/>
          </a:prstGeom>
          <a:solidFill>
            <a:srgbClr val="BAA3CC"/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L’échappement atmosphérique combiné à l’architecture orbitale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8ACDFA-F58B-7F06-208F-D873D1066909}"/>
              </a:ext>
            </a:extLst>
          </p:cNvPr>
          <p:cNvSpPr/>
          <p:nvPr/>
        </p:nvSpPr>
        <p:spPr>
          <a:xfrm>
            <a:off x="44659" y="768676"/>
            <a:ext cx="9054681" cy="431132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5163A65-C0A7-A3AE-52BE-51984C222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36" y="2900787"/>
            <a:ext cx="1921372" cy="1599644"/>
          </a:xfrm>
          <a:prstGeom prst="rect">
            <a:avLst/>
          </a:prstGeom>
          <a:ln w="38100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210CF0E-7217-541F-40A3-C3E91C462F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37" y="1299269"/>
            <a:ext cx="1921371" cy="16015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8B0D277-1752-65B0-480E-7ED99A1C7D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0202" y="1298917"/>
            <a:ext cx="2521798" cy="103700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5EA3AC3-25B4-46F4-6219-DBD2C121F2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1216" r="50023" b="44791"/>
          <a:stretch/>
        </p:blipFill>
        <p:spPr>
          <a:xfrm>
            <a:off x="2401887" y="2463147"/>
            <a:ext cx="2170113" cy="20426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2CB617C-DD12-5969-55EB-84E5C88F21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09" t="3839" r="2121" b="12726"/>
          <a:stretch/>
        </p:blipFill>
        <p:spPr>
          <a:xfrm>
            <a:off x="6487729" y="2445382"/>
            <a:ext cx="2366754" cy="203639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67DBD3-9E35-727F-F46F-EBC68276793A}"/>
              </a:ext>
            </a:extLst>
          </p:cNvPr>
          <p:cNvSpPr txBox="1"/>
          <p:nvPr/>
        </p:nvSpPr>
        <p:spPr>
          <a:xfrm>
            <a:off x="209773" y="4647655"/>
            <a:ext cx="8724452" cy="3077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i="1" dirty="0"/>
              <a:t>Allart+ in </a:t>
            </a:r>
            <a:r>
              <a:rPr lang="fr-FR" i="1" dirty="0" err="1"/>
              <a:t>prep</a:t>
            </a:r>
            <a:r>
              <a:rPr lang="fr-FR" i="1" dirty="0"/>
              <a:t>:</a:t>
            </a:r>
            <a:r>
              <a:rPr lang="fr-FR" dirty="0"/>
              <a:t> WASP-69b est une Saturne </a:t>
            </a:r>
            <a:endParaRPr lang="en-US" b="1" dirty="0">
              <a:ln w="3175"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C684BD4-C4ED-1175-9C0B-AF752D796A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2219"/>
          <a:stretch/>
        </p:blipFill>
        <p:spPr>
          <a:xfrm>
            <a:off x="6412426" y="1298917"/>
            <a:ext cx="2521799" cy="102501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EC9BD68-44CF-4651-BD67-42D7C476F6A1}"/>
              </a:ext>
            </a:extLst>
          </p:cNvPr>
          <p:cNvSpPr txBox="1"/>
          <p:nvPr/>
        </p:nvSpPr>
        <p:spPr>
          <a:xfrm>
            <a:off x="209772" y="4647655"/>
            <a:ext cx="8724452" cy="3077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i="1" dirty="0"/>
              <a:t>Allart+ in </a:t>
            </a:r>
            <a:r>
              <a:rPr lang="fr-FR" i="1" dirty="0" err="1"/>
              <a:t>prep</a:t>
            </a:r>
            <a:r>
              <a:rPr lang="fr-FR" i="1" dirty="0"/>
              <a:t>:</a:t>
            </a:r>
            <a:r>
              <a:rPr lang="fr-FR" dirty="0"/>
              <a:t> WASP-69b est une Saturne perdant son atmosphère</a:t>
            </a:r>
            <a:endParaRPr lang="en-US" b="1" dirty="0">
              <a:ln w="31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AA2496-EED4-14C4-CAF5-28FB07F14F04}"/>
              </a:ext>
            </a:extLst>
          </p:cNvPr>
          <p:cNvSpPr txBox="1"/>
          <p:nvPr/>
        </p:nvSpPr>
        <p:spPr>
          <a:xfrm>
            <a:off x="209772" y="4647655"/>
            <a:ext cx="8724452" cy="3077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i="1" dirty="0"/>
              <a:t>Allart+ in </a:t>
            </a:r>
            <a:r>
              <a:rPr lang="fr-FR" i="1" dirty="0" err="1"/>
              <a:t>prep</a:t>
            </a:r>
            <a:r>
              <a:rPr lang="fr-FR" i="1" dirty="0"/>
              <a:t>:</a:t>
            </a:r>
            <a:r>
              <a:rPr lang="fr-FR" dirty="0"/>
              <a:t> WASP-69b est une Saturne perdant son atmosphère sur une orbite légèrement désaligné</a:t>
            </a:r>
            <a:endParaRPr lang="fr-FR" b="1" dirty="0">
              <a:ln w="3175">
                <a:noFill/>
              </a:ln>
              <a:solidFill>
                <a:schemeClr val="tx1"/>
              </a:solidFill>
            </a:endParaRPr>
          </a:p>
        </p:txBody>
      </p:sp>
      <p:grpSp>
        <p:nvGrpSpPr>
          <p:cNvPr id="40" name="Graphique 45" descr="Comet avec un remplissage uni">
            <a:extLst>
              <a:ext uri="{FF2B5EF4-FFF2-40B4-BE49-F238E27FC236}">
                <a16:creationId xmlns:a16="http://schemas.microsoft.com/office/drawing/2014/main" id="{AEEB39E2-3FC8-A61C-073C-1CB2DBDB1D9A}"/>
              </a:ext>
            </a:extLst>
          </p:cNvPr>
          <p:cNvGrpSpPr>
            <a:grpSpLocks noChangeAspect="1"/>
          </p:cNvGrpSpPr>
          <p:nvPr/>
        </p:nvGrpSpPr>
        <p:grpSpPr>
          <a:xfrm rot="2766646">
            <a:off x="1322197" y="195193"/>
            <a:ext cx="612000" cy="667291"/>
            <a:chOff x="5244990" y="1827142"/>
            <a:chExt cx="1359555" cy="1482381"/>
          </a:xfrm>
          <a:solidFill>
            <a:schemeClr val="accent5"/>
          </a:solidFill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20158649-39DD-F2B5-D502-01A841207A43}"/>
                </a:ext>
              </a:extLst>
            </p:cNvPr>
            <p:cNvSpPr/>
            <p:nvPr/>
          </p:nvSpPr>
          <p:spPr>
            <a:xfrm>
              <a:off x="5244990" y="1827142"/>
              <a:ext cx="1359555" cy="1482381"/>
            </a:xfrm>
            <a:custGeom>
              <a:avLst/>
              <a:gdLst>
                <a:gd name="connsiteX0" fmla="*/ 1101198 w 1359555"/>
                <a:gd name="connsiteY0" fmla="*/ 374831 h 1482381"/>
                <a:gd name="connsiteX1" fmla="*/ 1359555 w 1359555"/>
                <a:gd name="connsiteY1" fmla="*/ 0 h 1482381"/>
                <a:gd name="connsiteX2" fmla="*/ 563305 w 1359555"/>
                <a:gd name="connsiteY2" fmla="*/ 796250 h 1482381"/>
                <a:gd name="connsiteX3" fmla="*/ 1103315 w 1359555"/>
                <a:gd name="connsiteY3" fmla="*/ 46589 h 1482381"/>
                <a:gd name="connsiteX4" fmla="*/ 563305 w 1359555"/>
                <a:gd name="connsiteY4" fmla="*/ 609894 h 1482381"/>
                <a:gd name="connsiteX5" fmla="*/ 703072 w 1359555"/>
                <a:gd name="connsiteY5" fmla="*/ 351536 h 1482381"/>
                <a:gd name="connsiteX6" fmla="*/ 374831 w 1359555"/>
                <a:gd name="connsiteY6" fmla="*/ 726367 h 1482381"/>
                <a:gd name="connsiteX7" fmla="*/ 421420 w 1359555"/>
                <a:gd name="connsiteY7" fmla="*/ 586599 h 1482381"/>
                <a:gd name="connsiteX8" fmla="*/ 0 w 1359555"/>
                <a:gd name="connsiteY8" fmla="*/ 946606 h 1482381"/>
                <a:gd name="connsiteX9" fmla="*/ 110120 w 1359555"/>
                <a:gd name="connsiteY9" fmla="*/ 931783 h 1482381"/>
                <a:gd name="connsiteX10" fmla="*/ 512480 w 1359555"/>
                <a:gd name="connsiteY10" fmla="*/ 1334143 h 1482381"/>
                <a:gd name="connsiteX11" fmla="*/ 484950 w 1359555"/>
                <a:gd name="connsiteY11" fmla="*/ 1482381 h 1482381"/>
                <a:gd name="connsiteX12" fmla="*/ 914841 w 1359555"/>
                <a:gd name="connsiteY12" fmla="*/ 1008019 h 1482381"/>
                <a:gd name="connsiteX13" fmla="*/ 798368 w 1359555"/>
                <a:gd name="connsiteY13" fmla="*/ 1031314 h 1482381"/>
                <a:gd name="connsiteX14" fmla="*/ 1126610 w 1359555"/>
                <a:gd name="connsiteY14" fmla="*/ 749661 h 1482381"/>
                <a:gd name="connsiteX15" fmla="*/ 842840 w 1359555"/>
                <a:gd name="connsiteY15" fmla="*/ 868252 h 1482381"/>
                <a:gd name="connsiteX16" fmla="*/ 1266377 w 1359555"/>
                <a:gd name="connsiteY16" fmla="*/ 444714 h 1482381"/>
                <a:gd name="connsiteX17" fmla="*/ 961430 w 1359555"/>
                <a:gd name="connsiteY17" fmla="*/ 633189 h 1482381"/>
                <a:gd name="connsiteX18" fmla="*/ 1359555 w 1359555"/>
                <a:gd name="connsiteY18" fmla="*/ 211769 h 1482381"/>
                <a:gd name="connsiteX19" fmla="*/ 1101198 w 1359555"/>
                <a:gd name="connsiteY19" fmla="*/ 374831 h 148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59555" h="1482381">
                  <a:moveTo>
                    <a:pt x="1101198" y="374831"/>
                  </a:moveTo>
                  <a:lnTo>
                    <a:pt x="1359555" y="0"/>
                  </a:lnTo>
                  <a:lnTo>
                    <a:pt x="563305" y="796250"/>
                  </a:lnTo>
                  <a:lnTo>
                    <a:pt x="1103315" y="46589"/>
                  </a:lnTo>
                  <a:lnTo>
                    <a:pt x="563305" y="609894"/>
                  </a:lnTo>
                  <a:lnTo>
                    <a:pt x="703072" y="351536"/>
                  </a:lnTo>
                  <a:lnTo>
                    <a:pt x="374831" y="726367"/>
                  </a:lnTo>
                  <a:lnTo>
                    <a:pt x="421420" y="586599"/>
                  </a:lnTo>
                  <a:lnTo>
                    <a:pt x="0" y="946606"/>
                  </a:lnTo>
                  <a:cubicBezTo>
                    <a:pt x="36001" y="936018"/>
                    <a:pt x="72001" y="931783"/>
                    <a:pt x="110120" y="931783"/>
                  </a:cubicBezTo>
                  <a:cubicBezTo>
                    <a:pt x="332477" y="931783"/>
                    <a:pt x="512480" y="1111786"/>
                    <a:pt x="512480" y="1334143"/>
                  </a:cubicBezTo>
                  <a:cubicBezTo>
                    <a:pt x="512480" y="1387085"/>
                    <a:pt x="501892" y="1435792"/>
                    <a:pt x="484950" y="1482381"/>
                  </a:cubicBezTo>
                  <a:lnTo>
                    <a:pt x="914841" y="1008019"/>
                  </a:lnTo>
                  <a:lnTo>
                    <a:pt x="798368" y="1031314"/>
                  </a:lnTo>
                  <a:lnTo>
                    <a:pt x="1126610" y="749661"/>
                  </a:lnTo>
                  <a:lnTo>
                    <a:pt x="842840" y="868252"/>
                  </a:lnTo>
                  <a:lnTo>
                    <a:pt x="1266377" y="444714"/>
                  </a:lnTo>
                  <a:lnTo>
                    <a:pt x="961430" y="633189"/>
                  </a:lnTo>
                  <a:lnTo>
                    <a:pt x="1359555" y="211769"/>
                  </a:lnTo>
                  <a:lnTo>
                    <a:pt x="1101198" y="374831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04AB453E-5397-CF8F-A327-F7F8A23F873F}"/>
                </a:ext>
              </a:extLst>
            </p:cNvPr>
            <p:cNvSpPr/>
            <p:nvPr/>
          </p:nvSpPr>
          <p:spPr>
            <a:xfrm>
              <a:off x="5874203" y="2016197"/>
              <a:ext cx="95900" cy="146443"/>
            </a:xfrm>
            <a:custGeom>
              <a:avLst/>
              <a:gdLst>
                <a:gd name="connsiteX0" fmla="*/ 15428 w 95900"/>
                <a:gd name="connsiteY0" fmla="*/ 141885 h 146443"/>
                <a:gd name="connsiteX1" fmla="*/ 66252 w 95900"/>
                <a:gd name="connsiteY1" fmla="*/ 122826 h 146443"/>
                <a:gd name="connsiteX2" fmla="*/ 95900 w 95900"/>
                <a:gd name="connsiteY2" fmla="*/ 0 h 146443"/>
                <a:gd name="connsiteX3" fmla="*/ 4840 w 95900"/>
                <a:gd name="connsiteY3" fmla="*/ 86825 h 146443"/>
                <a:gd name="connsiteX4" fmla="*/ 15428 w 95900"/>
                <a:gd name="connsiteY4" fmla="*/ 141885 h 14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00" h="146443">
                  <a:moveTo>
                    <a:pt x="15428" y="141885"/>
                  </a:moveTo>
                  <a:cubicBezTo>
                    <a:pt x="32369" y="152473"/>
                    <a:pt x="55664" y="144003"/>
                    <a:pt x="66252" y="122826"/>
                  </a:cubicBezTo>
                  <a:cubicBezTo>
                    <a:pt x="81076" y="97414"/>
                    <a:pt x="78959" y="101649"/>
                    <a:pt x="95900" y="0"/>
                  </a:cubicBezTo>
                  <a:cubicBezTo>
                    <a:pt x="95900" y="0"/>
                    <a:pt x="17546" y="65648"/>
                    <a:pt x="4840" y="86825"/>
                  </a:cubicBezTo>
                  <a:cubicBezTo>
                    <a:pt x="-3631" y="108002"/>
                    <a:pt x="-1514" y="131297"/>
                    <a:pt x="15428" y="141885"/>
                  </a:cubicBez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0EEB3705-B02E-56D9-1CA4-103923310231}"/>
                </a:ext>
              </a:extLst>
            </p:cNvPr>
            <p:cNvSpPr/>
            <p:nvPr/>
          </p:nvSpPr>
          <p:spPr>
            <a:xfrm>
              <a:off x="6294985" y="2663629"/>
              <a:ext cx="182498" cy="116170"/>
            </a:xfrm>
            <a:custGeom>
              <a:avLst/>
              <a:gdLst>
                <a:gd name="connsiteX0" fmla="*/ 4613 w 182498"/>
                <a:gd name="connsiteY0" fmla="*/ 101649 h 116170"/>
                <a:gd name="connsiteX1" fmla="*/ 59672 w 182498"/>
                <a:gd name="connsiteY1" fmla="*/ 108002 h 116170"/>
                <a:gd name="connsiteX2" fmla="*/ 182498 w 182498"/>
                <a:gd name="connsiteY2" fmla="*/ 0 h 116170"/>
                <a:gd name="connsiteX3" fmla="*/ 21554 w 182498"/>
                <a:gd name="connsiteY3" fmla="*/ 48707 h 116170"/>
                <a:gd name="connsiteX4" fmla="*/ 4613 w 182498"/>
                <a:gd name="connsiteY4" fmla="*/ 101649 h 11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498" h="116170">
                  <a:moveTo>
                    <a:pt x="4613" y="101649"/>
                  </a:moveTo>
                  <a:cubicBezTo>
                    <a:pt x="15201" y="118590"/>
                    <a:pt x="38496" y="120708"/>
                    <a:pt x="59672" y="108002"/>
                  </a:cubicBezTo>
                  <a:cubicBezTo>
                    <a:pt x="78732" y="95296"/>
                    <a:pt x="182498" y="0"/>
                    <a:pt x="182498" y="0"/>
                  </a:cubicBezTo>
                  <a:cubicBezTo>
                    <a:pt x="182498" y="0"/>
                    <a:pt x="40613" y="36001"/>
                    <a:pt x="21554" y="48707"/>
                  </a:cubicBezTo>
                  <a:cubicBezTo>
                    <a:pt x="2495" y="61413"/>
                    <a:pt x="-5976" y="86825"/>
                    <a:pt x="4613" y="101649"/>
                  </a:cubicBez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6" name="Graphique 45" descr="Windy avec un remplissage uni">
            <a:extLst>
              <a:ext uri="{FF2B5EF4-FFF2-40B4-BE49-F238E27FC236}">
                <a16:creationId xmlns:a16="http://schemas.microsoft.com/office/drawing/2014/main" id="{63F41FA5-6921-9978-5AA7-345384D0A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3274" y="276062"/>
            <a:ext cx="638428" cy="638428"/>
          </a:xfrm>
          <a:prstGeom prst="rect">
            <a:avLst/>
          </a:prstGeom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87682E34-5D5D-EDA6-6F7A-FCD60AFEB512}"/>
              </a:ext>
            </a:extLst>
          </p:cNvPr>
          <p:cNvSpPr/>
          <p:nvPr/>
        </p:nvSpPr>
        <p:spPr>
          <a:xfrm>
            <a:off x="3600994" y="1471749"/>
            <a:ext cx="431075" cy="4005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237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ldLvl="5" animBg="1"/>
      <p:bldP spid="26" grpId="0" uiExpand="1" bldLvl="5" animBg="1"/>
      <p:bldP spid="28" grpId="0" uiExpand="1" bldLvl="5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081A7-5824-AE73-1F8E-451CADA8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271"/>
            <a:ext cx="9144000" cy="1362347"/>
          </a:xfrm>
        </p:spPr>
        <p:txBody>
          <a:bodyPr/>
          <a:lstStyle/>
          <a:p>
            <a:r>
              <a:rPr lang="fr-FR" sz="300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3CCA24-1289-78BF-29CC-D7661CB58DE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" y="1093076"/>
            <a:ext cx="9098732" cy="3195604"/>
          </a:xfrm>
          <a:prstGeom prst="roundRect">
            <a:avLst>
              <a:gd name="adj" fmla="val 4620"/>
            </a:avLst>
          </a:prstGeom>
          <a:solidFill>
            <a:schemeClr val="tx2">
              <a:alpha val="95000"/>
            </a:schemeClr>
          </a:solidFill>
          <a:ln w="38100">
            <a:solidFill>
              <a:schemeClr val="accent2"/>
            </a:solidFill>
          </a:ln>
        </p:spPr>
        <p:txBody>
          <a:bodyPr/>
          <a:lstStyle/>
          <a:p>
            <a:pPr>
              <a:buClr>
                <a:schemeClr val="bg1"/>
              </a:buClr>
              <a:buSzPct val="80000"/>
            </a:pPr>
            <a:r>
              <a:rPr lang="fr-FR" sz="1800" dirty="0">
                <a:solidFill>
                  <a:schemeClr val="bg1"/>
                </a:solidFill>
              </a:rPr>
              <a:t>225 nuits dédiés aux atmosphères et l’architectures orbitales</a:t>
            </a:r>
          </a:p>
          <a:p>
            <a:pPr>
              <a:buClr>
                <a:schemeClr val="bg1"/>
              </a:buClr>
              <a:buSzPct val="80000"/>
            </a:pPr>
            <a:endParaRPr lang="fr-FR" sz="1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80000"/>
            </a:pPr>
            <a:r>
              <a:rPr lang="fr-FR" sz="1800" dirty="0">
                <a:solidFill>
                  <a:schemeClr val="bg1"/>
                </a:solidFill>
              </a:rPr>
              <a:t>Spectres à haute-fidélité et haut S/N</a:t>
            </a:r>
          </a:p>
          <a:p>
            <a:pPr lvl="1">
              <a:spcBef>
                <a:spcPts val="0"/>
              </a:spcBef>
              <a:buClr>
                <a:schemeClr val="bg1"/>
              </a:buClr>
              <a:buSzPct val="80000"/>
            </a:pPr>
            <a:r>
              <a:rPr lang="fr-FR" sz="1800" dirty="0">
                <a:solidFill>
                  <a:schemeClr val="bg1"/>
                </a:solidFill>
              </a:rPr>
              <a:t>Variabilité atmosphérique</a:t>
            </a:r>
          </a:p>
          <a:p>
            <a:pPr lvl="1">
              <a:spcBef>
                <a:spcPts val="0"/>
              </a:spcBef>
              <a:buClr>
                <a:schemeClr val="bg1"/>
              </a:buClr>
              <a:buSzPct val="80000"/>
            </a:pPr>
            <a:r>
              <a:rPr lang="fr-FR" sz="1800" dirty="0">
                <a:solidFill>
                  <a:schemeClr val="bg1"/>
                </a:solidFill>
              </a:rPr>
              <a:t>Préparation pour l’ELT</a:t>
            </a:r>
          </a:p>
          <a:p>
            <a:pPr>
              <a:buClr>
                <a:schemeClr val="bg1"/>
              </a:buClr>
              <a:buSzPct val="80000"/>
            </a:pPr>
            <a:endParaRPr lang="fr-FR" sz="1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80000"/>
            </a:pPr>
            <a:r>
              <a:rPr lang="fr-FR" sz="1800" dirty="0" err="1">
                <a:solidFill>
                  <a:schemeClr val="bg1"/>
                </a:solidFill>
              </a:rPr>
              <a:t>Surveys</a:t>
            </a:r>
            <a:r>
              <a:rPr lang="fr-FR" sz="1800" dirty="0">
                <a:solidFill>
                  <a:schemeClr val="bg1"/>
                </a:solidFill>
              </a:rPr>
              <a:t> de planètes géantes</a:t>
            </a:r>
          </a:p>
          <a:p>
            <a:pPr lvl="1">
              <a:spcBef>
                <a:spcPts val="0"/>
              </a:spcBef>
              <a:buClr>
                <a:schemeClr val="bg1"/>
              </a:buClr>
              <a:buSzPct val="80000"/>
            </a:pPr>
            <a:r>
              <a:rPr lang="fr-FR" sz="1800" dirty="0">
                <a:solidFill>
                  <a:schemeClr val="bg1"/>
                </a:solidFill>
              </a:rPr>
              <a:t>Composition, dynamiques, échappement et architectures orbitales</a:t>
            </a:r>
          </a:p>
          <a:p>
            <a:endParaRPr lang="fr-FR" sz="1800" dirty="0">
              <a:solidFill>
                <a:schemeClr val="bg1"/>
              </a:solidFill>
            </a:endParaRPr>
          </a:p>
          <a:p>
            <a:pPr marL="139700" indent="0">
              <a:buNone/>
            </a:pPr>
            <a:r>
              <a:rPr lang="fr-FR" sz="1800" dirty="0">
                <a:solidFill>
                  <a:schemeClr val="bg1"/>
                </a:solidFill>
              </a:rPr>
              <a:t>➞ Établir des contraintes statistiques sur l'évolution et la formation des exoplanètes</a:t>
            </a:r>
          </a:p>
        </p:txBody>
      </p:sp>
    </p:spTree>
    <p:extLst>
      <p:ext uri="{BB962C8B-B14F-4D97-AF65-F5344CB8AC3E}">
        <p14:creationId xmlns:p14="http://schemas.microsoft.com/office/powerpoint/2010/main" val="235723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452A3ABE-000E-35E1-1918-70C778240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0250" y="1124755"/>
            <a:ext cx="2697612" cy="356700"/>
          </a:xfrm>
        </p:spPr>
        <p:txBody>
          <a:bodyPr/>
          <a:lstStyle/>
          <a:p>
            <a:r>
              <a:rPr lang="en-US" dirty="0"/>
              <a:t>WP2 – 225 </a:t>
            </a:r>
            <a:r>
              <a:rPr lang="en-US" dirty="0" err="1"/>
              <a:t>nuits</a:t>
            </a:r>
            <a:endParaRPr lang="en-US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B89D5498-44E5-0AB3-E3AF-6198A68F0370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064005" y="1566497"/>
            <a:ext cx="3724988" cy="6657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r-FR" dirty="0"/>
              <a:t>Mesure de la masse et de la densité des planètes en transit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09F672F3-E16C-0D6B-B4D3-89C50B6A9B6C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36551" y="1124755"/>
            <a:ext cx="3951455" cy="356700"/>
          </a:xfrm>
        </p:spPr>
        <p:txBody>
          <a:bodyPr/>
          <a:lstStyle/>
          <a:p>
            <a:r>
              <a:rPr lang="en-US" dirty="0"/>
              <a:t>WP1 – 225 </a:t>
            </a:r>
            <a:r>
              <a:rPr lang="en-US" dirty="0" err="1"/>
              <a:t>nuits</a:t>
            </a:r>
            <a:endParaRPr lang="en-US" dirty="0"/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4755A1CE-A66B-1D3E-C9C6-10AE18CD3BC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09672" y="1551616"/>
            <a:ext cx="4262328" cy="665700"/>
          </a:xfrm>
        </p:spPr>
        <p:txBody>
          <a:bodyPr/>
          <a:lstStyle/>
          <a:p>
            <a:endParaRPr lang="fr-FR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fr-FR" dirty="0"/>
              <a:t>Détection d’exoplanètes autour d’étoiles M et d’étoiles jeune active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dirty="0"/>
              <a:t>Détection de planètes terrestres pour l’ELT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48A356A-CC41-E406-0215-BD259AF64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du GTO NIRPS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1E48CCDB-FC1B-53D4-63C5-403042DEE51C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042552" y="3718108"/>
            <a:ext cx="2928963" cy="356700"/>
          </a:xfrm>
        </p:spPr>
        <p:txBody>
          <a:bodyPr/>
          <a:lstStyle/>
          <a:p>
            <a:r>
              <a:rPr lang="fr-FR" dirty="0"/>
              <a:t>Autre sciences – 50 nuits</a:t>
            </a:r>
          </a:p>
        </p:txBody>
      </p:sp>
      <p:sp>
        <p:nvSpPr>
          <p:cNvPr id="9" name="Sous-titre 8">
            <a:extLst>
              <a:ext uri="{FF2B5EF4-FFF2-40B4-BE49-F238E27FC236}">
                <a16:creationId xmlns:a16="http://schemas.microsoft.com/office/drawing/2014/main" id="{759A9183-7F51-A097-CF19-023D7A5E5871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5042552" y="4086760"/>
            <a:ext cx="3724988" cy="6657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r-FR" dirty="0"/>
              <a:t>Métallicité stellaire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dirty="0"/>
              <a:t>Activité stellaire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dirty="0"/>
              <a:t>Observation du Soleil</a:t>
            </a:r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6BEEFFC3-BC35-DB0F-579D-E8EA7AE36992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1130441" y="3718108"/>
            <a:ext cx="2705698" cy="356700"/>
          </a:xfrm>
        </p:spPr>
        <p:txBody>
          <a:bodyPr/>
          <a:lstStyle/>
          <a:p>
            <a:r>
              <a:rPr lang="en-US" dirty="0"/>
              <a:t>WP3 – 225 </a:t>
            </a:r>
            <a:r>
              <a:rPr lang="en-US" dirty="0" err="1"/>
              <a:t>nuits</a:t>
            </a:r>
            <a:endParaRPr lang="en-US" dirty="0"/>
          </a:p>
        </p:txBody>
      </p:sp>
      <p:sp>
        <p:nvSpPr>
          <p:cNvPr id="11" name="Sous-titre 10">
            <a:extLst>
              <a:ext uri="{FF2B5EF4-FFF2-40B4-BE49-F238E27FC236}">
                <a16:creationId xmlns:a16="http://schemas.microsoft.com/office/drawing/2014/main" id="{328FCEE9-6C90-F45B-4DD6-7EFDCC73A80C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931841" y="4159850"/>
            <a:ext cx="3369218" cy="6657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r-FR" dirty="0"/>
              <a:t>Caractérisation atmosphérique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dirty="0"/>
              <a:t>Architecture orbitale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dirty="0"/>
              <a:t>Détections de planètes jeunes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A0CD0CB-2B7B-D0B5-EEF5-7ACF4F1D4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669" y="919029"/>
            <a:ext cx="707206" cy="830997"/>
          </a:xfrm>
          <a:prstGeom prst="round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B7DF8F7-45AD-A5A4-52E8-F5716CA7E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7597"/>
            <a:ext cx="835174" cy="830998"/>
          </a:xfrm>
          <a:prstGeom prst="round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0EC62FF-7E21-9499-6725-BB78D2EE1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096" y="845960"/>
            <a:ext cx="799904" cy="799904"/>
          </a:xfrm>
          <a:prstGeom prst="round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43DD96-1DEA-BC52-3D4F-8933A4B004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42"/>
          <a:stretch/>
        </p:blipFill>
        <p:spPr>
          <a:xfrm>
            <a:off x="7625846" y="845960"/>
            <a:ext cx="718250" cy="799905"/>
          </a:xfrm>
          <a:prstGeom prst="round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6A3B696-1CB6-EB23-F8B5-5D25F5F924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06" t="4495" r="23054" b="52388"/>
          <a:stretch/>
        </p:blipFill>
        <p:spPr>
          <a:xfrm>
            <a:off x="186071" y="3480959"/>
            <a:ext cx="745770" cy="830997"/>
          </a:xfrm>
          <a:prstGeom prst="round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9007E97-0C0C-F54D-EA7E-26F0F95A3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2260" y="3251742"/>
            <a:ext cx="645870" cy="835018"/>
          </a:xfrm>
          <a:prstGeom prst="round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4E3196C-68EF-DB49-7413-1E5B605651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60" r="14457"/>
          <a:stretch/>
        </p:blipFill>
        <p:spPr>
          <a:xfrm>
            <a:off x="8498130" y="3255160"/>
            <a:ext cx="616114" cy="831600"/>
          </a:xfrm>
          <a:prstGeom prst="round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69E9539-C7C1-948C-F3F8-8C8A818AB246}"/>
              </a:ext>
            </a:extLst>
          </p:cNvPr>
          <p:cNvSpPr txBox="1"/>
          <p:nvPr/>
        </p:nvSpPr>
        <p:spPr>
          <a:xfrm>
            <a:off x="0" y="652456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L. Mignon &amp; X. </a:t>
            </a:r>
            <a:r>
              <a:rPr lang="en-US" dirty="0" err="1">
                <a:solidFill>
                  <a:schemeClr val="tx1"/>
                </a:solidFill>
              </a:rPr>
              <a:t>Delfosse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136F3F4-59A9-AB1F-E0DA-489EAB3131B4}"/>
              </a:ext>
            </a:extLst>
          </p:cNvPr>
          <p:cNvSpPr txBox="1"/>
          <p:nvPr/>
        </p:nvSpPr>
        <p:spPr>
          <a:xfrm>
            <a:off x="7196401" y="558088"/>
            <a:ext cx="1957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F. </a:t>
            </a:r>
            <a:r>
              <a:rPr lang="en-US" dirty="0" err="1">
                <a:solidFill>
                  <a:schemeClr val="tx1"/>
                </a:solidFill>
              </a:rPr>
              <a:t>Bouchy</a:t>
            </a:r>
            <a:r>
              <a:rPr lang="en-US" dirty="0">
                <a:solidFill>
                  <a:schemeClr val="tx1"/>
                </a:solidFill>
              </a:rPr>
              <a:t> &amp; R. Doyon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B5E9B82-85B7-4A54-D3FC-3AB612866102}"/>
              </a:ext>
            </a:extLst>
          </p:cNvPr>
          <p:cNvSpPr txBox="1"/>
          <p:nvPr/>
        </p:nvSpPr>
        <p:spPr>
          <a:xfrm>
            <a:off x="186071" y="3175190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R. </a:t>
            </a:r>
            <a:r>
              <a:rPr lang="en-US" dirty="0" err="1">
                <a:solidFill>
                  <a:schemeClr val="tx1"/>
                </a:solidFill>
              </a:rPr>
              <a:t>Allart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8A05767-2E2A-2569-ECAA-B39D78A929C7}"/>
              </a:ext>
            </a:extLst>
          </p:cNvPr>
          <p:cNvSpPr txBox="1"/>
          <p:nvPr/>
        </p:nvSpPr>
        <p:spPr>
          <a:xfrm>
            <a:off x="6287443" y="2967366"/>
            <a:ext cx="2872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E. Delgado Mena &amp; X. </a:t>
            </a:r>
            <a:r>
              <a:rPr lang="en-US" dirty="0" err="1">
                <a:solidFill>
                  <a:schemeClr val="tx1"/>
                </a:solidFill>
              </a:rPr>
              <a:t>Dumusque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6CAC35-88E0-2438-323C-8B66930C505F}"/>
              </a:ext>
            </a:extLst>
          </p:cNvPr>
          <p:cNvSpPr/>
          <p:nvPr/>
        </p:nvSpPr>
        <p:spPr>
          <a:xfrm>
            <a:off x="85060" y="3175190"/>
            <a:ext cx="3859619" cy="1811480"/>
          </a:xfrm>
          <a:prstGeom prst="rect">
            <a:avLst/>
          </a:prstGeom>
          <a:noFill/>
          <a:ln w="57150">
            <a:solidFill>
              <a:srgbClr val="4E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8A356A-CC41-E406-0215-BD259AF64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champion.ne.s</a:t>
            </a:r>
            <a:r>
              <a:rPr lang="fr-FR" dirty="0"/>
              <a:t> du WP3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725E52AB-5C00-A755-EAB5-34EF997BA38B}"/>
              </a:ext>
            </a:extLst>
          </p:cNvPr>
          <p:cNvGrpSpPr>
            <a:grpSpLocks noChangeAspect="1"/>
          </p:cNvGrpSpPr>
          <p:nvPr/>
        </p:nvGrpSpPr>
        <p:grpSpPr>
          <a:xfrm>
            <a:off x="1043618" y="1266854"/>
            <a:ext cx="7056763" cy="2868057"/>
            <a:chOff x="2274781" y="2997820"/>
            <a:chExt cx="4300013" cy="1747640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E827C31-B3D5-BC71-EB5A-D8D0DC877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98"/>
            <a:stretch/>
          </p:blipFill>
          <p:spPr>
            <a:xfrm>
              <a:off x="5970845" y="3888765"/>
              <a:ext cx="554400" cy="830784"/>
            </a:xfrm>
            <a:prstGeom prst="round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D360B7A5-2B4F-5886-BC41-E6012ED2A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4418" y="2997822"/>
              <a:ext cx="591540" cy="887310"/>
            </a:xfrm>
            <a:prstGeom prst="round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ABDDFAF0-E3AC-EEE4-56AF-4AC2DF08C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2197" y="2997822"/>
              <a:ext cx="582414" cy="873621"/>
            </a:xfrm>
            <a:prstGeom prst="round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6FEBD08C-8018-0F3F-21FF-EA3F4F43E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270" t="7031" r="15925" b="7935"/>
            <a:stretch/>
          </p:blipFill>
          <p:spPr>
            <a:xfrm>
              <a:off x="2311489" y="3019133"/>
              <a:ext cx="672385" cy="830997"/>
            </a:xfrm>
            <a:prstGeom prst="round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62F23BD6-B335-C2B1-7913-8F7FF9762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7953" y="2997820"/>
              <a:ext cx="569538" cy="854307"/>
            </a:xfrm>
            <a:prstGeom prst="round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7D3ABC2-7D20-5F1A-FFFB-F87F33370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185" t="-221" r="25864" b="20259"/>
            <a:stretch/>
          </p:blipFill>
          <p:spPr>
            <a:xfrm>
              <a:off x="4721563" y="3885132"/>
              <a:ext cx="624641" cy="831601"/>
            </a:xfrm>
            <a:prstGeom prst="round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C7D93DD9-13FA-3D0C-4580-BB58FDC75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127787" y="2997821"/>
              <a:ext cx="586039" cy="879059"/>
            </a:xfrm>
            <a:prstGeom prst="round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AB6E97F4-A55C-3965-848E-0DA6A2FC5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2002" r="7408"/>
            <a:stretch/>
          </p:blipFill>
          <p:spPr>
            <a:xfrm>
              <a:off x="2274781" y="3866401"/>
              <a:ext cx="672385" cy="879059"/>
            </a:xfrm>
            <a:prstGeom prst="round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A21C139D-D90E-9180-D8FD-1BBC42F1B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90113" y="3001635"/>
              <a:ext cx="566995" cy="850492"/>
            </a:xfrm>
            <a:prstGeom prst="round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4AF92F89-A08C-7F25-DAFA-1BA72D272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77757" y="3868630"/>
              <a:ext cx="569702" cy="854552"/>
            </a:xfrm>
            <a:prstGeom prst="round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CFB7BCA5-3CCE-0248-6F28-2418C80A2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942" t="3016" r="2999" b="2381"/>
            <a:stretch/>
          </p:blipFill>
          <p:spPr>
            <a:xfrm>
              <a:off x="4163249" y="3885132"/>
              <a:ext cx="554400" cy="854552"/>
            </a:xfrm>
            <a:prstGeom prst="round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3029BEF5-3E8A-8B3A-6E49-9A3D763F1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9544" r="25307"/>
            <a:stretch/>
          </p:blipFill>
          <p:spPr>
            <a:xfrm>
              <a:off x="5920850" y="3009246"/>
              <a:ext cx="653944" cy="879519"/>
            </a:xfrm>
            <a:prstGeom prst="round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37F536EE-F70D-B2AD-6E83-1AF6FC29F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3626" r="14561"/>
            <a:stretch/>
          </p:blipFill>
          <p:spPr>
            <a:xfrm>
              <a:off x="2955061" y="3868630"/>
              <a:ext cx="625528" cy="871054"/>
            </a:xfrm>
            <a:prstGeom prst="round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DA835843-093A-FBEB-F5E4-A88FC0003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46204" y="3882919"/>
              <a:ext cx="554400" cy="831601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778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e 57">
            <a:extLst>
              <a:ext uri="{FF2B5EF4-FFF2-40B4-BE49-F238E27FC236}">
                <a16:creationId xmlns:a16="http://schemas.microsoft.com/office/drawing/2014/main" id="{2DC6FAFC-3A66-45EC-345E-A0285A3B5FCD}"/>
              </a:ext>
            </a:extLst>
          </p:cNvPr>
          <p:cNvGrpSpPr/>
          <p:nvPr/>
        </p:nvGrpSpPr>
        <p:grpSpPr>
          <a:xfrm>
            <a:off x="4969538" y="581992"/>
            <a:ext cx="2160000" cy="2160002"/>
            <a:chOff x="5668676" y="2065629"/>
            <a:chExt cx="2160000" cy="2160002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DAE6651A-8697-A388-B40F-544B83D93A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8676" y="2065629"/>
              <a:ext cx="2160000" cy="2160002"/>
            </a:xfrm>
            <a:prstGeom prst="ellipse">
              <a:avLst/>
            </a:prstGeom>
            <a:solidFill>
              <a:schemeClr val="accent5">
                <a:alpha val="5619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F24B2CAA-FAF0-D12C-C08E-58D93BECC2A7}"/>
                </a:ext>
              </a:extLst>
            </p:cNvPr>
            <p:cNvGrpSpPr/>
            <p:nvPr/>
          </p:nvGrpSpPr>
          <p:grpSpPr>
            <a:xfrm>
              <a:off x="6154632" y="2586239"/>
              <a:ext cx="1082893" cy="1089292"/>
              <a:chOff x="6154632" y="2586239"/>
              <a:chExt cx="1082893" cy="1089292"/>
            </a:xfrm>
          </p:grpSpPr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A8B773D4-815F-D450-B947-656A130980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7525" y="2595531"/>
                <a:ext cx="1080000" cy="1080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Graphique 11" descr="Earth avec un remplissage uni">
                <a:extLst>
                  <a:ext uri="{FF2B5EF4-FFF2-40B4-BE49-F238E27FC236}">
                    <a16:creationId xmlns:a16="http://schemas.microsoft.com/office/drawing/2014/main" id="{AD030501-88E0-CD96-E315-6CAC5976BFAA}"/>
                  </a:ext>
                </a:extLst>
              </p:cNvPr>
              <p:cNvSpPr/>
              <p:nvPr/>
            </p:nvSpPr>
            <p:spPr>
              <a:xfrm>
                <a:off x="6154632" y="2586239"/>
                <a:ext cx="1080000" cy="1080000"/>
              </a:xfrm>
              <a:custGeom>
                <a:avLst/>
                <a:gdLst>
                  <a:gd name="connsiteX0" fmla="*/ 323850 w 647699"/>
                  <a:gd name="connsiteY0" fmla="*/ 0 h 647700"/>
                  <a:gd name="connsiteX1" fmla="*/ 0 w 647699"/>
                  <a:gd name="connsiteY1" fmla="*/ 323850 h 647700"/>
                  <a:gd name="connsiteX2" fmla="*/ 323850 w 647699"/>
                  <a:gd name="connsiteY2" fmla="*/ 647700 h 647700"/>
                  <a:gd name="connsiteX3" fmla="*/ 647700 w 647699"/>
                  <a:gd name="connsiteY3" fmla="*/ 323850 h 647700"/>
                  <a:gd name="connsiteX4" fmla="*/ 323850 w 647699"/>
                  <a:gd name="connsiteY4" fmla="*/ 0 h 647700"/>
                  <a:gd name="connsiteX5" fmla="*/ 571090 w 647699"/>
                  <a:gd name="connsiteY5" fmla="*/ 180851 h 647700"/>
                  <a:gd name="connsiteX6" fmla="*/ 596398 w 647699"/>
                  <a:gd name="connsiteY6" fmla="*/ 238001 h 647700"/>
                  <a:gd name="connsiteX7" fmla="*/ 496529 w 647699"/>
                  <a:gd name="connsiteY7" fmla="*/ 238001 h 647700"/>
                  <a:gd name="connsiteX8" fmla="*/ 467954 w 647699"/>
                  <a:gd name="connsiteY8" fmla="*/ 209426 h 647700"/>
                  <a:gd name="connsiteX9" fmla="*/ 496529 w 647699"/>
                  <a:gd name="connsiteY9" fmla="*/ 180851 h 647700"/>
                  <a:gd name="connsiteX10" fmla="*/ 273825 w 647699"/>
                  <a:gd name="connsiteY10" fmla="*/ 123825 h 647700"/>
                  <a:gd name="connsiteX11" fmla="*/ 302400 w 647699"/>
                  <a:gd name="connsiteY11" fmla="*/ 152400 h 647700"/>
                  <a:gd name="connsiteX12" fmla="*/ 273825 w 647699"/>
                  <a:gd name="connsiteY12" fmla="*/ 180975 h 647700"/>
                  <a:gd name="connsiteX13" fmla="*/ 204730 w 647699"/>
                  <a:gd name="connsiteY13" fmla="*/ 180975 h 647700"/>
                  <a:gd name="connsiteX14" fmla="*/ 176155 w 647699"/>
                  <a:gd name="connsiteY14" fmla="*/ 209550 h 647700"/>
                  <a:gd name="connsiteX15" fmla="*/ 204730 w 647699"/>
                  <a:gd name="connsiteY15" fmla="*/ 238125 h 647700"/>
                  <a:gd name="connsiteX16" fmla="*/ 376180 w 647699"/>
                  <a:gd name="connsiteY16" fmla="*/ 238125 h 647700"/>
                  <a:gd name="connsiteX17" fmla="*/ 404755 w 647699"/>
                  <a:gd name="connsiteY17" fmla="*/ 266700 h 647700"/>
                  <a:gd name="connsiteX18" fmla="*/ 376180 w 647699"/>
                  <a:gd name="connsiteY18" fmla="*/ 295275 h 647700"/>
                  <a:gd name="connsiteX19" fmla="*/ 39529 w 647699"/>
                  <a:gd name="connsiteY19" fmla="*/ 295275 h 647700"/>
                  <a:gd name="connsiteX20" fmla="*/ 120053 w 647699"/>
                  <a:gd name="connsiteY20" fmla="*/ 123825 h 647700"/>
                  <a:gd name="connsiteX21" fmla="*/ 163154 w 647699"/>
                  <a:gd name="connsiteY21" fmla="*/ 409575 h 647700"/>
                  <a:gd name="connsiteX22" fmla="*/ 191729 w 647699"/>
                  <a:gd name="connsiteY22" fmla="*/ 438150 h 647700"/>
                  <a:gd name="connsiteX23" fmla="*/ 163154 w 647699"/>
                  <a:gd name="connsiteY23" fmla="*/ 466725 h 647700"/>
                  <a:gd name="connsiteX24" fmla="*/ 76533 w 647699"/>
                  <a:gd name="connsiteY24" fmla="*/ 466725 h 647700"/>
                  <a:gd name="connsiteX25" fmla="*/ 51254 w 647699"/>
                  <a:gd name="connsiteY25" fmla="*/ 409575 h 647700"/>
                  <a:gd name="connsiteX26" fmla="*/ 309505 w 647699"/>
                  <a:gd name="connsiteY26" fmla="*/ 523875 h 647700"/>
                  <a:gd name="connsiteX27" fmla="*/ 280930 w 647699"/>
                  <a:gd name="connsiteY27" fmla="*/ 495300 h 647700"/>
                  <a:gd name="connsiteX28" fmla="*/ 309505 w 647699"/>
                  <a:gd name="connsiteY28" fmla="*/ 466725 h 647700"/>
                  <a:gd name="connsiteX29" fmla="*/ 480955 w 647699"/>
                  <a:gd name="connsiteY29" fmla="*/ 466725 h 647700"/>
                  <a:gd name="connsiteX30" fmla="*/ 509530 w 647699"/>
                  <a:gd name="connsiteY30" fmla="*/ 438150 h 647700"/>
                  <a:gd name="connsiteX31" fmla="*/ 480955 w 647699"/>
                  <a:gd name="connsiteY31" fmla="*/ 409575 h 647700"/>
                  <a:gd name="connsiteX32" fmla="*/ 459524 w 647699"/>
                  <a:gd name="connsiteY32" fmla="*/ 409575 h 647700"/>
                  <a:gd name="connsiteX33" fmla="*/ 430949 w 647699"/>
                  <a:gd name="connsiteY33" fmla="*/ 381000 h 647700"/>
                  <a:gd name="connsiteX34" fmla="*/ 459524 w 647699"/>
                  <a:gd name="connsiteY34" fmla="*/ 352425 h 647700"/>
                  <a:gd name="connsiteX35" fmla="*/ 608114 w 647699"/>
                  <a:gd name="connsiteY35" fmla="*/ 352425 h 647700"/>
                  <a:gd name="connsiteX36" fmla="*/ 527628 w 647699"/>
                  <a:gd name="connsiteY36" fmla="*/ 523875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47699" h="647700">
                    <a:moveTo>
                      <a:pt x="323850" y="0"/>
                    </a:moveTo>
                    <a:cubicBezTo>
                      <a:pt x="144992" y="0"/>
                      <a:pt x="0" y="144992"/>
                      <a:pt x="0" y="323850"/>
                    </a:cubicBezTo>
                    <a:cubicBezTo>
                      <a:pt x="0" y="502708"/>
                      <a:pt x="144992" y="647700"/>
                      <a:pt x="323850" y="647700"/>
                    </a:cubicBezTo>
                    <a:cubicBezTo>
                      <a:pt x="502708" y="647700"/>
                      <a:pt x="647700" y="502708"/>
                      <a:pt x="647700" y="323850"/>
                    </a:cubicBezTo>
                    <a:cubicBezTo>
                      <a:pt x="647501" y="145075"/>
                      <a:pt x="502625" y="199"/>
                      <a:pt x="323850" y="0"/>
                    </a:cubicBezTo>
                    <a:close/>
                    <a:moveTo>
                      <a:pt x="571090" y="180851"/>
                    </a:moveTo>
                    <a:cubicBezTo>
                      <a:pt x="581600" y="198913"/>
                      <a:pt x="590088" y="218079"/>
                      <a:pt x="596398" y="238001"/>
                    </a:cubicBezTo>
                    <a:lnTo>
                      <a:pt x="496529" y="238001"/>
                    </a:lnTo>
                    <a:cubicBezTo>
                      <a:pt x="480747" y="238001"/>
                      <a:pt x="467954" y="225208"/>
                      <a:pt x="467954" y="209426"/>
                    </a:cubicBezTo>
                    <a:cubicBezTo>
                      <a:pt x="467954" y="193644"/>
                      <a:pt x="480747" y="180851"/>
                      <a:pt x="496529" y="180851"/>
                    </a:cubicBezTo>
                    <a:close/>
                    <a:moveTo>
                      <a:pt x="273825" y="123825"/>
                    </a:moveTo>
                    <a:cubicBezTo>
                      <a:pt x="289607" y="123825"/>
                      <a:pt x="302400" y="136618"/>
                      <a:pt x="302400" y="152400"/>
                    </a:cubicBezTo>
                    <a:cubicBezTo>
                      <a:pt x="302400" y="168182"/>
                      <a:pt x="289607" y="180975"/>
                      <a:pt x="273825" y="180975"/>
                    </a:cubicBezTo>
                    <a:lnTo>
                      <a:pt x="204730" y="180975"/>
                    </a:lnTo>
                    <a:cubicBezTo>
                      <a:pt x="188948" y="180975"/>
                      <a:pt x="176155" y="193768"/>
                      <a:pt x="176155" y="209550"/>
                    </a:cubicBezTo>
                    <a:cubicBezTo>
                      <a:pt x="176155" y="225332"/>
                      <a:pt x="188948" y="238125"/>
                      <a:pt x="204730" y="238125"/>
                    </a:cubicBezTo>
                    <a:lnTo>
                      <a:pt x="376180" y="238125"/>
                    </a:lnTo>
                    <a:cubicBezTo>
                      <a:pt x="391962" y="238125"/>
                      <a:pt x="404755" y="250918"/>
                      <a:pt x="404755" y="266700"/>
                    </a:cubicBezTo>
                    <a:cubicBezTo>
                      <a:pt x="404755" y="282482"/>
                      <a:pt x="391962" y="295275"/>
                      <a:pt x="376180" y="295275"/>
                    </a:cubicBezTo>
                    <a:lnTo>
                      <a:pt x="39529" y="295275"/>
                    </a:lnTo>
                    <a:cubicBezTo>
                      <a:pt x="46032" y="230615"/>
                      <a:pt x="74445" y="170119"/>
                      <a:pt x="120053" y="123825"/>
                    </a:cubicBezTo>
                    <a:close/>
                    <a:moveTo>
                      <a:pt x="163154" y="409575"/>
                    </a:moveTo>
                    <a:cubicBezTo>
                      <a:pt x="178936" y="409575"/>
                      <a:pt x="191729" y="422368"/>
                      <a:pt x="191729" y="438150"/>
                    </a:cubicBezTo>
                    <a:cubicBezTo>
                      <a:pt x="191729" y="453932"/>
                      <a:pt x="178936" y="466725"/>
                      <a:pt x="163154" y="466725"/>
                    </a:cubicBezTo>
                    <a:lnTo>
                      <a:pt x="76533" y="466725"/>
                    </a:lnTo>
                    <a:cubicBezTo>
                      <a:pt x="66032" y="448662"/>
                      <a:pt x="57555" y="429497"/>
                      <a:pt x="51254" y="409575"/>
                    </a:cubicBezTo>
                    <a:close/>
                    <a:moveTo>
                      <a:pt x="309505" y="523875"/>
                    </a:moveTo>
                    <a:cubicBezTo>
                      <a:pt x="293723" y="523875"/>
                      <a:pt x="280930" y="511082"/>
                      <a:pt x="280930" y="495300"/>
                    </a:cubicBezTo>
                    <a:cubicBezTo>
                      <a:pt x="280930" y="479518"/>
                      <a:pt x="293723" y="466725"/>
                      <a:pt x="309505" y="466725"/>
                    </a:cubicBezTo>
                    <a:lnTo>
                      <a:pt x="480955" y="466725"/>
                    </a:lnTo>
                    <a:cubicBezTo>
                      <a:pt x="496737" y="466725"/>
                      <a:pt x="509530" y="453932"/>
                      <a:pt x="509530" y="438150"/>
                    </a:cubicBezTo>
                    <a:cubicBezTo>
                      <a:pt x="509530" y="422368"/>
                      <a:pt x="496737" y="409575"/>
                      <a:pt x="480955" y="409575"/>
                    </a:cubicBezTo>
                    <a:lnTo>
                      <a:pt x="459524" y="409575"/>
                    </a:lnTo>
                    <a:cubicBezTo>
                      <a:pt x="443742" y="409575"/>
                      <a:pt x="430949" y="396782"/>
                      <a:pt x="430949" y="381000"/>
                    </a:cubicBezTo>
                    <a:cubicBezTo>
                      <a:pt x="430949" y="365218"/>
                      <a:pt x="443742" y="352425"/>
                      <a:pt x="459524" y="352425"/>
                    </a:cubicBezTo>
                    <a:lnTo>
                      <a:pt x="608114" y="352425"/>
                    </a:lnTo>
                    <a:cubicBezTo>
                      <a:pt x="601618" y="417080"/>
                      <a:pt x="573220" y="477573"/>
                      <a:pt x="527628" y="523875"/>
                    </a:cubicBezTo>
                    <a:close/>
                  </a:path>
                </a:pathLst>
              </a:custGeom>
              <a:solidFill>
                <a:schemeClr val="accent4">
                  <a:lumMod val="9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5" name="Graphique 45" descr="Comet avec un remplissage uni">
            <a:extLst>
              <a:ext uri="{FF2B5EF4-FFF2-40B4-BE49-F238E27FC236}">
                <a16:creationId xmlns:a16="http://schemas.microsoft.com/office/drawing/2014/main" id="{A395D8AC-D346-AFA9-12AE-C1D67994522A}"/>
              </a:ext>
            </a:extLst>
          </p:cNvPr>
          <p:cNvGrpSpPr>
            <a:grpSpLocks noChangeAspect="1"/>
          </p:cNvGrpSpPr>
          <p:nvPr/>
        </p:nvGrpSpPr>
        <p:grpSpPr>
          <a:xfrm rot="2780077">
            <a:off x="6434873" y="-306079"/>
            <a:ext cx="3609080" cy="3935134"/>
            <a:chOff x="5244990" y="1827142"/>
            <a:chExt cx="1359555" cy="1482381"/>
          </a:xfrm>
          <a:solidFill>
            <a:schemeClr val="accent5"/>
          </a:solidFill>
        </p:grpSpPr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9297F0C2-0B42-5D82-65F0-AD38BB74EA1F}"/>
                </a:ext>
              </a:extLst>
            </p:cNvPr>
            <p:cNvSpPr/>
            <p:nvPr/>
          </p:nvSpPr>
          <p:spPr>
            <a:xfrm>
              <a:off x="5244990" y="1827142"/>
              <a:ext cx="1359555" cy="1482381"/>
            </a:xfrm>
            <a:custGeom>
              <a:avLst/>
              <a:gdLst>
                <a:gd name="connsiteX0" fmla="*/ 1101198 w 1359555"/>
                <a:gd name="connsiteY0" fmla="*/ 374831 h 1482381"/>
                <a:gd name="connsiteX1" fmla="*/ 1359555 w 1359555"/>
                <a:gd name="connsiteY1" fmla="*/ 0 h 1482381"/>
                <a:gd name="connsiteX2" fmla="*/ 563305 w 1359555"/>
                <a:gd name="connsiteY2" fmla="*/ 796250 h 1482381"/>
                <a:gd name="connsiteX3" fmla="*/ 1103315 w 1359555"/>
                <a:gd name="connsiteY3" fmla="*/ 46589 h 1482381"/>
                <a:gd name="connsiteX4" fmla="*/ 563305 w 1359555"/>
                <a:gd name="connsiteY4" fmla="*/ 609894 h 1482381"/>
                <a:gd name="connsiteX5" fmla="*/ 703072 w 1359555"/>
                <a:gd name="connsiteY5" fmla="*/ 351536 h 1482381"/>
                <a:gd name="connsiteX6" fmla="*/ 374831 w 1359555"/>
                <a:gd name="connsiteY6" fmla="*/ 726367 h 1482381"/>
                <a:gd name="connsiteX7" fmla="*/ 421420 w 1359555"/>
                <a:gd name="connsiteY7" fmla="*/ 586599 h 1482381"/>
                <a:gd name="connsiteX8" fmla="*/ 0 w 1359555"/>
                <a:gd name="connsiteY8" fmla="*/ 946606 h 1482381"/>
                <a:gd name="connsiteX9" fmla="*/ 110120 w 1359555"/>
                <a:gd name="connsiteY9" fmla="*/ 931783 h 1482381"/>
                <a:gd name="connsiteX10" fmla="*/ 512480 w 1359555"/>
                <a:gd name="connsiteY10" fmla="*/ 1334143 h 1482381"/>
                <a:gd name="connsiteX11" fmla="*/ 484950 w 1359555"/>
                <a:gd name="connsiteY11" fmla="*/ 1482381 h 1482381"/>
                <a:gd name="connsiteX12" fmla="*/ 914841 w 1359555"/>
                <a:gd name="connsiteY12" fmla="*/ 1008019 h 1482381"/>
                <a:gd name="connsiteX13" fmla="*/ 798368 w 1359555"/>
                <a:gd name="connsiteY13" fmla="*/ 1031314 h 1482381"/>
                <a:gd name="connsiteX14" fmla="*/ 1126610 w 1359555"/>
                <a:gd name="connsiteY14" fmla="*/ 749661 h 1482381"/>
                <a:gd name="connsiteX15" fmla="*/ 842840 w 1359555"/>
                <a:gd name="connsiteY15" fmla="*/ 868252 h 1482381"/>
                <a:gd name="connsiteX16" fmla="*/ 1266377 w 1359555"/>
                <a:gd name="connsiteY16" fmla="*/ 444714 h 1482381"/>
                <a:gd name="connsiteX17" fmla="*/ 961430 w 1359555"/>
                <a:gd name="connsiteY17" fmla="*/ 633189 h 1482381"/>
                <a:gd name="connsiteX18" fmla="*/ 1359555 w 1359555"/>
                <a:gd name="connsiteY18" fmla="*/ 211769 h 1482381"/>
                <a:gd name="connsiteX19" fmla="*/ 1101198 w 1359555"/>
                <a:gd name="connsiteY19" fmla="*/ 374831 h 148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59555" h="1482381">
                  <a:moveTo>
                    <a:pt x="1101198" y="374831"/>
                  </a:moveTo>
                  <a:lnTo>
                    <a:pt x="1359555" y="0"/>
                  </a:lnTo>
                  <a:lnTo>
                    <a:pt x="563305" y="796250"/>
                  </a:lnTo>
                  <a:lnTo>
                    <a:pt x="1103315" y="46589"/>
                  </a:lnTo>
                  <a:lnTo>
                    <a:pt x="563305" y="609894"/>
                  </a:lnTo>
                  <a:lnTo>
                    <a:pt x="703072" y="351536"/>
                  </a:lnTo>
                  <a:lnTo>
                    <a:pt x="374831" y="726367"/>
                  </a:lnTo>
                  <a:lnTo>
                    <a:pt x="421420" y="586599"/>
                  </a:lnTo>
                  <a:lnTo>
                    <a:pt x="0" y="946606"/>
                  </a:lnTo>
                  <a:cubicBezTo>
                    <a:pt x="36001" y="936018"/>
                    <a:pt x="72001" y="931783"/>
                    <a:pt x="110120" y="931783"/>
                  </a:cubicBezTo>
                  <a:cubicBezTo>
                    <a:pt x="332477" y="931783"/>
                    <a:pt x="512480" y="1111786"/>
                    <a:pt x="512480" y="1334143"/>
                  </a:cubicBezTo>
                  <a:cubicBezTo>
                    <a:pt x="512480" y="1387085"/>
                    <a:pt x="501892" y="1435792"/>
                    <a:pt x="484950" y="1482381"/>
                  </a:cubicBezTo>
                  <a:lnTo>
                    <a:pt x="914841" y="1008019"/>
                  </a:lnTo>
                  <a:lnTo>
                    <a:pt x="798368" y="1031314"/>
                  </a:lnTo>
                  <a:lnTo>
                    <a:pt x="1126610" y="749661"/>
                  </a:lnTo>
                  <a:lnTo>
                    <a:pt x="842840" y="868252"/>
                  </a:lnTo>
                  <a:lnTo>
                    <a:pt x="1266377" y="444714"/>
                  </a:lnTo>
                  <a:lnTo>
                    <a:pt x="961430" y="633189"/>
                  </a:lnTo>
                  <a:lnTo>
                    <a:pt x="1359555" y="211769"/>
                  </a:lnTo>
                  <a:lnTo>
                    <a:pt x="1101198" y="374831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B49346CF-A2C5-1718-DFB0-6ED8863B5799}"/>
                </a:ext>
              </a:extLst>
            </p:cNvPr>
            <p:cNvSpPr/>
            <p:nvPr/>
          </p:nvSpPr>
          <p:spPr>
            <a:xfrm>
              <a:off x="5874203" y="2016197"/>
              <a:ext cx="95900" cy="146443"/>
            </a:xfrm>
            <a:custGeom>
              <a:avLst/>
              <a:gdLst>
                <a:gd name="connsiteX0" fmla="*/ 15428 w 95900"/>
                <a:gd name="connsiteY0" fmla="*/ 141885 h 146443"/>
                <a:gd name="connsiteX1" fmla="*/ 66252 w 95900"/>
                <a:gd name="connsiteY1" fmla="*/ 122826 h 146443"/>
                <a:gd name="connsiteX2" fmla="*/ 95900 w 95900"/>
                <a:gd name="connsiteY2" fmla="*/ 0 h 146443"/>
                <a:gd name="connsiteX3" fmla="*/ 4840 w 95900"/>
                <a:gd name="connsiteY3" fmla="*/ 86825 h 146443"/>
                <a:gd name="connsiteX4" fmla="*/ 15428 w 95900"/>
                <a:gd name="connsiteY4" fmla="*/ 141885 h 14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00" h="146443">
                  <a:moveTo>
                    <a:pt x="15428" y="141885"/>
                  </a:moveTo>
                  <a:cubicBezTo>
                    <a:pt x="32369" y="152473"/>
                    <a:pt x="55664" y="144003"/>
                    <a:pt x="66252" y="122826"/>
                  </a:cubicBezTo>
                  <a:cubicBezTo>
                    <a:pt x="81076" y="97414"/>
                    <a:pt x="78959" y="101649"/>
                    <a:pt x="95900" y="0"/>
                  </a:cubicBezTo>
                  <a:cubicBezTo>
                    <a:pt x="95900" y="0"/>
                    <a:pt x="17546" y="65648"/>
                    <a:pt x="4840" y="86825"/>
                  </a:cubicBezTo>
                  <a:cubicBezTo>
                    <a:pt x="-3631" y="108002"/>
                    <a:pt x="-1514" y="131297"/>
                    <a:pt x="15428" y="141885"/>
                  </a:cubicBez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346E13A6-3E69-DF7A-ECD8-C5680BA1FB72}"/>
                </a:ext>
              </a:extLst>
            </p:cNvPr>
            <p:cNvSpPr/>
            <p:nvPr/>
          </p:nvSpPr>
          <p:spPr>
            <a:xfrm>
              <a:off x="6294985" y="2663629"/>
              <a:ext cx="182498" cy="116170"/>
            </a:xfrm>
            <a:custGeom>
              <a:avLst/>
              <a:gdLst>
                <a:gd name="connsiteX0" fmla="*/ 4613 w 182498"/>
                <a:gd name="connsiteY0" fmla="*/ 101649 h 116170"/>
                <a:gd name="connsiteX1" fmla="*/ 59672 w 182498"/>
                <a:gd name="connsiteY1" fmla="*/ 108002 h 116170"/>
                <a:gd name="connsiteX2" fmla="*/ 182498 w 182498"/>
                <a:gd name="connsiteY2" fmla="*/ 0 h 116170"/>
                <a:gd name="connsiteX3" fmla="*/ 21554 w 182498"/>
                <a:gd name="connsiteY3" fmla="*/ 48707 h 116170"/>
                <a:gd name="connsiteX4" fmla="*/ 4613 w 182498"/>
                <a:gd name="connsiteY4" fmla="*/ 101649 h 11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498" h="116170">
                  <a:moveTo>
                    <a:pt x="4613" y="101649"/>
                  </a:moveTo>
                  <a:cubicBezTo>
                    <a:pt x="15201" y="118590"/>
                    <a:pt x="38496" y="120708"/>
                    <a:pt x="59672" y="108002"/>
                  </a:cubicBezTo>
                  <a:cubicBezTo>
                    <a:pt x="78732" y="95296"/>
                    <a:pt x="182498" y="0"/>
                    <a:pt x="182498" y="0"/>
                  </a:cubicBezTo>
                  <a:cubicBezTo>
                    <a:pt x="182498" y="0"/>
                    <a:pt x="40613" y="36001"/>
                    <a:pt x="21554" y="48707"/>
                  </a:cubicBezTo>
                  <a:cubicBezTo>
                    <a:pt x="2495" y="61413"/>
                    <a:pt x="-5976" y="86825"/>
                    <a:pt x="4613" y="101649"/>
                  </a:cubicBez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1" name="Ellipse 60">
            <a:extLst>
              <a:ext uri="{FF2B5EF4-FFF2-40B4-BE49-F238E27FC236}">
                <a16:creationId xmlns:a16="http://schemas.microsoft.com/office/drawing/2014/main" id="{238DC35C-1AFC-385E-3C6B-9E59C0F1EEC3}"/>
              </a:ext>
            </a:extLst>
          </p:cNvPr>
          <p:cNvSpPr/>
          <p:nvPr/>
        </p:nvSpPr>
        <p:spPr>
          <a:xfrm>
            <a:off x="2524566" y="1474812"/>
            <a:ext cx="2239124" cy="441090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EE7D01-75AF-42B8-C741-3F927651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objectifs scientifiques du WP3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C234B5-B574-B5B2-2794-8A1C68FE7B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28153" y="2623466"/>
            <a:ext cx="8192181" cy="2976788"/>
          </a:xfrm>
        </p:spPr>
        <p:txBody>
          <a:bodyPr/>
          <a:lstStyle/>
          <a:p>
            <a:r>
              <a:rPr lang="en-US" sz="1800" dirty="0"/>
              <a:t>Provide surveys in transit and emission for a broad sample of exoplanets</a:t>
            </a:r>
          </a:p>
          <a:p>
            <a:r>
              <a:rPr lang="en-US" sz="1800" dirty="0"/>
              <a:t>Provide high SNR high fidelity transmission and emission spectra</a:t>
            </a:r>
          </a:p>
          <a:p>
            <a:endParaRPr lang="en-US" sz="1800" dirty="0"/>
          </a:p>
          <a:p>
            <a:pPr>
              <a:buFont typeface="Wingdings" pitchFamily="2" charset="2"/>
              <a:buChar char="è"/>
            </a:pPr>
            <a:r>
              <a:rPr lang="en-US" sz="1800" dirty="0">
                <a:sym typeface="Wingdings" pitchFamily="2" charset="2"/>
              </a:rPr>
              <a:t>Statistical view on the atmospheric chemistry, structure, dynamics, and evaporation of exoplanets as well as the orbital architecture of the planetary systems.</a:t>
            </a:r>
          </a:p>
          <a:p>
            <a:pPr>
              <a:buFont typeface="Wingdings" pitchFamily="2" charset="2"/>
              <a:buChar char="è"/>
            </a:pPr>
            <a:endParaRPr lang="en-US" sz="1800" dirty="0"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en-US" sz="1800" dirty="0">
                <a:sym typeface="Wingdings" pitchFamily="2" charset="2"/>
              </a:rPr>
              <a:t>Constraints formation and evolution of exoplanets!</a:t>
            </a:r>
            <a:endParaRPr lang="en-US" sz="1800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41190C9-9F0E-1C82-3948-D038312A0103}"/>
              </a:ext>
            </a:extLst>
          </p:cNvPr>
          <p:cNvSpPr/>
          <p:nvPr/>
        </p:nvSpPr>
        <p:spPr>
          <a:xfrm rot="1323896">
            <a:off x="50122" y="1484757"/>
            <a:ext cx="2223852" cy="181111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F2CE15E-9FC2-277F-E9E3-37134D1CD83E}"/>
              </a:ext>
            </a:extLst>
          </p:cNvPr>
          <p:cNvGrpSpPr/>
          <p:nvPr/>
        </p:nvGrpSpPr>
        <p:grpSpPr>
          <a:xfrm>
            <a:off x="1349107" y="1337639"/>
            <a:ext cx="648301" cy="648000"/>
            <a:chOff x="3070584" y="3652229"/>
            <a:chExt cx="648301" cy="64800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27F546B4-F7AA-CC9C-66AE-783C1BAD44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0885" y="3652229"/>
              <a:ext cx="648000" cy="64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Graphique 11" descr="Earth avec un remplissage uni">
              <a:extLst>
                <a:ext uri="{FF2B5EF4-FFF2-40B4-BE49-F238E27FC236}">
                  <a16:creationId xmlns:a16="http://schemas.microsoft.com/office/drawing/2014/main" id="{506AB4A3-28B8-1BD9-D747-A20EDE75046B}"/>
                </a:ext>
              </a:extLst>
            </p:cNvPr>
            <p:cNvSpPr/>
            <p:nvPr/>
          </p:nvSpPr>
          <p:spPr>
            <a:xfrm>
              <a:off x="3070584" y="3652229"/>
              <a:ext cx="647699" cy="647700"/>
            </a:xfrm>
            <a:custGeom>
              <a:avLst/>
              <a:gdLst>
                <a:gd name="connsiteX0" fmla="*/ 323850 w 647699"/>
                <a:gd name="connsiteY0" fmla="*/ 0 h 647700"/>
                <a:gd name="connsiteX1" fmla="*/ 0 w 647699"/>
                <a:gd name="connsiteY1" fmla="*/ 323850 h 647700"/>
                <a:gd name="connsiteX2" fmla="*/ 323850 w 647699"/>
                <a:gd name="connsiteY2" fmla="*/ 647700 h 647700"/>
                <a:gd name="connsiteX3" fmla="*/ 647700 w 647699"/>
                <a:gd name="connsiteY3" fmla="*/ 323850 h 647700"/>
                <a:gd name="connsiteX4" fmla="*/ 323850 w 647699"/>
                <a:gd name="connsiteY4" fmla="*/ 0 h 647700"/>
                <a:gd name="connsiteX5" fmla="*/ 571090 w 647699"/>
                <a:gd name="connsiteY5" fmla="*/ 180851 h 647700"/>
                <a:gd name="connsiteX6" fmla="*/ 596398 w 647699"/>
                <a:gd name="connsiteY6" fmla="*/ 238001 h 647700"/>
                <a:gd name="connsiteX7" fmla="*/ 496529 w 647699"/>
                <a:gd name="connsiteY7" fmla="*/ 238001 h 647700"/>
                <a:gd name="connsiteX8" fmla="*/ 467954 w 647699"/>
                <a:gd name="connsiteY8" fmla="*/ 209426 h 647700"/>
                <a:gd name="connsiteX9" fmla="*/ 496529 w 647699"/>
                <a:gd name="connsiteY9" fmla="*/ 180851 h 647700"/>
                <a:gd name="connsiteX10" fmla="*/ 273825 w 647699"/>
                <a:gd name="connsiteY10" fmla="*/ 123825 h 647700"/>
                <a:gd name="connsiteX11" fmla="*/ 302400 w 647699"/>
                <a:gd name="connsiteY11" fmla="*/ 152400 h 647700"/>
                <a:gd name="connsiteX12" fmla="*/ 273825 w 647699"/>
                <a:gd name="connsiteY12" fmla="*/ 180975 h 647700"/>
                <a:gd name="connsiteX13" fmla="*/ 204730 w 647699"/>
                <a:gd name="connsiteY13" fmla="*/ 180975 h 647700"/>
                <a:gd name="connsiteX14" fmla="*/ 176155 w 647699"/>
                <a:gd name="connsiteY14" fmla="*/ 209550 h 647700"/>
                <a:gd name="connsiteX15" fmla="*/ 204730 w 647699"/>
                <a:gd name="connsiteY15" fmla="*/ 238125 h 647700"/>
                <a:gd name="connsiteX16" fmla="*/ 376180 w 647699"/>
                <a:gd name="connsiteY16" fmla="*/ 238125 h 647700"/>
                <a:gd name="connsiteX17" fmla="*/ 404755 w 647699"/>
                <a:gd name="connsiteY17" fmla="*/ 266700 h 647700"/>
                <a:gd name="connsiteX18" fmla="*/ 376180 w 647699"/>
                <a:gd name="connsiteY18" fmla="*/ 295275 h 647700"/>
                <a:gd name="connsiteX19" fmla="*/ 39529 w 647699"/>
                <a:gd name="connsiteY19" fmla="*/ 295275 h 647700"/>
                <a:gd name="connsiteX20" fmla="*/ 120053 w 647699"/>
                <a:gd name="connsiteY20" fmla="*/ 123825 h 647700"/>
                <a:gd name="connsiteX21" fmla="*/ 163154 w 647699"/>
                <a:gd name="connsiteY21" fmla="*/ 409575 h 647700"/>
                <a:gd name="connsiteX22" fmla="*/ 191729 w 647699"/>
                <a:gd name="connsiteY22" fmla="*/ 438150 h 647700"/>
                <a:gd name="connsiteX23" fmla="*/ 163154 w 647699"/>
                <a:gd name="connsiteY23" fmla="*/ 466725 h 647700"/>
                <a:gd name="connsiteX24" fmla="*/ 76533 w 647699"/>
                <a:gd name="connsiteY24" fmla="*/ 466725 h 647700"/>
                <a:gd name="connsiteX25" fmla="*/ 51254 w 647699"/>
                <a:gd name="connsiteY25" fmla="*/ 409575 h 647700"/>
                <a:gd name="connsiteX26" fmla="*/ 309505 w 647699"/>
                <a:gd name="connsiteY26" fmla="*/ 523875 h 647700"/>
                <a:gd name="connsiteX27" fmla="*/ 280930 w 647699"/>
                <a:gd name="connsiteY27" fmla="*/ 495300 h 647700"/>
                <a:gd name="connsiteX28" fmla="*/ 309505 w 647699"/>
                <a:gd name="connsiteY28" fmla="*/ 466725 h 647700"/>
                <a:gd name="connsiteX29" fmla="*/ 480955 w 647699"/>
                <a:gd name="connsiteY29" fmla="*/ 466725 h 647700"/>
                <a:gd name="connsiteX30" fmla="*/ 509530 w 647699"/>
                <a:gd name="connsiteY30" fmla="*/ 438150 h 647700"/>
                <a:gd name="connsiteX31" fmla="*/ 480955 w 647699"/>
                <a:gd name="connsiteY31" fmla="*/ 409575 h 647700"/>
                <a:gd name="connsiteX32" fmla="*/ 459524 w 647699"/>
                <a:gd name="connsiteY32" fmla="*/ 409575 h 647700"/>
                <a:gd name="connsiteX33" fmla="*/ 430949 w 647699"/>
                <a:gd name="connsiteY33" fmla="*/ 381000 h 647700"/>
                <a:gd name="connsiteX34" fmla="*/ 459524 w 647699"/>
                <a:gd name="connsiteY34" fmla="*/ 352425 h 647700"/>
                <a:gd name="connsiteX35" fmla="*/ 608114 w 647699"/>
                <a:gd name="connsiteY35" fmla="*/ 352425 h 647700"/>
                <a:gd name="connsiteX36" fmla="*/ 527628 w 647699"/>
                <a:gd name="connsiteY36" fmla="*/ 52387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47699" h="647700">
                  <a:moveTo>
                    <a:pt x="323850" y="0"/>
                  </a:moveTo>
                  <a:cubicBezTo>
                    <a:pt x="144992" y="0"/>
                    <a:pt x="0" y="144992"/>
                    <a:pt x="0" y="323850"/>
                  </a:cubicBezTo>
                  <a:cubicBezTo>
                    <a:pt x="0" y="502708"/>
                    <a:pt x="144992" y="647700"/>
                    <a:pt x="323850" y="647700"/>
                  </a:cubicBezTo>
                  <a:cubicBezTo>
                    <a:pt x="502708" y="647700"/>
                    <a:pt x="647700" y="502708"/>
                    <a:pt x="647700" y="323850"/>
                  </a:cubicBezTo>
                  <a:cubicBezTo>
                    <a:pt x="647501" y="145075"/>
                    <a:pt x="502625" y="199"/>
                    <a:pt x="323850" y="0"/>
                  </a:cubicBezTo>
                  <a:close/>
                  <a:moveTo>
                    <a:pt x="571090" y="180851"/>
                  </a:moveTo>
                  <a:cubicBezTo>
                    <a:pt x="581600" y="198913"/>
                    <a:pt x="590088" y="218079"/>
                    <a:pt x="596398" y="238001"/>
                  </a:cubicBezTo>
                  <a:lnTo>
                    <a:pt x="496529" y="238001"/>
                  </a:lnTo>
                  <a:cubicBezTo>
                    <a:pt x="480747" y="238001"/>
                    <a:pt x="467954" y="225208"/>
                    <a:pt x="467954" y="209426"/>
                  </a:cubicBezTo>
                  <a:cubicBezTo>
                    <a:pt x="467954" y="193644"/>
                    <a:pt x="480747" y="180851"/>
                    <a:pt x="496529" y="180851"/>
                  </a:cubicBezTo>
                  <a:close/>
                  <a:moveTo>
                    <a:pt x="273825" y="123825"/>
                  </a:moveTo>
                  <a:cubicBezTo>
                    <a:pt x="289607" y="123825"/>
                    <a:pt x="302400" y="136618"/>
                    <a:pt x="302400" y="152400"/>
                  </a:cubicBezTo>
                  <a:cubicBezTo>
                    <a:pt x="302400" y="168182"/>
                    <a:pt x="289607" y="180975"/>
                    <a:pt x="273825" y="180975"/>
                  </a:cubicBezTo>
                  <a:lnTo>
                    <a:pt x="204730" y="180975"/>
                  </a:lnTo>
                  <a:cubicBezTo>
                    <a:pt x="188948" y="180975"/>
                    <a:pt x="176155" y="193768"/>
                    <a:pt x="176155" y="209550"/>
                  </a:cubicBezTo>
                  <a:cubicBezTo>
                    <a:pt x="176155" y="225332"/>
                    <a:pt x="188948" y="238125"/>
                    <a:pt x="204730" y="238125"/>
                  </a:cubicBezTo>
                  <a:lnTo>
                    <a:pt x="376180" y="238125"/>
                  </a:lnTo>
                  <a:cubicBezTo>
                    <a:pt x="391962" y="238125"/>
                    <a:pt x="404755" y="250918"/>
                    <a:pt x="404755" y="266700"/>
                  </a:cubicBezTo>
                  <a:cubicBezTo>
                    <a:pt x="404755" y="282482"/>
                    <a:pt x="391962" y="295275"/>
                    <a:pt x="376180" y="295275"/>
                  </a:cubicBezTo>
                  <a:lnTo>
                    <a:pt x="39529" y="295275"/>
                  </a:lnTo>
                  <a:cubicBezTo>
                    <a:pt x="46032" y="230615"/>
                    <a:pt x="74445" y="170119"/>
                    <a:pt x="120053" y="123825"/>
                  </a:cubicBezTo>
                  <a:close/>
                  <a:moveTo>
                    <a:pt x="163154" y="409575"/>
                  </a:moveTo>
                  <a:cubicBezTo>
                    <a:pt x="178936" y="409575"/>
                    <a:pt x="191729" y="422368"/>
                    <a:pt x="191729" y="438150"/>
                  </a:cubicBezTo>
                  <a:cubicBezTo>
                    <a:pt x="191729" y="453932"/>
                    <a:pt x="178936" y="466725"/>
                    <a:pt x="163154" y="466725"/>
                  </a:cubicBezTo>
                  <a:lnTo>
                    <a:pt x="76533" y="466725"/>
                  </a:lnTo>
                  <a:cubicBezTo>
                    <a:pt x="66032" y="448662"/>
                    <a:pt x="57555" y="429497"/>
                    <a:pt x="51254" y="409575"/>
                  </a:cubicBezTo>
                  <a:close/>
                  <a:moveTo>
                    <a:pt x="309505" y="523875"/>
                  </a:moveTo>
                  <a:cubicBezTo>
                    <a:pt x="293723" y="523875"/>
                    <a:pt x="280930" y="511082"/>
                    <a:pt x="280930" y="495300"/>
                  </a:cubicBezTo>
                  <a:cubicBezTo>
                    <a:pt x="280930" y="479518"/>
                    <a:pt x="293723" y="466725"/>
                    <a:pt x="309505" y="466725"/>
                  </a:cubicBezTo>
                  <a:lnTo>
                    <a:pt x="480955" y="466725"/>
                  </a:lnTo>
                  <a:cubicBezTo>
                    <a:pt x="496737" y="466725"/>
                    <a:pt x="509530" y="453932"/>
                    <a:pt x="509530" y="438150"/>
                  </a:cubicBezTo>
                  <a:cubicBezTo>
                    <a:pt x="509530" y="422368"/>
                    <a:pt x="496737" y="409575"/>
                    <a:pt x="480955" y="409575"/>
                  </a:cubicBezTo>
                  <a:lnTo>
                    <a:pt x="459524" y="409575"/>
                  </a:lnTo>
                  <a:cubicBezTo>
                    <a:pt x="443742" y="409575"/>
                    <a:pt x="430949" y="396782"/>
                    <a:pt x="430949" y="381000"/>
                  </a:cubicBezTo>
                  <a:cubicBezTo>
                    <a:pt x="430949" y="365218"/>
                    <a:pt x="443742" y="352425"/>
                    <a:pt x="459524" y="352425"/>
                  </a:cubicBezTo>
                  <a:lnTo>
                    <a:pt x="608114" y="352425"/>
                  </a:lnTo>
                  <a:cubicBezTo>
                    <a:pt x="601618" y="417080"/>
                    <a:pt x="573220" y="477573"/>
                    <a:pt x="527628" y="523875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" name="Graphique 7" descr="Dim (Medium Sun) avec un remplissage uni">
            <a:extLst>
              <a:ext uri="{FF2B5EF4-FFF2-40B4-BE49-F238E27FC236}">
                <a16:creationId xmlns:a16="http://schemas.microsoft.com/office/drawing/2014/main" id="{B8F4367C-71F3-D3CA-50CF-89240D2DB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85" y="1359673"/>
            <a:ext cx="2029491" cy="2029491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BC9AB257-A7E3-F87D-0F69-5FB7B9ACE4E2}"/>
              </a:ext>
            </a:extLst>
          </p:cNvPr>
          <p:cNvGrpSpPr/>
          <p:nvPr/>
        </p:nvGrpSpPr>
        <p:grpSpPr>
          <a:xfrm>
            <a:off x="558730" y="2797761"/>
            <a:ext cx="936000" cy="937437"/>
            <a:chOff x="5050238" y="3210581"/>
            <a:chExt cx="936000" cy="937437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620C921B-D2F1-513E-F2B9-1889DA93D8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238" y="3210581"/>
              <a:ext cx="936000" cy="937437"/>
            </a:xfrm>
            <a:prstGeom prst="ellipse">
              <a:avLst/>
            </a:prstGeom>
            <a:solidFill>
              <a:schemeClr val="accent5">
                <a:alpha val="5619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65E3CC7-B073-1314-E73D-A6C01D7DEB20}"/>
                </a:ext>
              </a:extLst>
            </p:cNvPr>
            <p:cNvGrpSpPr/>
            <p:nvPr/>
          </p:nvGrpSpPr>
          <p:grpSpPr>
            <a:xfrm>
              <a:off x="5194389" y="3355450"/>
              <a:ext cx="648301" cy="648000"/>
              <a:chOff x="3070584" y="3652229"/>
              <a:chExt cx="648301" cy="648000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6DA78315-8A8D-F0D8-D446-790E44F27E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70885" y="3652229"/>
                <a:ext cx="648000" cy="64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Graphique 11" descr="Earth avec un remplissage uni">
                <a:extLst>
                  <a:ext uri="{FF2B5EF4-FFF2-40B4-BE49-F238E27FC236}">
                    <a16:creationId xmlns:a16="http://schemas.microsoft.com/office/drawing/2014/main" id="{1950DED1-A5DD-2C13-9276-42ADDEC1F697}"/>
                  </a:ext>
                </a:extLst>
              </p:cNvPr>
              <p:cNvSpPr/>
              <p:nvPr/>
            </p:nvSpPr>
            <p:spPr>
              <a:xfrm>
                <a:off x="3070584" y="3652229"/>
                <a:ext cx="647699" cy="647700"/>
              </a:xfrm>
              <a:custGeom>
                <a:avLst/>
                <a:gdLst>
                  <a:gd name="connsiteX0" fmla="*/ 323850 w 647699"/>
                  <a:gd name="connsiteY0" fmla="*/ 0 h 647700"/>
                  <a:gd name="connsiteX1" fmla="*/ 0 w 647699"/>
                  <a:gd name="connsiteY1" fmla="*/ 323850 h 647700"/>
                  <a:gd name="connsiteX2" fmla="*/ 323850 w 647699"/>
                  <a:gd name="connsiteY2" fmla="*/ 647700 h 647700"/>
                  <a:gd name="connsiteX3" fmla="*/ 647700 w 647699"/>
                  <a:gd name="connsiteY3" fmla="*/ 323850 h 647700"/>
                  <a:gd name="connsiteX4" fmla="*/ 323850 w 647699"/>
                  <a:gd name="connsiteY4" fmla="*/ 0 h 647700"/>
                  <a:gd name="connsiteX5" fmla="*/ 571090 w 647699"/>
                  <a:gd name="connsiteY5" fmla="*/ 180851 h 647700"/>
                  <a:gd name="connsiteX6" fmla="*/ 596398 w 647699"/>
                  <a:gd name="connsiteY6" fmla="*/ 238001 h 647700"/>
                  <a:gd name="connsiteX7" fmla="*/ 496529 w 647699"/>
                  <a:gd name="connsiteY7" fmla="*/ 238001 h 647700"/>
                  <a:gd name="connsiteX8" fmla="*/ 467954 w 647699"/>
                  <a:gd name="connsiteY8" fmla="*/ 209426 h 647700"/>
                  <a:gd name="connsiteX9" fmla="*/ 496529 w 647699"/>
                  <a:gd name="connsiteY9" fmla="*/ 180851 h 647700"/>
                  <a:gd name="connsiteX10" fmla="*/ 273825 w 647699"/>
                  <a:gd name="connsiteY10" fmla="*/ 123825 h 647700"/>
                  <a:gd name="connsiteX11" fmla="*/ 302400 w 647699"/>
                  <a:gd name="connsiteY11" fmla="*/ 152400 h 647700"/>
                  <a:gd name="connsiteX12" fmla="*/ 273825 w 647699"/>
                  <a:gd name="connsiteY12" fmla="*/ 180975 h 647700"/>
                  <a:gd name="connsiteX13" fmla="*/ 204730 w 647699"/>
                  <a:gd name="connsiteY13" fmla="*/ 180975 h 647700"/>
                  <a:gd name="connsiteX14" fmla="*/ 176155 w 647699"/>
                  <a:gd name="connsiteY14" fmla="*/ 209550 h 647700"/>
                  <a:gd name="connsiteX15" fmla="*/ 204730 w 647699"/>
                  <a:gd name="connsiteY15" fmla="*/ 238125 h 647700"/>
                  <a:gd name="connsiteX16" fmla="*/ 376180 w 647699"/>
                  <a:gd name="connsiteY16" fmla="*/ 238125 h 647700"/>
                  <a:gd name="connsiteX17" fmla="*/ 404755 w 647699"/>
                  <a:gd name="connsiteY17" fmla="*/ 266700 h 647700"/>
                  <a:gd name="connsiteX18" fmla="*/ 376180 w 647699"/>
                  <a:gd name="connsiteY18" fmla="*/ 295275 h 647700"/>
                  <a:gd name="connsiteX19" fmla="*/ 39529 w 647699"/>
                  <a:gd name="connsiteY19" fmla="*/ 295275 h 647700"/>
                  <a:gd name="connsiteX20" fmla="*/ 120053 w 647699"/>
                  <a:gd name="connsiteY20" fmla="*/ 123825 h 647700"/>
                  <a:gd name="connsiteX21" fmla="*/ 163154 w 647699"/>
                  <a:gd name="connsiteY21" fmla="*/ 409575 h 647700"/>
                  <a:gd name="connsiteX22" fmla="*/ 191729 w 647699"/>
                  <a:gd name="connsiteY22" fmla="*/ 438150 h 647700"/>
                  <a:gd name="connsiteX23" fmla="*/ 163154 w 647699"/>
                  <a:gd name="connsiteY23" fmla="*/ 466725 h 647700"/>
                  <a:gd name="connsiteX24" fmla="*/ 76533 w 647699"/>
                  <a:gd name="connsiteY24" fmla="*/ 466725 h 647700"/>
                  <a:gd name="connsiteX25" fmla="*/ 51254 w 647699"/>
                  <a:gd name="connsiteY25" fmla="*/ 409575 h 647700"/>
                  <a:gd name="connsiteX26" fmla="*/ 309505 w 647699"/>
                  <a:gd name="connsiteY26" fmla="*/ 523875 h 647700"/>
                  <a:gd name="connsiteX27" fmla="*/ 280930 w 647699"/>
                  <a:gd name="connsiteY27" fmla="*/ 495300 h 647700"/>
                  <a:gd name="connsiteX28" fmla="*/ 309505 w 647699"/>
                  <a:gd name="connsiteY28" fmla="*/ 466725 h 647700"/>
                  <a:gd name="connsiteX29" fmla="*/ 480955 w 647699"/>
                  <a:gd name="connsiteY29" fmla="*/ 466725 h 647700"/>
                  <a:gd name="connsiteX30" fmla="*/ 509530 w 647699"/>
                  <a:gd name="connsiteY30" fmla="*/ 438150 h 647700"/>
                  <a:gd name="connsiteX31" fmla="*/ 480955 w 647699"/>
                  <a:gd name="connsiteY31" fmla="*/ 409575 h 647700"/>
                  <a:gd name="connsiteX32" fmla="*/ 459524 w 647699"/>
                  <a:gd name="connsiteY32" fmla="*/ 409575 h 647700"/>
                  <a:gd name="connsiteX33" fmla="*/ 430949 w 647699"/>
                  <a:gd name="connsiteY33" fmla="*/ 381000 h 647700"/>
                  <a:gd name="connsiteX34" fmla="*/ 459524 w 647699"/>
                  <a:gd name="connsiteY34" fmla="*/ 352425 h 647700"/>
                  <a:gd name="connsiteX35" fmla="*/ 608114 w 647699"/>
                  <a:gd name="connsiteY35" fmla="*/ 352425 h 647700"/>
                  <a:gd name="connsiteX36" fmla="*/ 527628 w 647699"/>
                  <a:gd name="connsiteY36" fmla="*/ 523875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47699" h="647700">
                    <a:moveTo>
                      <a:pt x="323850" y="0"/>
                    </a:moveTo>
                    <a:cubicBezTo>
                      <a:pt x="144992" y="0"/>
                      <a:pt x="0" y="144992"/>
                      <a:pt x="0" y="323850"/>
                    </a:cubicBezTo>
                    <a:cubicBezTo>
                      <a:pt x="0" y="502708"/>
                      <a:pt x="144992" y="647700"/>
                      <a:pt x="323850" y="647700"/>
                    </a:cubicBezTo>
                    <a:cubicBezTo>
                      <a:pt x="502708" y="647700"/>
                      <a:pt x="647700" y="502708"/>
                      <a:pt x="647700" y="323850"/>
                    </a:cubicBezTo>
                    <a:cubicBezTo>
                      <a:pt x="647501" y="145075"/>
                      <a:pt x="502625" y="199"/>
                      <a:pt x="323850" y="0"/>
                    </a:cubicBezTo>
                    <a:close/>
                    <a:moveTo>
                      <a:pt x="571090" y="180851"/>
                    </a:moveTo>
                    <a:cubicBezTo>
                      <a:pt x="581600" y="198913"/>
                      <a:pt x="590088" y="218079"/>
                      <a:pt x="596398" y="238001"/>
                    </a:cubicBezTo>
                    <a:lnTo>
                      <a:pt x="496529" y="238001"/>
                    </a:lnTo>
                    <a:cubicBezTo>
                      <a:pt x="480747" y="238001"/>
                      <a:pt x="467954" y="225208"/>
                      <a:pt x="467954" y="209426"/>
                    </a:cubicBezTo>
                    <a:cubicBezTo>
                      <a:pt x="467954" y="193644"/>
                      <a:pt x="480747" y="180851"/>
                      <a:pt x="496529" y="180851"/>
                    </a:cubicBezTo>
                    <a:close/>
                    <a:moveTo>
                      <a:pt x="273825" y="123825"/>
                    </a:moveTo>
                    <a:cubicBezTo>
                      <a:pt x="289607" y="123825"/>
                      <a:pt x="302400" y="136618"/>
                      <a:pt x="302400" y="152400"/>
                    </a:cubicBezTo>
                    <a:cubicBezTo>
                      <a:pt x="302400" y="168182"/>
                      <a:pt x="289607" y="180975"/>
                      <a:pt x="273825" y="180975"/>
                    </a:cubicBezTo>
                    <a:lnTo>
                      <a:pt x="204730" y="180975"/>
                    </a:lnTo>
                    <a:cubicBezTo>
                      <a:pt x="188948" y="180975"/>
                      <a:pt x="176155" y="193768"/>
                      <a:pt x="176155" y="209550"/>
                    </a:cubicBezTo>
                    <a:cubicBezTo>
                      <a:pt x="176155" y="225332"/>
                      <a:pt x="188948" y="238125"/>
                      <a:pt x="204730" y="238125"/>
                    </a:cubicBezTo>
                    <a:lnTo>
                      <a:pt x="376180" y="238125"/>
                    </a:lnTo>
                    <a:cubicBezTo>
                      <a:pt x="391962" y="238125"/>
                      <a:pt x="404755" y="250918"/>
                      <a:pt x="404755" y="266700"/>
                    </a:cubicBezTo>
                    <a:cubicBezTo>
                      <a:pt x="404755" y="282482"/>
                      <a:pt x="391962" y="295275"/>
                      <a:pt x="376180" y="295275"/>
                    </a:cubicBezTo>
                    <a:lnTo>
                      <a:pt x="39529" y="295275"/>
                    </a:lnTo>
                    <a:cubicBezTo>
                      <a:pt x="46032" y="230615"/>
                      <a:pt x="74445" y="170119"/>
                      <a:pt x="120053" y="123825"/>
                    </a:cubicBezTo>
                    <a:close/>
                    <a:moveTo>
                      <a:pt x="163154" y="409575"/>
                    </a:moveTo>
                    <a:cubicBezTo>
                      <a:pt x="178936" y="409575"/>
                      <a:pt x="191729" y="422368"/>
                      <a:pt x="191729" y="438150"/>
                    </a:cubicBezTo>
                    <a:cubicBezTo>
                      <a:pt x="191729" y="453932"/>
                      <a:pt x="178936" y="466725"/>
                      <a:pt x="163154" y="466725"/>
                    </a:cubicBezTo>
                    <a:lnTo>
                      <a:pt x="76533" y="466725"/>
                    </a:lnTo>
                    <a:cubicBezTo>
                      <a:pt x="66032" y="448662"/>
                      <a:pt x="57555" y="429497"/>
                      <a:pt x="51254" y="409575"/>
                    </a:cubicBezTo>
                    <a:close/>
                    <a:moveTo>
                      <a:pt x="309505" y="523875"/>
                    </a:moveTo>
                    <a:cubicBezTo>
                      <a:pt x="293723" y="523875"/>
                      <a:pt x="280930" y="511082"/>
                      <a:pt x="280930" y="495300"/>
                    </a:cubicBezTo>
                    <a:cubicBezTo>
                      <a:pt x="280930" y="479518"/>
                      <a:pt x="293723" y="466725"/>
                      <a:pt x="309505" y="466725"/>
                    </a:cubicBezTo>
                    <a:lnTo>
                      <a:pt x="480955" y="466725"/>
                    </a:lnTo>
                    <a:cubicBezTo>
                      <a:pt x="496737" y="466725"/>
                      <a:pt x="509530" y="453932"/>
                      <a:pt x="509530" y="438150"/>
                    </a:cubicBezTo>
                    <a:cubicBezTo>
                      <a:pt x="509530" y="422368"/>
                      <a:pt x="496737" y="409575"/>
                      <a:pt x="480955" y="409575"/>
                    </a:cubicBezTo>
                    <a:lnTo>
                      <a:pt x="459524" y="409575"/>
                    </a:lnTo>
                    <a:cubicBezTo>
                      <a:pt x="443742" y="409575"/>
                      <a:pt x="430949" y="396782"/>
                      <a:pt x="430949" y="381000"/>
                    </a:cubicBezTo>
                    <a:cubicBezTo>
                      <a:pt x="430949" y="365218"/>
                      <a:pt x="443742" y="352425"/>
                      <a:pt x="459524" y="352425"/>
                    </a:cubicBezTo>
                    <a:lnTo>
                      <a:pt x="608114" y="352425"/>
                    </a:lnTo>
                    <a:cubicBezTo>
                      <a:pt x="601618" y="417080"/>
                      <a:pt x="573220" y="477573"/>
                      <a:pt x="527628" y="523875"/>
                    </a:cubicBezTo>
                    <a:close/>
                  </a:path>
                </a:pathLst>
              </a:custGeom>
              <a:solidFill>
                <a:schemeClr val="accent4">
                  <a:lumMod val="9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30" name="Graphique 29" descr="Windy avec un remplissage uni">
            <a:extLst>
              <a:ext uri="{FF2B5EF4-FFF2-40B4-BE49-F238E27FC236}">
                <a16:creationId xmlns:a16="http://schemas.microsoft.com/office/drawing/2014/main" id="{F2C3B38B-42EF-D7A9-8B5D-1A6383F7C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751" y="1836238"/>
            <a:ext cx="597478" cy="597478"/>
          </a:xfrm>
          <a:prstGeom prst="rect">
            <a:avLst/>
          </a:prstGeom>
        </p:spPr>
      </p:pic>
      <p:pic>
        <p:nvPicPr>
          <p:cNvPr id="32" name="Graphique 31" descr="Cloud avec un remplissage uni">
            <a:extLst>
              <a:ext uri="{FF2B5EF4-FFF2-40B4-BE49-F238E27FC236}">
                <a16:creationId xmlns:a16="http://schemas.microsoft.com/office/drawing/2014/main" id="{3A71B6D4-8B20-FF6E-A147-149194C45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597710">
            <a:off x="6288445" y="776625"/>
            <a:ext cx="638428" cy="638428"/>
          </a:xfrm>
          <a:prstGeom prst="rect">
            <a:avLst/>
          </a:prstGeom>
        </p:spPr>
      </p:pic>
      <p:pic>
        <p:nvPicPr>
          <p:cNvPr id="34" name="Graphique 33" descr="Cloud With Lightning And Rain avec un remplissage uni">
            <a:extLst>
              <a:ext uri="{FF2B5EF4-FFF2-40B4-BE49-F238E27FC236}">
                <a16:creationId xmlns:a16="http://schemas.microsoft.com/office/drawing/2014/main" id="{2B39F202-ED8A-787E-6FAE-0E80FA8DEA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964799">
            <a:off x="6329318" y="1642615"/>
            <a:ext cx="737466" cy="737466"/>
          </a:xfrm>
          <a:prstGeom prst="rect">
            <a:avLst/>
          </a:prstGeom>
        </p:spPr>
      </p:pic>
      <p:pic>
        <p:nvPicPr>
          <p:cNvPr id="38" name="Graphique 37" descr="Beaker avec un remplissage uni">
            <a:extLst>
              <a:ext uri="{FF2B5EF4-FFF2-40B4-BE49-F238E27FC236}">
                <a16:creationId xmlns:a16="http://schemas.microsoft.com/office/drawing/2014/main" id="{0819B818-07F9-A619-C79E-240453F9B7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39255" y="754716"/>
            <a:ext cx="501532" cy="501532"/>
          </a:xfrm>
          <a:prstGeom prst="rect">
            <a:avLst/>
          </a:prstGeom>
        </p:spPr>
      </p:pic>
      <p:pic>
        <p:nvPicPr>
          <p:cNvPr id="40" name="Graphique 39" descr="Thermometer avec un remplissage uni">
            <a:extLst>
              <a:ext uri="{FF2B5EF4-FFF2-40B4-BE49-F238E27FC236}">
                <a16:creationId xmlns:a16="http://schemas.microsoft.com/office/drawing/2014/main" id="{F77DA955-140F-DA3A-52CD-152C5C629D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33646" y="2197873"/>
            <a:ext cx="553339" cy="553339"/>
          </a:xfrm>
          <a:prstGeom prst="rect">
            <a:avLst/>
          </a:prstGeom>
        </p:spPr>
      </p:pic>
      <p:pic>
        <p:nvPicPr>
          <p:cNvPr id="42" name="Graphique 41" descr="Bar chart avec un remplissage uni">
            <a:extLst>
              <a:ext uri="{FF2B5EF4-FFF2-40B4-BE49-F238E27FC236}">
                <a16:creationId xmlns:a16="http://schemas.microsoft.com/office/drawing/2014/main" id="{3552BF95-BB35-F20E-DA8E-4187EB1EDC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69348" y="2865054"/>
            <a:ext cx="2417117" cy="2417117"/>
          </a:xfrm>
          <a:prstGeom prst="rect">
            <a:avLst/>
          </a:prstGeom>
        </p:spPr>
      </p:pic>
      <p:sp>
        <p:nvSpPr>
          <p:cNvPr id="63" name="Ellipse 62">
            <a:extLst>
              <a:ext uri="{FF2B5EF4-FFF2-40B4-BE49-F238E27FC236}">
                <a16:creationId xmlns:a16="http://schemas.microsoft.com/office/drawing/2014/main" id="{73D12914-6883-953F-216A-295ED0BEE5F3}"/>
              </a:ext>
            </a:extLst>
          </p:cNvPr>
          <p:cNvSpPr/>
          <p:nvPr/>
        </p:nvSpPr>
        <p:spPr>
          <a:xfrm rot="20014488">
            <a:off x="2325362" y="1452679"/>
            <a:ext cx="2239124" cy="441090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F4D9290E-9E69-9B97-B4B1-45B2B22B474D}"/>
              </a:ext>
            </a:extLst>
          </p:cNvPr>
          <p:cNvSpPr/>
          <p:nvPr/>
        </p:nvSpPr>
        <p:spPr>
          <a:xfrm rot="16200000" flipH="1">
            <a:off x="2488598" y="1566776"/>
            <a:ext cx="2239124" cy="278689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que 49" descr="Dim (Medium Sun) avec un remplissage uni">
            <a:extLst>
              <a:ext uri="{FF2B5EF4-FFF2-40B4-BE49-F238E27FC236}">
                <a16:creationId xmlns:a16="http://schemas.microsoft.com/office/drawing/2014/main" id="{F8B3568C-759C-095E-B927-A67EE0902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8808" y="736223"/>
            <a:ext cx="2029491" cy="2029491"/>
          </a:xfrm>
          <a:prstGeom prst="rect">
            <a:avLst/>
          </a:prstGeom>
        </p:spPr>
      </p:pic>
      <p:pic>
        <p:nvPicPr>
          <p:cNvPr id="60" name="Graphique 59" descr="Saturn avec un remplissage uni">
            <a:extLst>
              <a:ext uri="{FF2B5EF4-FFF2-40B4-BE49-F238E27FC236}">
                <a16:creationId xmlns:a16="http://schemas.microsoft.com/office/drawing/2014/main" id="{8A3C1D0D-F021-A95A-CEF9-051977FE77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98793" y="1755252"/>
            <a:ext cx="357000" cy="357000"/>
          </a:xfrm>
          <a:prstGeom prst="rect">
            <a:avLst/>
          </a:prstGeom>
        </p:spPr>
      </p:pic>
      <p:pic>
        <p:nvPicPr>
          <p:cNvPr id="72" name="Graphique 71" descr="Dim (Medium Sun) avec un remplissage uni">
            <a:extLst>
              <a:ext uri="{FF2B5EF4-FFF2-40B4-BE49-F238E27FC236}">
                <a16:creationId xmlns:a16="http://schemas.microsoft.com/office/drawing/2014/main" id="{100A3ADA-BD34-001D-97DD-67D0F74AD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0035" y="-2008529"/>
            <a:ext cx="2029491" cy="2029491"/>
          </a:xfrm>
          <a:prstGeom prst="rect">
            <a:avLst/>
          </a:prstGeom>
        </p:spPr>
      </p:pic>
      <p:pic>
        <p:nvPicPr>
          <p:cNvPr id="71" name="Graphique 70" descr="Spin Top avec un remplissage uni">
            <a:extLst>
              <a:ext uri="{FF2B5EF4-FFF2-40B4-BE49-F238E27FC236}">
                <a16:creationId xmlns:a16="http://schemas.microsoft.com/office/drawing/2014/main" id="{2BD750F0-F02E-607E-3EA6-E24653FEBD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0918026">
            <a:off x="9578056" y="-1340242"/>
            <a:ext cx="692919" cy="692919"/>
          </a:xfrm>
          <a:prstGeom prst="rect">
            <a:avLst/>
          </a:prstGeom>
        </p:spPr>
      </p:pic>
      <p:grpSp>
        <p:nvGrpSpPr>
          <p:cNvPr id="83" name="Groupe 82">
            <a:extLst>
              <a:ext uri="{FF2B5EF4-FFF2-40B4-BE49-F238E27FC236}">
                <a16:creationId xmlns:a16="http://schemas.microsoft.com/office/drawing/2014/main" id="{E9D314D5-EA05-D9B7-BC4B-9F41D310F671}"/>
              </a:ext>
            </a:extLst>
          </p:cNvPr>
          <p:cNvGrpSpPr>
            <a:grpSpLocks noChangeAspect="1"/>
          </p:cNvGrpSpPr>
          <p:nvPr/>
        </p:nvGrpSpPr>
        <p:grpSpPr>
          <a:xfrm>
            <a:off x="2060971" y="3694895"/>
            <a:ext cx="804531" cy="807965"/>
            <a:chOff x="2385659" y="3174714"/>
            <a:chExt cx="2160000" cy="2169220"/>
          </a:xfrm>
        </p:grpSpPr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753BD6C7-4247-0B07-0107-569FD20FADE5}"/>
                </a:ext>
              </a:extLst>
            </p:cNvPr>
            <p:cNvGrpSpPr/>
            <p:nvPr/>
          </p:nvGrpSpPr>
          <p:grpSpPr>
            <a:xfrm>
              <a:off x="2385659" y="3174714"/>
              <a:ext cx="2160000" cy="2160002"/>
              <a:chOff x="5668676" y="2065629"/>
              <a:chExt cx="2160000" cy="2160002"/>
            </a:xfrm>
          </p:grpSpPr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AB5ECE3B-66A9-5924-F6C9-1F15B48FE6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8676" y="2065629"/>
                <a:ext cx="2160000" cy="2160002"/>
              </a:xfrm>
              <a:prstGeom prst="ellipse">
                <a:avLst/>
              </a:prstGeom>
              <a:solidFill>
                <a:schemeClr val="accent5">
                  <a:alpha val="5619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5" name="Groupe 74">
                <a:extLst>
                  <a:ext uri="{FF2B5EF4-FFF2-40B4-BE49-F238E27FC236}">
                    <a16:creationId xmlns:a16="http://schemas.microsoft.com/office/drawing/2014/main" id="{C212555F-EB22-798A-3F6F-2F13E4F8272D}"/>
                  </a:ext>
                </a:extLst>
              </p:cNvPr>
              <p:cNvGrpSpPr/>
              <p:nvPr/>
            </p:nvGrpSpPr>
            <p:grpSpPr>
              <a:xfrm>
                <a:off x="6154632" y="2586239"/>
                <a:ext cx="1082893" cy="1089292"/>
                <a:chOff x="6154632" y="2586239"/>
                <a:chExt cx="1082893" cy="1089292"/>
              </a:xfrm>
            </p:grpSpPr>
            <p:sp>
              <p:nvSpPr>
                <p:cNvPr id="76" name="Ellipse 75">
                  <a:extLst>
                    <a:ext uri="{FF2B5EF4-FFF2-40B4-BE49-F238E27FC236}">
                      <a16:creationId xmlns:a16="http://schemas.microsoft.com/office/drawing/2014/main" id="{4273F34C-52F5-8AC4-684D-B0C333008E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57525" y="2595531"/>
                  <a:ext cx="1080000" cy="10800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Graphique 11" descr="Earth avec un remplissage uni">
                  <a:extLst>
                    <a:ext uri="{FF2B5EF4-FFF2-40B4-BE49-F238E27FC236}">
                      <a16:creationId xmlns:a16="http://schemas.microsoft.com/office/drawing/2014/main" id="{9CADFF6C-BA65-92EA-FAB7-ABBDED2310BB}"/>
                    </a:ext>
                  </a:extLst>
                </p:cNvPr>
                <p:cNvSpPr/>
                <p:nvPr/>
              </p:nvSpPr>
              <p:spPr>
                <a:xfrm>
                  <a:off x="6154632" y="2586239"/>
                  <a:ext cx="1080000" cy="1080000"/>
                </a:xfrm>
                <a:custGeom>
                  <a:avLst/>
                  <a:gdLst>
                    <a:gd name="connsiteX0" fmla="*/ 323850 w 647699"/>
                    <a:gd name="connsiteY0" fmla="*/ 0 h 647700"/>
                    <a:gd name="connsiteX1" fmla="*/ 0 w 647699"/>
                    <a:gd name="connsiteY1" fmla="*/ 323850 h 647700"/>
                    <a:gd name="connsiteX2" fmla="*/ 323850 w 647699"/>
                    <a:gd name="connsiteY2" fmla="*/ 647700 h 647700"/>
                    <a:gd name="connsiteX3" fmla="*/ 647700 w 647699"/>
                    <a:gd name="connsiteY3" fmla="*/ 323850 h 647700"/>
                    <a:gd name="connsiteX4" fmla="*/ 323850 w 647699"/>
                    <a:gd name="connsiteY4" fmla="*/ 0 h 647700"/>
                    <a:gd name="connsiteX5" fmla="*/ 571090 w 647699"/>
                    <a:gd name="connsiteY5" fmla="*/ 180851 h 647700"/>
                    <a:gd name="connsiteX6" fmla="*/ 596398 w 647699"/>
                    <a:gd name="connsiteY6" fmla="*/ 238001 h 647700"/>
                    <a:gd name="connsiteX7" fmla="*/ 496529 w 647699"/>
                    <a:gd name="connsiteY7" fmla="*/ 238001 h 647700"/>
                    <a:gd name="connsiteX8" fmla="*/ 467954 w 647699"/>
                    <a:gd name="connsiteY8" fmla="*/ 209426 h 647700"/>
                    <a:gd name="connsiteX9" fmla="*/ 496529 w 647699"/>
                    <a:gd name="connsiteY9" fmla="*/ 180851 h 647700"/>
                    <a:gd name="connsiteX10" fmla="*/ 273825 w 647699"/>
                    <a:gd name="connsiteY10" fmla="*/ 123825 h 647700"/>
                    <a:gd name="connsiteX11" fmla="*/ 302400 w 647699"/>
                    <a:gd name="connsiteY11" fmla="*/ 152400 h 647700"/>
                    <a:gd name="connsiteX12" fmla="*/ 273825 w 647699"/>
                    <a:gd name="connsiteY12" fmla="*/ 180975 h 647700"/>
                    <a:gd name="connsiteX13" fmla="*/ 204730 w 647699"/>
                    <a:gd name="connsiteY13" fmla="*/ 180975 h 647700"/>
                    <a:gd name="connsiteX14" fmla="*/ 176155 w 647699"/>
                    <a:gd name="connsiteY14" fmla="*/ 209550 h 647700"/>
                    <a:gd name="connsiteX15" fmla="*/ 204730 w 647699"/>
                    <a:gd name="connsiteY15" fmla="*/ 238125 h 647700"/>
                    <a:gd name="connsiteX16" fmla="*/ 376180 w 647699"/>
                    <a:gd name="connsiteY16" fmla="*/ 238125 h 647700"/>
                    <a:gd name="connsiteX17" fmla="*/ 404755 w 647699"/>
                    <a:gd name="connsiteY17" fmla="*/ 266700 h 647700"/>
                    <a:gd name="connsiteX18" fmla="*/ 376180 w 647699"/>
                    <a:gd name="connsiteY18" fmla="*/ 295275 h 647700"/>
                    <a:gd name="connsiteX19" fmla="*/ 39529 w 647699"/>
                    <a:gd name="connsiteY19" fmla="*/ 295275 h 647700"/>
                    <a:gd name="connsiteX20" fmla="*/ 120053 w 647699"/>
                    <a:gd name="connsiteY20" fmla="*/ 123825 h 647700"/>
                    <a:gd name="connsiteX21" fmla="*/ 163154 w 647699"/>
                    <a:gd name="connsiteY21" fmla="*/ 409575 h 647700"/>
                    <a:gd name="connsiteX22" fmla="*/ 191729 w 647699"/>
                    <a:gd name="connsiteY22" fmla="*/ 438150 h 647700"/>
                    <a:gd name="connsiteX23" fmla="*/ 163154 w 647699"/>
                    <a:gd name="connsiteY23" fmla="*/ 466725 h 647700"/>
                    <a:gd name="connsiteX24" fmla="*/ 76533 w 647699"/>
                    <a:gd name="connsiteY24" fmla="*/ 466725 h 647700"/>
                    <a:gd name="connsiteX25" fmla="*/ 51254 w 647699"/>
                    <a:gd name="connsiteY25" fmla="*/ 409575 h 647700"/>
                    <a:gd name="connsiteX26" fmla="*/ 309505 w 647699"/>
                    <a:gd name="connsiteY26" fmla="*/ 523875 h 647700"/>
                    <a:gd name="connsiteX27" fmla="*/ 280930 w 647699"/>
                    <a:gd name="connsiteY27" fmla="*/ 495300 h 647700"/>
                    <a:gd name="connsiteX28" fmla="*/ 309505 w 647699"/>
                    <a:gd name="connsiteY28" fmla="*/ 466725 h 647700"/>
                    <a:gd name="connsiteX29" fmla="*/ 480955 w 647699"/>
                    <a:gd name="connsiteY29" fmla="*/ 466725 h 647700"/>
                    <a:gd name="connsiteX30" fmla="*/ 509530 w 647699"/>
                    <a:gd name="connsiteY30" fmla="*/ 438150 h 647700"/>
                    <a:gd name="connsiteX31" fmla="*/ 480955 w 647699"/>
                    <a:gd name="connsiteY31" fmla="*/ 409575 h 647700"/>
                    <a:gd name="connsiteX32" fmla="*/ 459524 w 647699"/>
                    <a:gd name="connsiteY32" fmla="*/ 409575 h 647700"/>
                    <a:gd name="connsiteX33" fmla="*/ 430949 w 647699"/>
                    <a:gd name="connsiteY33" fmla="*/ 381000 h 647700"/>
                    <a:gd name="connsiteX34" fmla="*/ 459524 w 647699"/>
                    <a:gd name="connsiteY34" fmla="*/ 352425 h 647700"/>
                    <a:gd name="connsiteX35" fmla="*/ 608114 w 647699"/>
                    <a:gd name="connsiteY35" fmla="*/ 352425 h 647700"/>
                    <a:gd name="connsiteX36" fmla="*/ 527628 w 647699"/>
                    <a:gd name="connsiteY36" fmla="*/ 523875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47699" h="647700">
                      <a:moveTo>
                        <a:pt x="323850" y="0"/>
                      </a:moveTo>
                      <a:cubicBezTo>
                        <a:pt x="144992" y="0"/>
                        <a:pt x="0" y="144992"/>
                        <a:pt x="0" y="323850"/>
                      </a:cubicBezTo>
                      <a:cubicBezTo>
                        <a:pt x="0" y="502708"/>
                        <a:pt x="144992" y="647700"/>
                        <a:pt x="323850" y="647700"/>
                      </a:cubicBezTo>
                      <a:cubicBezTo>
                        <a:pt x="502708" y="647700"/>
                        <a:pt x="647700" y="502708"/>
                        <a:pt x="647700" y="323850"/>
                      </a:cubicBezTo>
                      <a:cubicBezTo>
                        <a:pt x="647501" y="145075"/>
                        <a:pt x="502625" y="199"/>
                        <a:pt x="323850" y="0"/>
                      </a:cubicBezTo>
                      <a:close/>
                      <a:moveTo>
                        <a:pt x="571090" y="180851"/>
                      </a:moveTo>
                      <a:cubicBezTo>
                        <a:pt x="581600" y="198913"/>
                        <a:pt x="590088" y="218079"/>
                        <a:pt x="596398" y="238001"/>
                      </a:cubicBezTo>
                      <a:lnTo>
                        <a:pt x="496529" y="238001"/>
                      </a:lnTo>
                      <a:cubicBezTo>
                        <a:pt x="480747" y="238001"/>
                        <a:pt x="467954" y="225208"/>
                        <a:pt x="467954" y="209426"/>
                      </a:cubicBezTo>
                      <a:cubicBezTo>
                        <a:pt x="467954" y="193644"/>
                        <a:pt x="480747" y="180851"/>
                        <a:pt x="496529" y="180851"/>
                      </a:cubicBezTo>
                      <a:close/>
                      <a:moveTo>
                        <a:pt x="273825" y="123825"/>
                      </a:moveTo>
                      <a:cubicBezTo>
                        <a:pt x="289607" y="123825"/>
                        <a:pt x="302400" y="136618"/>
                        <a:pt x="302400" y="152400"/>
                      </a:cubicBezTo>
                      <a:cubicBezTo>
                        <a:pt x="302400" y="168182"/>
                        <a:pt x="289607" y="180975"/>
                        <a:pt x="273825" y="180975"/>
                      </a:cubicBezTo>
                      <a:lnTo>
                        <a:pt x="204730" y="180975"/>
                      </a:lnTo>
                      <a:cubicBezTo>
                        <a:pt x="188948" y="180975"/>
                        <a:pt x="176155" y="193768"/>
                        <a:pt x="176155" y="209550"/>
                      </a:cubicBezTo>
                      <a:cubicBezTo>
                        <a:pt x="176155" y="225332"/>
                        <a:pt x="188948" y="238125"/>
                        <a:pt x="204730" y="238125"/>
                      </a:cubicBezTo>
                      <a:lnTo>
                        <a:pt x="376180" y="238125"/>
                      </a:lnTo>
                      <a:cubicBezTo>
                        <a:pt x="391962" y="238125"/>
                        <a:pt x="404755" y="250918"/>
                        <a:pt x="404755" y="266700"/>
                      </a:cubicBezTo>
                      <a:cubicBezTo>
                        <a:pt x="404755" y="282482"/>
                        <a:pt x="391962" y="295275"/>
                        <a:pt x="376180" y="295275"/>
                      </a:cubicBezTo>
                      <a:lnTo>
                        <a:pt x="39529" y="295275"/>
                      </a:lnTo>
                      <a:cubicBezTo>
                        <a:pt x="46032" y="230615"/>
                        <a:pt x="74445" y="170119"/>
                        <a:pt x="120053" y="123825"/>
                      </a:cubicBezTo>
                      <a:close/>
                      <a:moveTo>
                        <a:pt x="163154" y="409575"/>
                      </a:moveTo>
                      <a:cubicBezTo>
                        <a:pt x="178936" y="409575"/>
                        <a:pt x="191729" y="422368"/>
                        <a:pt x="191729" y="438150"/>
                      </a:cubicBezTo>
                      <a:cubicBezTo>
                        <a:pt x="191729" y="453932"/>
                        <a:pt x="178936" y="466725"/>
                        <a:pt x="163154" y="466725"/>
                      </a:cubicBezTo>
                      <a:lnTo>
                        <a:pt x="76533" y="466725"/>
                      </a:lnTo>
                      <a:cubicBezTo>
                        <a:pt x="66032" y="448662"/>
                        <a:pt x="57555" y="429497"/>
                        <a:pt x="51254" y="409575"/>
                      </a:cubicBezTo>
                      <a:close/>
                      <a:moveTo>
                        <a:pt x="309505" y="523875"/>
                      </a:moveTo>
                      <a:cubicBezTo>
                        <a:pt x="293723" y="523875"/>
                        <a:pt x="280930" y="511082"/>
                        <a:pt x="280930" y="495300"/>
                      </a:cubicBezTo>
                      <a:cubicBezTo>
                        <a:pt x="280930" y="479518"/>
                        <a:pt x="293723" y="466725"/>
                        <a:pt x="309505" y="466725"/>
                      </a:cubicBezTo>
                      <a:lnTo>
                        <a:pt x="480955" y="466725"/>
                      </a:lnTo>
                      <a:cubicBezTo>
                        <a:pt x="496737" y="466725"/>
                        <a:pt x="509530" y="453932"/>
                        <a:pt x="509530" y="438150"/>
                      </a:cubicBezTo>
                      <a:cubicBezTo>
                        <a:pt x="509530" y="422368"/>
                        <a:pt x="496737" y="409575"/>
                        <a:pt x="480955" y="409575"/>
                      </a:cubicBezTo>
                      <a:lnTo>
                        <a:pt x="459524" y="409575"/>
                      </a:lnTo>
                      <a:cubicBezTo>
                        <a:pt x="443742" y="409575"/>
                        <a:pt x="430949" y="396782"/>
                        <a:pt x="430949" y="381000"/>
                      </a:cubicBezTo>
                      <a:cubicBezTo>
                        <a:pt x="430949" y="365218"/>
                        <a:pt x="443742" y="352425"/>
                        <a:pt x="459524" y="352425"/>
                      </a:cubicBezTo>
                      <a:lnTo>
                        <a:pt x="608114" y="352425"/>
                      </a:lnTo>
                      <a:cubicBezTo>
                        <a:pt x="601618" y="417080"/>
                        <a:pt x="573220" y="477573"/>
                        <a:pt x="527628" y="523875"/>
                      </a:cubicBezTo>
                      <a:close/>
                    </a:path>
                  </a:pathLst>
                </a:custGeom>
                <a:solidFill>
                  <a:schemeClr val="accent4">
                    <a:lumMod val="9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78" name="Graphique 77" descr="Windy avec un remplissage uni">
              <a:extLst>
                <a:ext uri="{FF2B5EF4-FFF2-40B4-BE49-F238E27FC236}">
                  <a16:creationId xmlns:a16="http://schemas.microsoft.com/office/drawing/2014/main" id="{DCB216AE-2E1D-9201-2323-949046480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12258" y="3292953"/>
              <a:ext cx="638428" cy="638428"/>
            </a:xfrm>
            <a:prstGeom prst="rect">
              <a:avLst/>
            </a:prstGeom>
          </p:spPr>
        </p:pic>
        <p:pic>
          <p:nvPicPr>
            <p:cNvPr id="79" name="Graphique 78" descr="Cloud avec un remplissage uni">
              <a:extLst>
                <a:ext uri="{FF2B5EF4-FFF2-40B4-BE49-F238E27FC236}">
                  <a16:creationId xmlns:a16="http://schemas.microsoft.com/office/drawing/2014/main" id="{78AEBAB2-A64F-6F28-ECDC-BAED0231C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597710">
              <a:off x="3704566" y="3369347"/>
              <a:ext cx="638428" cy="638428"/>
            </a:xfrm>
            <a:prstGeom prst="rect">
              <a:avLst/>
            </a:prstGeom>
          </p:spPr>
        </p:pic>
        <p:pic>
          <p:nvPicPr>
            <p:cNvPr id="80" name="Graphique 79" descr="Cloud With Lightning And Rain avec un remplissage uni">
              <a:extLst>
                <a:ext uri="{FF2B5EF4-FFF2-40B4-BE49-F238E27FC236}">
                  <a16:creationId xmlns:a16="http://schemas.microsoft.com/office/drawing/2014/main" id="{260D6A47-72A0-5F13-A665-2616E5947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6964799">
              <a:off x="3745439" y="4235337"/>
              <a:ext cx="737466" cy="737466"/>
            </a:xfrm>
            <a:prstGeom prst="rect">
              <a:avLst/>
            </a:prstGeom>
          </p:spPr>
        </p:pic>
        <p:pic>
          <p:nvPicPr>
            <p:cNvPr id="81" name="Graphique 80" descr="Beaker avec un remplissage uni">
              <a:extLst>
                <a:ext uri="{FF2B5EF4-FFF2-40B4-BE49-F238E27FC236}">
                  <a16:creationId xmlns:a16="http://schemas.microsoft.com/office/drawing/2014/main" id="{B7DA7384-091F-84A1-A6B5-36B30124A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71468" y="4343691"/>
              <a:ext cx="578618" cy="578618"/>
            </a:xfrm>
            <a:prstGeom prst="rect">
              <a:avLst/>
            </a:prstGeom>
          </p:spPr>
        </p:pic>
        <p:pic>
          <p:nvPicPr>
            <p:cNvPr id="82" name="Graphique 81" descr="Thermometer avec un remplissage uni">
              <a:extLst>
                <a:ext uri="{FF2B5EF4-FFF2-40B4-BE49-F238E27FC236}">
                  <a16:creationId xmlns:a16="http://schemas.microsoft.com/office/drawing/2014/main" id="{EA02E2AA-A34E-B810-CBC3-7F59B3AA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149767" y="4790595"/>
              <a:ext cx="553339" cy="553339"/>
            </a:xfrm>
            <a:prstGeom prst="rect">
              <a:avLst/>
            </a:prstGeom>
          </p:spPr>
        </p:pic>
      </p:grpSp>
      <p:pic>
        <p:nvPicPr>
          <p:cNvPr id="85" name="Graphique 84" descr="Magnifying glass avec un remplissage uni">
            <a:extLst>
              <a:ext uri="{FF2B5EF4-FFF2-40B4-BE49-F238E27FC236}">
                <a16:creationId xmlns:a16="http://schemas.microsoft.com/office/drawing/2014/main" id="{CFF9B40C-B0C8-8738-BC61-254A9BE359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5648999">
            <a:off x="1226966" y="3264663"/>
            <a:ext cx="2046248" cy="2046248"/>
          </a:xfrm>
          <a:prstGeom prst="rect">
            <a:avLst/>
          </a:prstGeom>
        </p:spPr>
      </p:pic>
      <p:pic>
        <p:nvPicPr>
          <p:cNvPr id="87" name="Graphique 86" descr="Earth avec un remplissage uni">
            <a:extLst>
              <a:ext uri="{FF2B5EF4-FFF2-40B4-BE49-F238E27FC236}">
                <a16:creationId xmlns:a16="http://schemas.microsoft.com/office/drawing/2014/main" id="{92342E81-3EC3-E66F-F140-A3BB07C1CB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66696" y="3028033"/>
            <a:ext cx="445111" cy="445111"/>
          </a:xfrm>
          <a:prstGeom prst="rect">
            <a:avLst/>
          </a:prstGeom>
        </p:spPr>
      </p:pic>
      <p:pic>
        <p:nvPicPr>
          <p:cNvPr id="89" name="Graphique 88" descr="Mercury avec un remplissage uni">
            <a:extLst>
              <a:ext uri="{FF2B5EF4-FFF2-40B4-BE49-F238E27FC236}">
                <a16:creationId xmlns:a16="http://schemas.microsoft.com/office/drawing/2014/main" id="{119C9E5B-FFE1-0941-C419-0073403FC26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781532" y="2890055"/>
            <a:ext cx="445111" cy="445111"/>
          </a:xfrm>
          <a:prstGeom prst="rect">
            <a:avLst/>
          </a:prstGeom>
        </p:spPr>
      </p:pic>
      <p:pic>
        <p:nvPicPr>
          <p:cNvPr id="91" name="Graphique 90" descr="Saturn avec un remplissage uni">
            <a:extLst>
              <a:ext uri="{FF2B5EF4-FFF2-40B4-BE49-F238E27FC236}">
                <a16:creationId xmlns:a16="http://schemas.microsoft.com/office/drawing/2014/main" id="{26FBDEA2-98B8-84D8-6636-282C0D59C9B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263194" y="2909642"/>
            <a:ext cx="445111" cy="445111"/>
          </a:xfrm>
          <a:prstGeom prst="rect">
            <a:avLst/>
          </a:prstGeom>
        </p:spPr>
      </p:pic>
      <p:pic>
        <p:nvPicPr>
          <p:cNvPr id="93" name="Graphique 92" descr="Jupiter avec un remplissage uni">
            <a:extLst>
              <a:ext uri="{FF2B5EF4-FFF2-40B4-BE49-F238E27FC236}">
                <a16:creationId xmlns:a16="http://schemas.microsoft.com/office/drawing/2014/main" id="{32E09984-2B2C-8B22-A038-069C18397A6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18262276">
            <a:off x="3408598" y="4245716"/>
            <a:ext cx="445111" cy="445111"/>
          </a:xfrm>
          <a:prstGeom prst="rect">
            <a:avLst/>
          </a:prstGeom>
        </p:spPr>
      </p:pic>
      <p:pic>
        <p:nvPicPr>
          <p:cNvPr id="95" name="Graphique 94" descr="Uranus avec un remplissage uni">
            <a:extLst>
              <a:ext uri="{FF2B5EF4-FFF2-40B4-BE49-F238E27FC236}">
                <a16:creationId xmlns:a16="http://schemas.microsoft.com/office/drawing/2014/main" id="{718A6B5F-CFFC-6337-C62C-4205A93FA40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23596" y="3197058"/>
            <a:ext cx="445111" cy="445111"/>
          </a:xfrm>
          <a:prstGeom prst="rect">
            <a:avLst/>
          </a:prstGeom>
        </p:spPr>
      </p:pic>
      <p:pic>
        <p:nvPicPr>
          <p:cNvPr id="97" name="Graphique 96" descr="Venus avec un remplissage uni">
            <a:extLst>
              <a:ext uri="{FF2B5EF4-FFF2-40B4-BE49-F238E27FC236}">
                <a16:creationId xmlns:a16="http://schemas.microsoft.com/office/drawing/2014/main" id="{E898EC78-46D1-356D-F740-ADCE549688C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512384" y="3913054"/>
            <a:ext cx="445111" cy="445111"/>
          </a:xfrm>
          <a:prstGeom prst="rect">
            <a:avLst/>
          </a:prstGeom>
        </p:spPr>
      </p:pic>
      <p:pic>
        <p:nvPicPr>
          <p:cNvPr id="99" name="Graphique 98" descr="Mars avec un remplissage uni">
            <a:extLst>
              <a:ext uri="{FF2B5EF4-FFF2-40B4-BE49-F238E27FC236}">
                <a16:creationId xmlns:a16="http://schemas.microsoft.com/office/drawing/2014/main" id="{B64D51C6-A1DD-672C-3147-402BEA132F8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215436" y="4273100"/>
            <a:ext cx="445111" cy="445111"/>
          </a:xfrm>
          <a:prstGeom prst="rect">
            <a:avLst/>
          </a:prstGeom>
        </p:spPr>
      </p:pic>
      <p:pic>
        <p:nvPicPr>
          <p:cNvPr id="101" name="Graphique 100" descr="Neptune avec un remplissage uni">
            <a:extLst>
              <a:ext uri="{FF2B5EF4-FFF2-40B4-BE49-F238E27FC236}">
                <a16:creationId xmlns:a16="http://schemas.microsoft.com/office/drawing/2014/main" id="{3E48CEE3-6BBB-63A6-5AD0-914CD2817DB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256595" y="3663731"/>
            <a:ext cx="445111" cy="445111"/>
          </a:xfrm>
          <a:prstGeom prst="rect">
            <a:avLst/>
          </a:prstGeom>
        </p:spPr>
      </p:pic>
      <p:pic>
        <p:nvPicPr>
          <p:cNvPr id="103" name="Graphique 102" descr="Planet avec un remplissage uni">
            <a:extLst>
              <a:ext uri="{FF2B5EF4-FFF2-40B4-BE49-F238E27FC236}">
                <a16:creationId xmlns:a16="http://schemas.microsoft.com/office/drawing/2014/main" id="{FB0B42EC-C72C-875A-FC33-3FF46C583AF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 rot="8096356">
            <a:off x="4148685" y="4951456"/>
            <a:ext cx="445111" cy="445111"/>
          </a:xfrm>
          <a:prstGeom prst="rect">
            <a:avLst/>
          </a:prstGeom>
        </p:spPr>
      </p:pic>
      <p:pic>
        <p:nvPicPr>
          <p:cNvPr id="105" name="Graphique 104" descr="Earth globe: Africa and Europe avec un remplissage uni">
            <a:extLst>
              <a:ext uri="{FF2B5EF4-FFF2-40B4-BE49-F238E27FC236}">
                <a16:creationId xmlns:a16="http://schemas.microsoft.com/office/drawing/2014/main" id="{915CCF77-DDC0-9664-C811-600946ED4DD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flipH="1">
            <a:off x="3747504" y="3644570"/>
            <a:ext cx="445111" cy="445111"/>
          </a:xfrm>
          <a:prstGeom prst="rect">
            <a:avLst/>
          </a:prstGeom>
        </p:spPr>
      </p:pic>
      <p:pic>
        <p:nvPicPr>
          <p:cNvPr id="106" name="Graphique 105" descr="Earth avec un remplissage uni">
            <a:extLst>
              <a:ext uri="{FF2B5EF4-FFF2-40B4-BE49-F238E27FC236}">
                <a16:creationId xmlns:a16="http://schemas.microsoft.com/office/drawing/2014/main" id="{41A3065A-F459-BC8F-D98E-3606434C32D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 rot="16754605">
            <a:off x="5642958" y="2869473"/>
            <a:ext cx="445111" cy="445111"/>
          </a:xfrm>
          <a:prstGeom prst="rect">
            <a:avLst/>
          </a:prstGeom>
        </p:spPr>
      </p:pic>
      <p:pic>
        <p:nvPicPr>
          <p:cNvPr id="107" name="Graphique 106" descr="Mercury avec un remplissage uni">
            <a:extLst>
              <a:ext uri="{FF2B5EF4-FFF2-40B4-BE49-F238E27FC236}">
                <a16:creationId xmlns:a16="http://schemas.microsoft.com/office/drawing/2014/main" id="{F37E96F2-6C17-E3BD-01DC-E713A2DAEB5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717615" y="3249784"/>
            <a:ext cx="445111" cy="445111"/>
          </a:xfrm>
          <a:prstGeom prst="rect">
            <a:avLst/>
          </a:prstGeom>
        </p:spPr>
      </p:pic>
      <p:pic>
        <p:nvPicPr>
          <p:cNvPr id="108" name="Graphique 107" descr="Saturn avec un remplissage uni">
            <a:extLst>
              <a:ext uri="{FF2B5EF4-FFF2-40B4-BE49-F238E27FC236}">
                <a16:creationId xmlns:a16="http://schemas.microsoft.com/office/drawing/2014/main" id="{1DCF0600-A131-1F08-50B9-93EF5784302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 rot="4515379">
            <a:off x="3305000" y="3489346"/>
            <a:ext cx="445111" cy="445111"/>
          </a:xfrm>
          <a:prstGeom prst="rect">
            <a:avLst/>
          </a:prstGeom>
        </p:spPr>
      </p:pic>
      <p:pic>
        <p:nvPicPr>
          <p:cNvPr id="109" name="Graphique 108" descr="Jupiter avec un remplissage uni">
            <a:extLst>
              <a:ext uri="{FF2B5EF4-FFF2-40B4-BE49-F238E27FC236}">
                <a16:creationId xmlns:a16="http://schemas.microsoft.com/office/drawing/2014/main" id="{9C3FC74C-AF53-650B-8E94-D17250D26ED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4434088" y="3953434"/>
            <a:ext cx="445111" cy="445111"/>
          </a:xfrm>
          <a:prstGeom prst="rect">
            <a:avLst/>
          </a:prstGeom>
        </p:spPr>
      </p:pic>
      <p:pic>
        <p:nvPicPr>
          <p:cNvPr id="110" name="Graphique 109" descr="Uranus avec un remplissage uni">
            <a:extLst>
              <a:ext uri="{FF2B5EF4-FFF2-40B4-BE49-F238E27FC236}">
                <a16:creationId xmlns:a16="http://schemas.microsoft.com/office/drawing/2014/main" id="{B253FF1B-49A6-F917-C982-E67B912C94D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479150" y="4641743"/>
            <a:ext cx="445111" cy="445111"/>
          </a:xfrm>
          <a:prstGeom prst="rect">
            <a:avLst/>
          </a:prstGeom>
        </p:spPr>
      </p:pic>
      <p:pic>
        <p:nvPicPr>
          <p:cNvPr id="111" name="Graphique 110" descr="Venus avec un remplissage uni">
            <a:extLst>
              <a:ext uri="{FF2B5EF4-FFF2-40B4-BE49-F238E27FC236}">
                <a16:creationId xmlns:a16="http://schemas.microsoft.com/office/drawing/2014/main" id="{D3F8A22F-0135-9A2F-166C-A06A3541D04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002583" y="3970294"/>
            <a:ext cx="445111" cy="445111"/>
          </a:xfrm>
          <a:prstGeom prst="rect">
            <a:avLst/>
          </a:prstGeom>
        </p:spPr>
      </p:pic>
      <p:pic>
        <p:nvPicPr>
          <p:cNvPr id="112" name="Graphique 111" descr="Mars avec un remplissage uni">
            <a:extLst>
              <a:ext uri="{FF2B5EF4-FFF2-40B4-BE49-F238E27FC236}">
                <a16:creationId xmlns:a16="http://schemas.microsoft.com/office/drawing/2014/main" id="{04DCDB10-53FE-15DA-0643-A54339EB10F2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5214022" y="2802512"/>
            <a:ext cx="445111" cy="445111"/>
          </a:xfrm>
          <a:prstGeom prst="rect">
            <a:avLst/>
          </a:prstGeom>
        </p:spPr>
      </p:pic>
      <p:pic>
        <p:nvPicPr>
          <p:cNvPr id="113" name="Graphique 112" descr="Neptune avec un remplissage uni">
            <a:extLst>
              <a:ext uri="{FF2B5EF4-FFF2-40B4-BE49-F238E27FC236}">
                <a16:creationId xmlns:a16="http://schemas.microsoft.com/office/drawing/2014/main" id="{857A708C-ECB1-A61F-2BAE-6EDFE1BDAC2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903604" y="4396934"/>
            <a:ext cx="445111" cy="445111"/>
          </a:xfrm>
          <a:prstGeom prst="rect">
            <a:avLst/>
          </a:prstGeom>
        </p:spPr>
      </p:pic>
      <p:pic>
        <p:nvPicPr>
          <p:cNvPr id="114" name="Graphique 113" descr="Planet avec un remplissage uni">
            <a:extLst>
              <a:ext uri="{FF2B5EF4-FFF2-40B4-BE49-F238E27FC236}">
                <a16:creationId xmlns:a16="http://schemas.microsoft.com/office/drawing/2014/main" id="{6EFD26A2-5507-BABB-D1FA-9B22790A7BA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5014106" y="3586919"/>
            <a:ext cx="445111" cy="445111"/>
          </a:xfrm>
          <a:prstGeom prst="rect">
            <a:avLst/>
          </a:prstGeom>
        </p:spPr>
      </p:pic>
      <p:pic>
        <p:nvPicPr>
          <p:cNvPr id="115" name="Graphique 114" descr="Earth globe: Africa and Europe avec un remplissage uni">
            <a:extLst>
              <a:ext uri="{FF2B5EF4-FFF2-40B4-BE49-F238E27FC236}">
                <a16:creationId xmlns:a16="http://schemas.microsoft.com/office/drawing/2014/main" id="{1CDF3664-A95B-6BF3-F51F-94F36E137384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 rot="15491956">
            <a:off x="3767841" y="4419874"/>
            <a:ext cx="445111" cy="445111"/>
          </a:xfrm>
          <a:prstGeom prst="rect">
            <a:avLst/>
          </a:prstGeom>
        </p:spPr>
      </p:pic>
      <p:pic>
        <p:nvPicPr>
          <p:cNvPr id="116" name="Graphique 115" descr="Earth avec un remplissage uni">
            <a:extLst>
              <a:ext uri="{FF2B5EF4-FFF2-40B4-BE49-F238E27FC236}">
                <a16:creationId xmlns:a16="http://schemas.microsoft.com/office/drawing/2014/main" id="{3CD2914E-A50B-0302-6C1A-5A6A11B3B28D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4521911" y="3221341"/>
            <a:ext cx="445111" cy="445111"/>
          </a:xfrm>
          <a:prstGeom prst="rect">
            <a:avLst/>
          </a:prstGeom>
        </p:spPr>
      </p:pic>
      <p:pic>
        <p:nvPicPr>
          <p:cNvPr id="117" name="Graphique 116" descr="Mercury avec un remplissage uni">
            <a:extLst>
              <a:ext uri="{FF2B5EF4-FFF2-40B4-BE49-F238E27FC236}">
                <a16:creationId xmlns:a16="http://schemas.microsoft.com/office/drawing/2014/main" id="{4E1AD1A0-61E2-64E1-4302-CB20A0B900A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 rot="4993011">
            <a:off x="5873068" y="3720485"/>
            <a:ext cx="445111" cy="445111"/>
          </a:xfrm>
          <a:prstGeom prst="rect">
            <a:avLst/>
          </a:prstGeom>
        </p:spPr>
      </p:pic>
      <p:pic>
        <p:nvPicPr>
          <p:cNvPr id="118" name="Graphique 117" descr="Saturn avec un remplissage uni">
            <a:extLst>
              <a:ext uri="{FF2B5EF4-FFF2-40B4-BE49-F238E27FC236}">
                <a16:creationId xmlns:a16="http://schemas.microsoft.com/office/drawing/2014/main" id="{234FD8A0-E77B-3B58-C081-F769BB62ABBC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586168" y="4276839"/>
            <a:ext cx="445111" cy="445111"/>
          </a:xfrm>
          <a:prstGeom prst="rect">
            <a:avLst/>
          </a:prstGeom>
        </p:spPr>
      </p:pic>
      <p:pic>
        <p:nvPicPr>
          <p:cNvPr id="119" name="Graphique 118" descr="Jupiter avec un remplissage uni">
            <a:extLst>
              <a:ext uri="{FF2B5EF4-FFF2-40B4-BE49-F238E27FC236}">
                <a16:creationId xmlns:a16="http://schemas.microsoft.com/office/drawing/2014/main" id="{7741FC12-BDD2-96D6-EDE3-CC700DF10F46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4095911" y="4609010"/>
            <a:ext cx="445111" cy="445111"/>
          </a:xfrm>
          <a:prstGeom prst="rect">
            <a:avLst/>
          </a:prstGeom>
        </p:spPr>
      </p:pic>
      <p:pic>
        <p:nvPicPr>
          <p:cNvPr id="120" name="Graphique 119" descr="Uranus avec un remplissage uni">
            <a:extLst>
              <a:ext uri="{FF2B5EF4-FFF2-40B4-BE49-F238E27FC236}">
                <a16:creationId xmlns:a16="http://schemas.microsoft.com/office/drawing/2014/main" id="{ECDFAEEC-5DBE-19C3-EC0B-24F0841946D4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 rot="15204340">
            <a:off x="5318131" y="4315987"/>
            <a:ext cx="445111" cy="445111"/>
          </a:xfrm>
          <a:prstGeom prst="rect">
            <a:avLst/>
          </a:prstGeom>
        </p:spPr>
      </p:pic>
      <p:pic>
        <p:nvPicPr>
          <p:cNvPr id="121" name="Graphique 120" descr="Venus avec un remplissage uni">
            <a:extLst>
              <a:ext uri="{FF2B5EF4-FFF2-40B4-BE49-F238E27FC236}">
                <a16:creationId xmlns:a16="http://schemas.microsoft.com/office/drawing/2014/main" id="{F5143E1C-1813-B022-7749-DD2CAA09A96F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 rot="2167630">
            <a:off x="3325193" y="3841538"/>
            <a:ext cx="445111" cy="445111"/>
          </a:xfrm>
          <a:prstGeom prst="rect">
            <a:avLst/>
          </a:prstGeom>
        </p:spPr>
      </p:pic>
      <p:pic>
        <p:nvPicPr>
          <p:cNvPr id="122" name="Graphique 121" descr="Mars avec un remplissage uni">
            <a:extLst>
              <a:ext uri="{FF2B5EF4-FFF2-40B4-BE49-F238E27FC236}">
                <a16:creationId xmlns:a16="http://schemas.microsoft.com/office/drawing/2014/main" id="{E8A5B9EA-3DF1-E56C-8552-85E02E3C691F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5831032" y="3262424"/>
            <a:ext cx="445111" cy="445111"/>
          </a:xfrm>
          <a:prstGeom prst="rect">
            <a:avLst/>
          </a:prstGeom>
        </p:spPr>
      </p:pic>
      <p:pic>
        <p:nvPicPr>
          <p:cNvPr id="123" name="Graphique 122" descr="Neptune avec un remplissage uni">
            <a:extLst>
              <a:ext uri="{FF2B5EF4-FFF2-40B4-BE49-F238E27FC236}">
                <a16:creationId xmlns:a16="http://schemas.microsoft.com/office/drawing/2014/main" id="{88503EE0-7C29-2B10-7FF0-ABE3CE4A5D36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 rot="15316853">
            <a:off x="5412038" y="3146429"/>
            <a:ext cx="445111" cy="445111"/>
          </a:xfrm>
          <a:prstGeom prst="rect">
            <a:avLst/>
          </a:prstGeom>
        </p:spPr>
      </p:pic>
      <p:pic>
        <p:nvPicPr>
          <p:cNvPr id="124" name="Graphique 123" descr="Planet avec un remplissage uni">
            <a:extLst>
              <a:ext uri="{FF2B5EF4-FFF2-40B4-BE49-F238E27FC236}">
                <a16:creationId xmlns:a16="http://schemas.microsoft.com/office/drawing/2014/main" id="{087666BB-1953-669C-CB6C-5A5518074E0E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 rot="4600438">
            <a:off x="4847249" y="4758970"/>
            <a:ext cx="445111" cy="445111"/>
          </a:xfrm>
          <a:prstGeom prst="rect">
            <a:avLst/>
          </a:prstGeom>
        </p:spPr>
      </p:pic>
      <p:pic>
        <p:nvPicPr>
          <p:cNvPr id="125" name="Graphique 124" descr="Earth globe: Africa and Europe avec un remplissage uni">
            <a:extLst>
              <a:ext uri="{FF2B5EF4-FFF2-40B4-BE49-F238E27FC236}">
                <a16:creationId xmlns:a16="http://schemas.microsoft.com/office/drawing/2014/main" id="{097C098F-4486-5F41-7E6B-DAD43E975355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 rot="10484401">
            <a:off x="3807157" y="2897926"/>
            <a:ext cx="445111" cy="445111"/>
          </a:xfrm>
          <a:prstGeom prst="rect">
            <a:avLst/>
          </a:prstGeom>
        </p:spPr>
      </p:pic>
      <p:pic>
        <p:nvPicPr>
          <p:cNvPr id="126" name="Graphique 125" descr="Earth avec un remplissage uni">
            <a:extLst>
              <a:ext uri="{FF2B5EF4-FFF2-40B4-BE49-F238E27FC236}">
                <a16:creationId xmlns:a16="http://schemas.microsoft.com/office/drawing/2014/main" id="{97E90360-DF44-CD07-D843-9C3BD0784C9F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3672775" y="4006975"/>
            <a:ext cx="445111" cy="445111"/>
          </a:xfrm>
          <a:prstGeom prst="rect">
            <a:avLst/>
          </a:prstGeom>
        </p:spPr>
      </p:pic>
      <p:pic>
        <p:nvPicPr>
          <p:cNvPr id="127" name="Graphique 126" descr="Mercury avec un remplissage uni">
            <a:extLst>
              <a:ext uri="{FF2B5EF4-FFF2-40B4-BE49-F238E27FC236}">
                <a16:creationId xmlns:a16="http://schemas.microsoft.com/office/drawing/2014/main" id="{2D93A793-7090-6186-4030-DFE28545EA15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4647623" y="3591371"/>
            <a:ext cx="445111" cy="445111"/>
          </a:xfrm>
          <a:prstGeom prst="rect">
            <a:avLst/>
          </a:prstGeom>
        </p:spPr>
      </p:pic>
      <p:pic>
        <p:nvPicPr>
          <p:cNvPr id="128" name="Graphique 127" descr="Saturn avec un remplissage uni">
            <a:extLst>
              <a:ext uri="{FF2B5EF4-FFF2-40B4-BE49-F238E27FC236}">
                <a16:creationId xmlns:a16="http://schemas.microsoft.com/office/drawing/2014/main" id="{30E3C90D-474C-750B-3F02-EF47467DAD1B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 flipH="1">
            <a:off x="5436264" y="3585481"/>
            <a:ext cx="445111" cy="445111"/>
          </a:xfrm>
          <a:prstGeom prst="rect">
            <a:avLst/>
          </a:prstGeom>
        </p:spPr>
      </p:pic>
      <p:pic>
        <p:nvPicPr>
          <p:cNvPr id="129" name="Graphique 128" descr="Jupiter avec un remplissage uni">
            <a:extLst>
              <a:ext uri="{FF2B5EF4-FFF2-40B4-BE49-F238E27FC236}">
                <a16:creationId xmlns:a16="http://schemas.microsoft.com/office/drawing/2014/main" id="{E572AFE1-E3D2-DFD8-9AB2-538F7EAE64A7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 rot="5400000">
            <a:off x="5025617" y="3993631"/>
            <a:ext cx="445111" cy="445111"/>
          </a:xfrm>
          <a:prstGeom prst="rect">
            <a:avLst/>
          </a:prstGeom>
        </p:spPr>
      </p:pic>
      <p:pic>
        <p:nvPicPr>
          <p:cNvPr id="130" name="Graphique 129" descr="Uranus avec un remplissage uni">
            <a:extLst>
              <a:ext uri="{FF2B5EF4-FFF2-40B4-BE49-F238E27FC236}">
                <a16:creationId xmlns:a16="http://schemas.microsoft.com/office/drawing/2014/main" id="{6F0F0122-F7E8-53BE-FF98-A13E8B6FF51D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3361066" y="4589563"/>
            <a:ext cx="445111" cy="445111"/>
          </a:xfrm>
          <a:prstGeom prst="rect">
            <a:avLst/>
          </a:prstGeom>
        </p:spPr>
      </p:pic>
      <p:pic>
        <p:nvPicPr>
          <p:cNvPr id="131" name="Graphique 130" descr="Venus avec un remplissage uni">
            <a:extLst>
              <a:ext uri="{FF2B5EF4-FFF2-40B4-BE49-F238E27FC236}">
                <a16:creationId xmlns:a16="http://schemas.microsoft.com/office/drawing/2014/main" id="{6E669DEE-9F7F-E83E-831F-7CEF57FCABD1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717615" y="4822715"/>
            <a:ext cx="445111" cy="445111"/>
          </a:xfrm>
          <a:prstGeom prst="rect">
            <a:avLst/>
          </a:prstGeom>
        </p:spPr>
      </p:pic>
      <p:pic>
        <p:nvPicPr>
          <p:cNvPr id="132" name="Graphique 131" descr="Mars avec un remplissage uni">
            <a:extLst>
              <a:ext uri="{FF2B5EF4-FFF2-40B4-BE49-F238E27FC236}">
                <a16:creationId xmlns:a16="http://schemas.microsoft.com/office/drawing/2014/main" id="{89A3F9A8-B384-1110-F430-E87B258DB6E9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 rot="3503776">
            <a:off x="4106230" y="3312840"/>
            <a:ext cx="445111" cy="445111"/>
          </a:xfrm>
          <a:prstGeom prst="rect">
            <a:avLst/>
          </a:prstGeom>
        </p:spPr>
      </p:pic>
      <p:pic>
        <p:nvPicPr>
          <p:cNvPr id="133" name="Graphique 132" descr="Neptune avec un remplissage uni">
            <a:extLst>
              <a:ext uri="{FF2B5EF4-FFF2-40B4-BE49-F238E27FC236}">
                <a16:creationId xmlns:a16="http://schemas.microsoft.com/office/drawing/2014/main" id="{AC5891FC-0B81-5C39-DE95-33CC4A106BE7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 rot="18454605">
            <a:off x="5231688" y="4713193"/>
            <a:ext cx="445111" cy="445111"/>
          </a:xfrm>
          <a:prstGeom prst="rect">
            <a:avLst/>
          </a:prstGeom>
        </p:spPr>
      </p:pic>
      <p:pic>
        <p:nvPicPr>
          <p:cNvPr id="134" name="Graphique 133" descr="Planet avec un remplissage uni">
            <a:extLst>
              <a:ext uri="{FF2B5EF4-FFF2-40B4-BE49-F238E27FC236}">
                <a16:creationId xmlns:a16="http://schemas.microsoft.com/office/drawing/2014/main" id="{3802FF52-F4E3-67E4-9810-9DEEFE24C6B1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 rot="19779446">
            <a:off x="5749225" y="4243262"/>
            <a:ext cx="445111" cy="44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8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1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2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3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6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7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8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9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1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2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3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4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6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7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8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9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1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2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300"/>
                            </p:stCondLst>
                            <p:childTnLst>
                              <p:par>
                                <p:cTn id="190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7" grpId="0" animBg="1"/>
      <p:bldP spid="63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AE392-4293-8292-CE42-CDC123F7F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Répartition du temps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92D1BBD-14B3-09E6-725E-C77D3C51A162}"/>
              </a:ext>
            </a:extLst>
          </p:cNvPr>
          <p:cNvGrpSpPr/>
          <p:nvPr/>
        </p:nvGrpSpPr>
        <p:grpSpPr>
          <a:xfrm>
            <a:off x="1140737" y="922818"/>
            <a:ext cx="3095757" cy="1109383"/>
            <a:chOff x="1140737" y="922818"/>
            <a:chExt cx="3095757" cy="1109383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622C680D-D2EC-4FA8-40C7-88309E266492}"/>
                </a:ext>
              </a:extLst>
            </p:cNvPr>
            <p:cNvSpPr/>
            <p:nvPr/>
          </p:nvSpPr>
          <p:spPr>
            <a:xfrm>
              <a:off x="1140737" y="1143687"/>
              <a:ext cx="2589891" cy="479253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  <a:latin typeface="Dosis" pitchFamily="2" charset="77"/>
                </a:rPr>
                <a:t>Survey en transit</a:t>
              </a:r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F841AF98-CEA0-595C-C8A6-78EBF9E50BFB}"/>
                </a:ext>
              </a:extLst>
            </p:cNvPr>
            <p:cNvGrpSpPr/>
            <p:nvPr/>
          </p:nvGrpSpPr>
          <p:grpSpPr>
            <a:xfrm>
              <a:off x="3413833" y="922818"/>
              <a:ext cx="822661" cy="1109383"/>
              <a:chOff x="3413833" y="922818"/>
              <a:chExt cx="822661" cy="1109383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3469BDB1-75C3-C445-D344-F6C27D9DC9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4797" t="4495" r="23054" b="52388"/>
              <a:stretch/>
            </p:blipFill>
            <p:spPr>
              <a:xfrm>
                <a:off x="3499478" y="922818"/>
                <a:ext cx="670574" cy="831600"/>
              </a:xfrm>
              <a:prstGeom prst="roundRect">
                <a:avLst/>
              </a:prstGeom>
            </p:spPr>
          </p:pic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D2EFEC2A-A162-0CC2-2B50-90A75E5E4F61}"/>
                  </a:ext>
                </a:extLst>
              </p:cNvPr>
              <p:cNvSpPr txBox="1"/>
              <p:nvPr/>
            </p:nvSpPr>
            <p:spPr>
              <a:xfrm>
                <a:off x="3413833" y="1724424"/>
                <a:ext cx="822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R. </a:t>
                </a:r>
                <a:r>
                  <a:rPr lang="en-US" dirty="0" err="1">
                    <a:solidFill>
                      <a:schemeClr val="tx1"/>
                    </a:solidFill>
                  </a:rPr>
                  <a:t>Allart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71A5E25-24A3-00AC-D225-8D12726DBFB6}"/>
              </a:ext>
            </a:extLst>
          </p:cNvPr>
          <p:cNvGrpSpPr/>
          <p:nvPr/>
        </p:nvGrpSpPr>
        <p:grpSpPr>
          <a:xfrm>
            <a:off x="4416340" y="744567"/>
            <a:ext cx="3254767" cy="1082856"/>
            <a:chOff x="4416340" y="744567"/>
            <a:chExt cx="3254767" cy="108285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E5994B8-6E6F-346A-830D-9375359979C1}"/>
                </a:ext>
              </a:extLst>
            </p:cNvPr>
            <p:cNvSpPr/>
            <p:nvPr/>
          </p:nvSpPr>
          <p:spPr>
            <a:xfrm>
              <a:off x="5186486" y="922818"/>
              <a:ext cx="2484621" cy="874806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latin typeface="Dosis" pitchFamily="2" charset="77"/>
                </a:rPr>
                <a:t>Caractérisation détaillée</a:t>
              </a: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776C6330-F064-6B2E-F3D8-C6F2A4964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8330" y="744567"/>
              <a:ext cx="555223" cy="831600"/>
            </a:xfrm>
            <a:prstGeom prst="round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CA59E7CB-DC52-55EC-9849-C23ED8432C22}"/>
                </a:ext>
              </a:extLst>
            </p:cNvPr>
            <p:cNvSpPr txBox="1"/>
            <p:nvPr/>
          </p:nvSpPr>
          <p:spPr>
            <a:xfrm>
              <a:off x="4416340" y="1519646"/>
              <a:ext cx="1111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B. </a:t>
              </a:r>
              <a:r>
                <a:rPr lang="en-US" dirty="0" err="1">
                  <a:solidFill>
                    <a:schemeClr val="tx1"/>
                  </a:solidFill>
                </a:rPr>
                <a:t>Benneke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9811089-C8CB-F714-145F-FE9B22AE76CA}"/>
              </a:ext>
            </a:extLst>
          </p:cNvPr>
          <p:cNvGrpSpPr/>
          <p:nvPr/>
        </p:nvGrpSpPr>
        <p:grpSpPr>
          <a:xfrm>
            <a:off x="4762230" y="1852906"/>
            <a:ext cx="4118963" cy="831600"/>
            <a:chOff x="4762230" y="1852906"/>
            <a:chExt cx="4118963" cy="8316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4D97323D-6A4A-A3E8-8F7E-27C5B6CA80E5}"/>
                </a:ext>
              </a:extLst>
            </p:cNvPr>
            <p:cNvSpPr/>
            <p:nvPr/>
          </p:nvSpPr>
          <p:spPr>
            <a:xfrm>
              <a:off x="5911200" y="2009358"/>
              <a:ext cx="2969993" cy="4288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>
                  <a:solidFill>
                    <a:schemeClr val="tx1"/>
                  </a:solidFill>
                  <a:latin typeface="Dosis" pitchFamily="2" charset="77"/>
                </a:rPr>
                <a:t>Survey en emission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00C2668-54C2-2AC0-0612-8006E5CA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0846" y="1852906"/>
              <a:ext cx="554400" cy="831600"/>
            </a:xfrm>
            <a:prstGeom prst="round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3D3E67C-9E1C-4698-DF54-823448012559}"/>
                </a:ext>
              </a:extLst>
            </p:cNvPr>
            <p:cNvSpPr txBox="1"/>
            <p:nvPr/>
          </p:nvSpPr>
          <p:spPr>
            <a:xfrm>
              <a:off x="4762230" y="2170876"/>
              <a:ext cx="10518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S. Pelletier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B740A8F9-061E-E67C-ABAA-C5B112325CD5}"/>
              </a:ext>
            </a:extLst>
          </p:cNvPr>
          <p:cNvGrpSpPr/>
          <p:nvPr/>
        </p:nvGrpSpPr>
        <p:grpSpPr>
          <a:xfrm>
            <a:off x="5117854" y="2800775"/>
            <a:ext cx="3470450" cy="874806"/>
            <a:chOff x="5117854" y="2800775"/>
            <a:chExt cx="3470450" cy="874806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763C90E2-FCE2-76D7-F7EA-A1C7143153B2}"/>
                </a:ext>
              </a:extLst>
            </p:cNvPr>
            <p:cNvSpPr/>
            <p:nvPr/>
          </p:nvSpPr>
          <p:spPr>
            <a:xfrm>
              <a:off x="6103683" y="2800775"/>
              <a:ext cx="2484621" cy="87480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tx1"/>
                  </a:solidFill>
                  <a:latin typeface="Dosis" pitchFamily="2" charset="77"/>
                </a:rPr>
                <a:t>Détection de planètes jeunes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A874E7D-6AEE-7047-1197-0C75E5E8A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3827" y="2800775"/>
              <a:ext cx="554400" cy="831600"/>
            </a:xfrm>
            <a:prstGeom prst="round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401B421D-BE4B-C227-EFF2-88DCCFEEC1CC}"/>
                </a:ext>
              </a:extLst>
            </p:cNvPr>
            <p:cNvSpPr txBox="1"/>
            <p:nvPr/>
          </p:nvSpPr>
          <p:spPr>
            <a:xfrm>
              <a:off x="5117854" y="3086041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T. Vandal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85B09458-3C29-63AA-FE21-5E554ED9E103}"/>
              </a:ext>
            </a:extLst>
          </p:cNvPr>
          <p:cNvGrpSpPr/>
          <p:nvPr/>
        </p:nvGrpSpPr>
        <p:grpSpPr>
          <a:xfrm>
            <a:off x="1038491" y="3106801"/>
            <a:ext cx="2679131" cy="831600"/>
            <a:chOff x="1176374" y="3324511"/>
            <a:chExt cx="2679131" cy="831600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AE4C3B31-C311-2CD8-1DB3-60E345837CA5}"/>
                </a:ext>
              </a:extLst>
            </p:cNvPr>
            <p:cNvSpPr/>
            <p:nvPr/>
          </p:nvSpPr>
          <p:spPr>
            <a:xfrm>
              <a:off x="1176374" y="3635459"/>
              <a:ext cx="1665664" cy="45832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Dosis" pitchFamily="2" charset="77"/>
                </a:rPr>
                <a:t>Trappist-1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79793B85-7477-C2AC-D285-B0B80E482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35780" y="3324511"/>
              <a:ext cx="554400" cy="831600"/>
            </a:xfrm>
            <a:prstGeom prst="round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FD0EB189-A1F8-F3A6-1F1E-445201E36C59}"/>
                </a:ext>
              </a:extLst>
            </p:cNvPr>
            <p:cNvSpPr txBox="1"/>
            <p:nvPr/>
          </p:nvSpPr>
          <p:spPr>
            <a:xfrm>
              <a:off x="3143451" y="3399986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O. Lim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09C2A7E-EDD6-03AB-3C76-C1EC52EAAD9D}"/>
              </a:ext>
            </a:extLst>
          </p:cNvPr>
          <p:cNvGrpSpPr/>
          <p:nvPr/>
        </p:nvGrpSpPr>
        <p:grpSpPr>
          <a:xfrm>
            <a:off x="482990" y="1996462"/>
            <a:ext cx="3907286" cy="880925"/>
            <a:chOff x="374134" y="2134347"/>
            <a:chExt cx="3907286" cy="880925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87ED3DDC-1745-13EB-40C2-5B984F518F2B}"/>
                </a:ext>
              </a:extLst>
            </p:cNvPr>
            <p:cNvSpPr/>
            <p:nvPr/>
          </p:nvSpPr>
          <p:spPr>
            <a:xfrm>
              <a:off x="374134" y="2134347"/>
              <a:ext cx="2484621" cy="8748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>
                  <a:solidFill>
                    <a:schemeClr val="tx1"/>
                  </a:solidFill>
                  <a:latin typeface="Dosis" pitchFamily="2" charset="77"/>
                </a:rPr>
                <a:t>Planètes jeunes en transit</a:t>
              </a: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1F239B9-96E8-1083-0496-AAEE8A1E3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792" t="7031" r="15925" b="7935"/>
            <a:stretch/>
          </p:blipFill>
          <p:spPr>
            <a:xfrm>
              <a:off x="2490952" y="2184275"/>
              <a:ext cx="716149" cy="830997"/>
            </a:xfrm>
            <a:prstGeom prst="round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EEBFC58D-B066-1BE3-0143-930150C41E8A}"/>
                </a:ext>
              </a:extLst>
            </p:cNvPr>
            <p:cNvSpPr txBox="1"/>
            <p:nvPr/>
          </p:nvSpPr>
          <p:spPr>
            <a:xfrm>
              <a:off x="3179836" y="2364645"/>
              <a:ext cx="11015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A. R. Costa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Silva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D04A631D-32F9-8E66-61F4-24D1FB5913DE}"/>
              </a:ext>
            </a:extLst>
          </p:cNvPr>
          <p:cNvGrpSpPr/>
          <p:nvPr/>
        </p:nvGrpSpPr>
        <p:grpSpPr>
          <a:xfrm>
            <a:off x="4855313" y="3580704"/>
            <a:ext cx="4025880" cy="1367224"/>
            <a:chOff x="4753715" y="3609732"/>
            <a:chExt cx="4025880" cy="1367224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3DBE08C7-F9E6-CE0B-3C6C-43DD7C5FF2E9}"/>
                </a:ext>
              </a:extLst>
            </p:cNvPr>
            <p:cNvGrpSpPr/>
            <p:nvPr/>
          </p:nvGrpSpPr>
          <p:grpSpPr>
            <a:xfrm>
              <a:off x="4753715" y="3609732"/>
              <a:ext cx="4025880" cy="1367224"/>
              <a:chOff x="4753715" y="3609732"/>
              <a:chExt cx="4025880" cy="1367224"/>
            </a:xfrm>
          </p:grpSpPr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519B4566-0D29-74F3-6FD4-3E8C610FADFF}"/>
                  </a:ext>
                </a:extLst>
              </p:cNvPr>
              <p:cNvSpPr/>
              <p:nvPr/>
            </p:nvSpPr>
            <p:spPr>
              <a:xfrm>
                <a:off x="5745609" y="3889929"/>
                <a:ext cx="3033986" cy="1087027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>
                    <a:solidFill>
                      <a:schemeClr val="bg1"/>
                    </a:solidFill>
                    <a:latin typeface="Dosis" pitchFamily="2" charset="77"/>
                  </a:rPr>
                  <a:t>Petites planètes mutuellement désalignées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980249ED-B0E5-77F7-4597-2C86DA76CB7D}"/>
                  </a:ext>
                </a:extLst>
              </p:cNvPr>
              <p:cNvSpPr txBox="1"/>
              <p:nvPr/>
            </p:nvSpPr>
            <p:spPr>
              <a:xfrm>
                <a:off x="4753715" y="3609732"/>
                <a:ext cx="1040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V. </a:t>
                </a:r>
                <a:r>
                  <a:rPr lang="en-US" dirty="0" err="1">
                    <a:solidFill>
                      <a:schemeClr val="tx1"/>
                    </a:solidFill>
                  </a:rPr>
                  <a:t>Bourrier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0EF0497-DD72-7085-8D88-E348C79D4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7403" r="7403"/>
            <a:stretch/>
          </p:blipFill>
          <p:spPr>
            <a:xfrm>
              <a:off x="5579001" y="3855856"/>
              <a:ext cx="672385" cy="831600"/>
            </a:xfrm>
            <a:prstGeom prst="round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5216B2D-EF8D-E120-C924-5655058978BB}"/>
              </a:ext>
            </a:extLst>
          </p:cNvPr>
          <p:cNvGrpSpPr/>
          <p:nvPr/>
        </p:nvGrpSpPr>
        <p:grpSpPr>
          <a:xfrm>
            <a:off x="1894697" y="3645421"/>
            <a:ext cx="4039538" cy="1424755"/>
            <a:chOff x="1894697" y="3696220"/>
            <a:chExt cx="4039538" cy="1424755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4BE972B8-62E6-CCA8-3663-77C36EFF744E}"/>
                </a:ext>
              </a:extLst>
            </p:cNvPr>
            <p:cNvGrpSpPr/>
            <p:nvPr/>
          </p:nvGrpSpPr>
          <p:grpSpPr>
            <a:xfrm>
              <a:off x="1894697" y="3696220"/>
              <a:ext cx="4039538" cy="1424755"/>
              <a:chOff x="1894697" y="3717991"/>
              <a:chExt cx="4039538" cy="1424755"/>
            </a:xfrm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862DD802-94E4-9584-42B0-1C13C6614DCF}"/>
                  </a:ext>
                </a:extLst>
              </p:cNvPr>
              <p:cNvSpPr/>
              <p:nvPr/>
            </p:nvSpPr>
            <p:spPr>
              <a:xfrm>
                <a:off x="1894697" y="4670077"/>
                <a:ext cx="4039538" cy="472669"/>
              </a:xfrm>
              <a:prstGeom prst="ellipse">
                <a:avLst/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dirty="0">
                    <a:solidFill>
                      <a:schemeClr val="bg1"/>
                    </a:solidFill>
                    <a:latin typeface="Dosis" pitchFamily="2" charset="77"/>
                  </a:rPr>
                  <a:t>Systèmes multi-planétaires</a:t>
                </a:r>
              </a:p>
            </p:txBody>
          </p:sp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B632373B-9444-8DF8-8A04-2A9586DA3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13494" y="3964713"/>
                <a:ext cx="554400" cy="831600"/>
              </a:xfrm>
              <a:prstGeom prst="roundRect">
                <a:avLst/>
              </a:prstGeom>
            </p:spPr>
          </p:pic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3207101-CA9C-B286-96F7-3B99FDB8259B}"/>
                  </a:ext>
                </a:extLst>
              </p:cNvPr>
              <p:cNvSpPr txBox="1"/>
              <p:nvPr/>
            </p:nvSpPr>
            <p:spPr>
              <a:xfrm>
                <a:off x="3692334" y="3717991"/>
                <a:ext cx="9621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C. </a:t>
                </a:r>
                <a:r>
                  <a:rPr lang="en-US" dirty="0" err="1">
                    <a:solidFill>
                      <a:schemeClr val="tx1"/>
                    </a:solidFill>
                  </a:rPr>
                  <a:t>Piaulet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B0943F2-2274-9001-E1E0-EC58A08C1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5185" t="-221" r="25864" b="20259"/>
            <a:stretch/>
          </p:blipFill>
          <p:spPr>
            <a:xfrm>
              <a:off x="1966387" y="4233259"/>
              <a:ext cx="624641" cy="831601"/>
            </a:xfrm>
            <a:prstGeom prst="round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E84F4B-98F8-8AE1-5032-69C6DC513F65}"/>
                </a:ext>
              </a:extLst>
            </p:cNvPr>
            <p:cNvSpPr txBox="1"/>
            <p:nvPr/>
          </p:nvSpPr>
          <p:spPr>
            <a:xfrm>
              <a:off x="2449978" y="4327950"/>
              <a:ext cx="1276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D. Mounzer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722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E58FA-7746-2970-6CB9-A2EA9869A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Echantillon planifié pour la 1</a:t>
            </a:r>
            <a:r>
              <a:rPr lang="fr-FR" baseline="30000" dirty="0"/>
              <a:t>ère</a:t>
            </a:r>
            <a:r>
              <a:rPr lang="fr-FR" dirty="0"/>
              <a:t> partie du GTO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361574-412F-94FC-33D3-B2A954C3C8A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56823" y="623499"/>
            <a:ext cx="7689850" cy="405673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2E2D31D-CB16-0E5F-B0EA-13D6CB63FCC4}"/>
              </a:ext>
            </a:extLst>
          </p:cNvPr>
          <p:cNvSpPr txBox="1"/>
          <p:nvPr/>
        </p:nvSpPr>
        <p:spPr>
          <a:xfrm>
            <a:off x="0" y="3815477"/>
            <a:ext cx="4148852" cy="13280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1"/>
                </a:solidFill>
              </a:rPr>
              <a:t>125 nuits (1125h) d’observations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1"/>
                </a:solidFill>
              </a:rPr>
              <a:t>~70 exoplanètes les plus favorable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1"/>
                </a:solidFill>
              </a:rPr>
              <a:t>242 jeux de données en transit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1"/>
                </a:solidFill>
              </a:rPr>
              <a:t>50 jeux de données en émission</a:t>
            </a:r>
          </a:p>
        </p:txBody>
      </p:sp>
    </p:spTree>
    <p:extLst>
      <p:ext uri="{BB962C8B-B14F-4D97-AF65-F5344CB8AC3E}">
        <p14:creationId xmlns:p14="http://schemas.microsoft.com/office/powerpoint/2010/main" val="334032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945E668-F40D-B889-5FFF-7B5B2071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NIRPS WP3: short term objectives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AE70A2-E236-0F8A-9629-B670CE1F537C}"/>
              </a:ext>
            </a:extLst>
          </p:cNvPr>
          <p:cNvSpPr/>
          <p:nvPr/>
        </p:nvSpPr>
        <p:spPr>
          <a:xfrm>
            <a:off x="2899393" y="627860"/>
            <a:ext cx="1483884" cy="6491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Dosis" pitchFamily="2" charset="77"/>
              </a:rPr>
              <a:t>Atmospheric composition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A70464-F047-4F04-22C5-DF8E841F48B0}"/>
              </a:ext>
            </a:extLst>
          </p:cNvPr>
          <p:cNvSpPr/>
          <p:nvPr/>
        </p:nvSpPr>
        <p:spPr>
          <a:xfrm>
            <a:off x="7460152" y="627860"/>
            <a:ext cx="1359713" cy="64910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Dosis" pitchFamily="2" charset="77"/>
              </a:rPr>
              <a:t>Orbital architecture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1939D5-1023-A0FB-AE71-F7856917F17F}"/>
              </a:ext>
            </a:extLst>
          </p:cNvPr>
          <p:cNvSpPr/>
          <p:nvPr/>
        </p:nvSpPr>
        <p:spPr>
          <a:xfrm>
            <a:off x="112535" y="633073"/>
            <a:ext cx="2448616" cy="649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Dosis" pitchFamily="2" charset="77"/>
              </a:rPr>
              <a:t>Atmospheric dynamics and escape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954F7E-42F9-F7CD-5F66-ECEF970512F8}"/>
              </a:ext>
            </a:extLst>
          </p:cNvPr>
          <p:cNvSpPr/>
          <p:nvPr/>
        </p:nvSpPr>
        <p:spPr>
          <a:xfrm>
            <a:off x="4861125" y="600004"/>
            <a:ext cx="2037494" cy="64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Dosis" pitchFamily="2" charset="77"/>
              </a:rPr>
              <a:t>Combining low- and high resolution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F656B5B2-6F1B-8609-360B-19BA926BD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636" y="1332128"/>
            <a:ext cx="2244542" cy="134148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65F3F8E6-A5B5-A172-E682-5BE4C460D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3" t="7619" r="9263"/>
          <a:stretch/>
        </p:blipFill>
        <p:spPr>
          <a:xfrm>
            <a:off x="82588" y="3905275"/>
            <a:ext cx="2448616" cy="984857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04DFBBFF-ED39-40DC-ED70-6F1BE7A651FC}"/>
              </a:ext>
            </a:extLst>
          </p:cNvPr>
          <p:cNvSpPr txBox="1"/>
          <p:nvPr/>
        </p:nvSpPr>
        <p:spPr>
          <a:xfrm>
            <a:off x="82588" y="4873997"/>
            <a:ext cx="259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e.g., Allart+2018, Seidel+2021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4375B343-4745-6B35-BC1C-7858F69C3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566" y="2700913"/>
            <a:ext cx="2254612" cy="2189219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893E1A68-2170-3FE9-0C69-9D68B3AEAF94}"/>
              </a:ext>
            </a:extLst>
          </p:cNvPr>
          <p:cNvSpPr txBox="1"/>
          <p:nvPr/>
        </p:nvSpPr>
        <p:spPr>
          <a:xfrm>
            <a:off x="4499526" y="4868629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e.g., Allart+2020,Boucher+2023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E9C28CB8-AB65-33A5-D6C5-215E5B39F81A}"/>
              </a:ext>
            </a:extLst>
          </p:cNvPr>
          <p:cNvGrpSpPr>
            <a:grpSpLocks noChangeAspect="1"/>
          </p:cNvGrpSpPr>
          <p:nvPr/>
        </p:nvGrpSpPr>
        <p:grpSpPr>
          <a:xfrm>
            <a:off x="7156909" y="1332127"/>
            <a:ext cx="1966205" cy="1011679"/>
            <a:chOff x="9997614" y="1168749"/>
            <a:chExt cx="5143501" cy="264650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2EC7BF5-7FBB-38AD-2063-DC6253B7AF2A}"/>
                </a:ext>
              </a:extLst>
            </p:cNvPr>
            <p:cNvSpPr/>
            <p:nvPr/>
          </p:nvSpPr>
          <p:spPr>
            <a:xfrm>
              <a:off x="9997615" y="1168749"/>
              <a:ext cx="5143500" cy="264650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4AE69530-09E1-3D20-6503-120983FCA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48546"/>
            <a:stretch/>
          </p:blipFill>
          <p:spPr>
            <a:xfrm>
              <a:off x="9997614" y="1168751"/>
              <a:ext cx="5143500" cy="2646504"/>
            </a:xfrm>
            <a:prstGeom prst="rect">
              <a:avLst/>
            </a:prstGeom>
          </p:spPr>
        </p:pic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id="{C2AAF769-F1B8-24DA-C0FA-09628458F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8859" y="2399033"/>
            <a:ext cx="1442301" cy="2326292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0F9BD45D-A95B-3384-E05A-55DCDE8555DF}"/>
              </a:ext>
            </a:extLst>
          </p:cNvPr>
          <p:cNvSpPr txBox="1"/>
          <p:nvPr/>
        </p:nvSpPr>
        <p:spPr>
          <a:xfrm>
            <a:off x="7374913" y="4674689"/>
            <a:ext cx="1651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e.g., Cegla+2016,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Bourrier+2022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15E948AB-7EA2-F2F3-F68C-9E8B8FA65F66}"/>
              </a:ext>
            </a:extLst>
          </p:cNvPr>
          <p:cNvCxnSpPr>
            <a:cxnSpLocks/>
          </p:cNvCxnSpPr>
          <p:nvPr/>
        </p:nvCxnSpPr>
        <p:spPr>
          <a:xfrm>
            <a:off x="2708542" y="572700"/>
            <a:ext cx="0" cy="512141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3B27931-C830-26C1-6873-88FD6F7BE3BD}"/>
              </a:ext>
            </a:extLst>
          </p:cNvPr>
          <p:cNvCxnSpPr>
            <a:cxnSpLocks/>
          </p:cNvCxnSpPr>
          <p:nvPr/>
        </p:nvCxnSpPr>
        <p:spPr>
          <a:xfrm>
            <a:off x="4574128" y="572700"/>
            <a:ext cx="0" cy="5121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DC281333-210C-B61B-3C3F-D3A554EC70C2}"/>
              </a:ext>
            </a:extLst>
          </p:cNvPr>
          <p:cNvCxnSpPr>
            <a:cxnSpLocks/>
          </p:cNvCxnSpPr>
          <p:nvPr/>
        </p:nvCxnSpPr>
        <p:spPr>
          <a:xfrm>
            <a:off x="7114234" y="572700"/>
            <a:ext cx="0" cy="512141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6" name="Image 55">
            <a:extLst>
              <a:ext uri="{FF2B5EF4-FFF2-40B4-BE49-F238E27FC236}">
                <a16:creationId xmlns:a16="http://schemas.microsoft.com/office/drawing/2014/main" id="{BDB594CC-3CE5-8524-6F47-96CE00502F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047" y="3239924"/>
            <a:ext cx="1720380" cy="1485401"/>
          </a:xfrm>
          <a:prstGeom prst="rect">
            <a:avLst/>
          </a:prstGeom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id="{EC549686-87D6-7FFC-555D-82CAA87A20FB}"/>
              </a:ext>
            </a:extLst>
          </p:cNvPr>
          <p:cNvGrpSpPr>
            <a:grpSpLocks noChangeAspect="1"/>
          </p:cNvGrpSpPr>
          <p:nvPr/>
        </p:nvGrpSpPr>
        <p:grpSpPr>
          <a:xfrm>
            <a:off x="2778419" y="1487379"/>
            <a:ext cx="1735636" cy="1712853"/>
            <a:chOff x="10426342" y="286350"/>
            <a:chExt cx="5211915" cy="51435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919513B-5D96-708B-B625-9C476A84564C}"/>
                </a:ext>
              </a:extLst>
            </p:cNvPr>
            <p:cNvSpPr/>
            <p:nvPr/>
          </p:nvSpPr>
          <p:spPr>
            <a:xfrm>
              <a:off x="10426343" y="286350"/>
              <a:ext cx="5211914" cy="51435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6F2933D9-D228-4E3E-E22F-8147F4CFE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26342" y="286350"/>
              <a:ext cx="5211914" cy="5143500"/>
            </a:xfrm>
            <a:prstGeom prst="rect">
              <a:avLst/>
            </a:prstGeom>
          </p:spPr>
        </p:pic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25CCEEB6-1107-6EE9-8E1F-FC78F894F534}"/>
              </a:ext>
            </a:extLst>
          </p:cNvPr>
          <p:cNvSpPr txBox="1"/>
          <p:nvPr/>
        </p:nvSpPr>
        <p:spPr>
          <a:xfrm>
            <a:off x="2625530" y="4693494"/>
            <a:ext cx="2105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e.g., </a:t>
            </a:r>
            <a:r>
              <a:rPr lang="en-US" dirty="0" err="1">
                <a:solidFill>
                  <a:schemeClr val="tx1"/>
                </a:solidFill>
              </a:rPr>
              <a:t>Brogi</a:t>
            </a:r>
            <a:r>
              <a:rPr lang="en-US" dirty="0">
                <a:solidFill>
                  <a:schemeClr val="tx1"/>
                </a:solidFill>
              </a:rPr>
              <a:t> &amp; Line 2019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Pelletier+2021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E2FD04-DF96-C874-ACDE-6F79DA621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2641" y="1335324"/>
            <a:ext cx="2508510" cy="25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38" grpId="0"/>
      <p:bldP spid="42" grpId="0"/>
      <p:bldP spid="49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lipse 20">
            <a:extLst>
              <a:ext uri="{FF2B5EF4-FFF2-40B4-BE49-F238E27FC236}">
                <a16:creationId xmlns:a16="http://schemas.microsoft.com/office/drawing/2014/main" id="{F4E916E0-F982-2989-9B91-10B37A709536}"/>
              </a:ext>
            </a:extLst>
          </p:cNvPr>
          <p:cNvSpPr/>
          <p:nvPr/>
        </p:nvSpPr>
        <p:spPr>
          <a:xfrm rot="1323896">
            <a:off x="3641930" y="1248027"/>
            <a:ext cx="2223852" cy="181111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Graphique 21" descr="Dim (Medium Sun) avec un remplissage uni">
            <a:extLst>
              <a:ext uri="{FF2B5EF4-FFF2-40B4-BE49-F238E27FC236}">
                <a16:creationId xmlns:a16="http://schemas.microsoft.com/office/drawing/2014/main" id="{52B1A528-1BC6-308A-3800-4789BA65B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3793" y="1122943"/>
            <a:ext cx="2029491" cy="2029491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2FF05969-F4A6-7181-9824-B777691814CF}"/>
              </a:ext>
            </a:extLst>
          </p:cNvPr>
          <p:cNvGrpSpPr/>
          <p:nvPr/>
        </p:nvGrpSpPr>
        <p:grpSpPr>
          <a:xfrm>
            <a:off x="4150538" y="2561031"/>
            <a:ext cx="936000" cy="937437"/>
            <a:chOff x="5050238" y="3210581"/>
            <a:chExt cx="936000" cy="937437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BFF2F44D-8147-42D0-A756-7237E90C30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238" y="3210581"/>
              <a:ext cx="936000" cy="937437"/>
            </a:xfrm>
            <a:prstGeom prst="ellipse">
              <a:avLst/>
            </a:prstGeom>
            <a:solidFill>
              <a:schemeClr val="accent5">
                <a:alpha val="5619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EC0C09A-A382-4949-2068-D6C7CEC4173C}"/>
                </a:ext>
              </a:extLst>
            </p:cNvPr>
            <p:cNvGrpSpPr/>
            <p:nvPr/>
          </p:nvGrpSpPr>
          <p:grpSpPr>
            <a:xfrm>
              <a:off x="5194389" y="3355450"/>
              <a:ext cx="648301" cy="648000"/>
              <a:chOff x="3070584" y="3652229"/>
              <a:chExt cx="648301" cy="648000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A6168678-E62D-CDF1-22FA-B3ABB44DAF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70885" y="3652229"/>
                <a:ext cx="648000" cy="64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Graphique 11" descr="Earth avec un remplissage uni">
                <a:extLst>
                  <a:ext uri="{FF2B5EF4-FFF2-40B4-BE49-F238E27FC236}">
                    <a16:creationId xmlns:a16="http://schemas.microsoft.com/office/drawing/2014/main" id="{CF10D215-BA54-AE25-C44B-E53423D8F8B0}"/>
                  </a:ext>
                </a:extLst>
              </p:cNvPr>
              <p:cNvSpPr/>
              <p:nvPr/>
            </p:nvSpPr>
            <p:spPr>
              <a:xfrm>
                <a:off x="3070584" y="3652229"/>
                <a:ext cx="647699" cy="647700"/>
              </a:xfrm>
              <a:custGeom>
                <a:avLst/>
                <a:gdLst>
                  <a:gd name="connsiteX0" fmla="*/ 323850 w 647699"/>
                  <a:gd name="connsiteY0" fmla="*/ 0 h 647700"/>
                  <a:gd name="connsiteX1" fmla="*/ 0 w 647699"/>
                  <a:gd name="connsiteY1" fmla="*/ 323850 h 647700"/>
                  <a:gd name="connsiteX2" fmla="*/ 323850 w 647699"/>
                  <a:gd name="connsiteY2" fmla="*/ 647700 h 647700"/>
                  <a:gd name="connsiteX3" fmla="*/ 647700 w 647699"/>
                  <a:gd name="connsiteY3" fmla="*/ 323850 h 647700"/>
                  <a:gd name="connsiteX4" fmla="*/ 323850 w 647699"/>
                  <a:gd name="connsiteY4" fmla="*/ 0 h 647700"/>
                  <a:gd name="connsiteX5" fmla="*/ 571090 w 647699"/>
                  <a:gd name="connsiteY5" fmla="*/ 180851 h 647700"/>
                  <a:gd name="connsiteX6" fmla="*/ 596398 w 647699"/>
                  <a:gd name="connsiteY6" fmla="*/ 238001 h 647700"/>
                  <a:gd name="connsiteX7" fmla="*/ 496529 w 647699"/>
                  <a:gd name="connsiteY7" fmla="*/ 238001 h 647700"/>
                  <a:gd name="connsiteX8" fmla="*/ 467954 w 647699"/>
                  <a:gd name="connsiteY8" fmla="*/ 209426 h 647700"/>
                  <a:gd name="connsiteX9" fmla="*/ 496529 w 647699"/>
                  <a:gd name="connsiteY9" fmla="*/ 180851 h 647700"/>
                  <a:gd name="connsiteX10" fmla="*/ 273825 w 647699"/>
                  <a:gd name="connsiteY10" fmla="*/ 123825 h 647700"/>
                  <a:gd name="connsiteX11" fmla="*/ 302400 w 647699"/>
                  <a:gd name="connsiteY11" fmla="*/ 152400 h 647700"/>
                  <a:gd name="connsiteX12" fmla="*/ 273825 w 647699"/>
                  <a:gd name="connsiteY12" fmla="*/ 180975 h 647700"/>
                  <a:gd name="connsiteX13" fmla="*/ 204730 w 647699"/>
                  <a:gd name="connsiteY13" fmla="*/ 180975 h 647700"/>
                  <a:gd name="connsiteX14" fmla="*/ 176155 w 647699"/>
                  <a:gd name="connsiteY14" fmla="*/ 209550 h 647700"/>
                  <a:gd name="connsiteX15" fmla="*/ 204730 w 647699"/>
                  <a:gd name="connsiteY15" fmla="*/ 238125 h 647700"/>
                  <a:gd name="connsiteX16" fmla="*/ 376180 w 647699"/>
                  <a:gd name="connsiteY16" fmla="*/ 238125 h 647700"/>
                  <a:gd name="connsiteX17" fmla="*/ 404755 w 647699"/>
                  <a:gd name="connsiteY17" fmla="*/ 266700 h 647700"/>
                  <a:gd name="connsiteX18" fmla="*/ 376180 w 647699"/>
                  <a:gd name="connsiteY18" fmla="*/ 295275 h 647700"/>
                  <a:gd name="connsiteX19" fmla="*/ 39529 w 647699"/>
                  <a:gd name="connsiteY19" fmla="*/ 295275 h 647700"/>
                  <a:gd name="connsiteX20" fmla="*/ 120053 w 647699"/>
                  <a:gd name="connsiteY20" fmla="*/ 123825 h 647700"/>
                  <a:gd name="connsiteX21" fmla="*/ 163154 w 647699"/>
                  <a:gd name="connsiteY21" fmla="*/ 409575 h 647700"/>
                  <a:gd name="connsiteX22" fmla="*/ 191729 w 647699"/>
                  <a:gd name="connsiteY22" fmla="*/ 438150 h 647700"/>
                  <a:gd name="connsiteX23" fmla="*/ 163154 w 647699"/>
                  <a:gd name="connsiteY23" fmla="*/ 466725 h 647700"/>
                  <a:gd name="connsiteX24" fmla="*/ 76533 w 647699"/>
                  <a:gd name="connsiteY24" fmla="*/ 466725 h 647700"/>
                  <a:gd name="connsiteX25" fmla="*/ 51254 w 647699"/>
                  <a:gd name="connsiteY25" fmla="*/ 409575 h 647700"/>
                  <a:gd name="connsiteX26" fmla="*/ 309505 w 647699"/>
                  <a:gd name="connsiteY26" fmla="*/ 523875 h 647700"/>
                  <a:gd name="connsiteX27" fmla="*/ 280930 w 647699"/>
                  <a:gd name="connsiteY27" fmla="*/ 495300 h 647700"/>
                  <a:gd name="connsiteX28" fmla="*/ 309505 w 647699"/>
                  <a:gd name="connsiteY28" fmla="*/ 466725 h 647700"/>
                  <a:gd name="connsiteX29" fmla="*/ 480955 w 647699"/>
                  <a:gd name="connsiteY29" fmla="*/ 466725 h 647700"/>
                  <a:gd name="connsiteX30" fmla="*/ 509530 w 647699"/>
                  <a:gd name="connsiteY30" fmla="*/ 438150 h 647700"/>
                  <a:gd name="connsiteX31" fmla="*/ 480955 w 647699"/>
                  <a:gd name="connsiteY31" fmla="*/ 409575 h 647700"/>
                  <a:gd name="connsiteX32" fmla="*/ 459524 w 647699"/>
                  <a:gd name="connsiteY32" fmla="*/ 409575 h 647700"/>
                  <a:gd name="connsiteX33" fmla="*/ 430949 w 647699"/>
                  <a:gd name="connsiteY33" fmla="*/ 381000 h 647700"/>
                  <a:gd name="connsiteX34" fmla="*/ 459524 w 647699"/>
                  <a:gd name="connsiteY34" fmla="*/ 352425 h 647700"/>
                  <a:gd name="connsiteX35" fmla="*/ 608114 w 647699"/>
                  <a:gd name="connsiteY35" fmla="*/ 352425 h 647700"/>
                  <a:gd name="connsiteX36" fmla="*/ 527628 w 647699"/>
                  <a:gd name="connsiteY36" fmla="*/ 523875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47699" h="647700">
                    <a:moveTo>
                      <a:pt x="323850" y="0"/>
                    </a:moveTo>
                    <a:cubicBezTo>
                      <a:pt x="144992" y="0"/>
                      <a:pt x="0" y="144992"/>
                      <a:pt x="0" y="323850"/>
                    </a:cubicBezTo>
                    <a:cubicBezTo>
                      <a:pt x="0" y="502708"/>
                      <a:pt x="144992" y="647700"/>
                      <a:pt x="323850" y="647700"/>
                    </a:cubicBezTo>
                    <a:cubicBezTo>
                      <a:pt x="502708" y="647700"/>
                      <a:pt x="647700" y="502708"/>
                      <a:pt x="647700" y="323850"/>
                    </a:cubicBezTo>
                    <a:cubicBezTo>
                      <a:pt x="647501" y="145075"/>
                      <a:pt x="502625" y="199"/>
                      <a:pt x="323850" y="0"/>
                    </a:cubicBezTo>
                    <a:close/>
                    <a:moveTo>
                      <a:pt x="571090" y="180851"/>
                    </a:moveTo>
                    <a:cubicBezTo>
                      <a:pt x="581600" y="198913"/>
                      <a:pt x="590088" y="218079"/>
                      <a:pt x="596398" y="238001"/>
                    </a:cubicBezTo>
                    <a:lnTo>
                      <a:pt x="496529" y="238001"/>
                    </a:lnTo>
                    <a:cubicBezTo>
                      <a:pt x="480747" y="238001"/>
                      <a:pt x="467954" y="225208"/>
                      <a:pt x="467954" y="209426"/>
                    </a:cubicBezTo>
                    <a:cubicBezTo>
                      <a:pt x="467954" y="193644"/>
                      <a:pt x="480747" y="180851"/>
                      <a:pt x="496529" y="180851"/>
                    </a:cubicBezTo>
                    <a:close/>
                    <a:moveTo>
                      <a:pt x="273825" y="123825"/>
                    </a:moveTo>
                    <a:cubicBezTo>
                      <a:pt x="289607" y="123825"/>
                      <a:pt x="302400" y="136618"/>
                      <a:pt x="302400" y="152400"/>
                    </a:cubicBezTo>
                    <a:cubicBezTo>
                      <a:pt x="302400" y="168182"/>
                      <a:pt x="289607" y="180975"/>
                      <a:pt x="273825" y="180975"/>
                    </a:cubicBezTo>
                    <a:lnTo>
                      <a:pt x="204730" y="180975"/>
                    </a:lnTo>
                    <a:cubicBezTo>
                      <a:pt x="188948" y="180975"/>
                      <a:pt x="176155" y="193768"/>
                      <a:pt x="176155" y="209550"/>
                    </a:cubicBezTo>
                    <a:cubicBezTo>
                      <a:pt x="176155" y="225332"/>
                      <a:pt x="188948" y="238125"/>
                      <a:pt x="204730" y="238125"/>
                    </a:cubicBezTo>
                    <a:lnTo>
                      <a:pt x="376180" y="238125"/>
                    </a:lnTo>
                    <a:cubicBezTo>
                      <a:pt x="391962" y="238125"/>
                      <a:pt x="404755" y="250918"/>
                      <a:pt x="404755" y="266700"/>
                    </a:cubicBezTo>
                    <a:cubicBezTo>
                      <a:pt x="404755" y="282482"/>
                      <a:pt x="391962" y="295275"/>
                      <a:pt x="376180" y="295275"/>
                    </a:cubicBezTo>
                    <a:lnTo>
                      <a:pt x="39529" y="295275"/>
                    </a:lnTo>
                    <a:cubicBezTo>
                      <a:pt x="46032" y="230615"/>
                      <a:pt x="74445" y="170119"/>
                      <a:pt x="120053" y="123825"/>
                    </a:cubicBezTo>
                    <a:close/>
                    <a:moveTo>
                      <a:pt x="163154" y="409575"/>
                    </a:moveTo>
                    <a:cubicBezTo>
                      <a:pt x="178936" y="409575"/>
                      <a:pt x="191729" y="422368"/>
                      <a:pt x="191729" y="438150"/>
                    </a:cubicBezTo>
                    <a:cubicBezTo>
                      <a:pt x="191729" y="453932"/>
                      <a:pt x="178936" y="466725"/>
                      <a:pt x="163154" y="466725"/>
                    </a:cubicBezTo>
                    <a:lnTo>
                      <a:pt x="76533" y="466725"/>
                    </a:lnTo>
                    <a:cubicBezTo>
                      <a:pt x="66032" y="448662"/>
                      <a:pt x="57555" y="429497"/>
                      <a:pt x="51254" y="409575"/>
                    </a:cubicBezTo>
                    <a:close/>
                    <a:moveTo>
                      <a:pt x="309505" y="523875"/>
                    </a:moveTo>
                    <a:cubicBezTo>
                      <a:pt x="293723" y="523875"/>
                      <a:pt x="280930" y="511082"/>
                      <a:pt x="280930" y="495300"/>
                    </a:cubicBezTo>
                    <a:cubicBezTo>
                      <a:pt x="280930" y="479518"/>
                      <a:pt x="293723" y="466725"/>
                      <a:pt x="309505" y="466725"/>
                    </a:cubicBezTo>
                    <a:lnTo>
                      <a:pt x="480955" y="466725"/>
                    </a:lnTo>
                    <a:cubicBezTo>
                      <a:pt x="496737" y="466725"/>
                      <a:pt x="509530" y="453932"/>
                      <a:pt x="509530" y="438150"/>
                    </a:cubicBezTo>
                    <a:cubicBezTo>
                      <a:pt x="509530" y="422368"/>
                      <a:pt x="496737" y="409575"/>
                      <a:pt x="480955" y="409575"/>
                    </a:cubicBezTo>
                    <a:lnTo>
                      <a:pt x="459524" y="409575"/>
                    </a:lnTo>
                    <a:cubicBezTo>
                      <a:pt x="443742" y="409575"/>
                      <a:pt x="430949" y="396782"/>
                      <a:pt x="430949" y="381000"/>
                    </a:cubicBezTo>
                    <a:cubicBezTo>
                      <a:pt x="430949" y="365218"/>
                      <a:pt x="443742" y="352425"/>
                      <a:pt x="459524" y="352425"/>
                    </a:cubicBezTo>
                    <a:lnTo>
                      <a:pt x="608114" y="352425"/>
                    </a:lnTo>
                    <a:cubicBezTo>
                      <a:pt x="601618" y="417080"/>
                      <a:pt x="573220" y="477573"/>
                      <a:pt x="527628" y="523875"/>
                    </a:cubicBezTo>
                    <a:close/>
                  </a:path>
                </a:pathLst>
              </a:custGeom>
              <a:solidFill>
                <a:schemeClr val="accent4">
                  <a:lumMod val="9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C945E668-F40D-B889-5FFF-7B5B2071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00" y="0"/>
            <a:ext cx="7717800" cy="572700"/>
          </a:xfrm>
        </p:spPr>
        <p:txBody>
          <a:bodyPr/>
          <a:lstStyle/>
          <a:p>
            <a:r>
              <a:rPr lang="fr-FR" dirty="0"/>
              <a:t>Des présentations éclairs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3525CCE-D5F7-AD8F-C69C-72BD2CA2F3DC}"/>
              </a:ext>
            </a:extLst>
          </p:cNvPr>
          <p:cNvGrpSpPr/>
          <p:nvPr/>
        </p:nvGrpSpPr>
        <p:grpSpPr>
          <a:xfrm>
            <a:off x="333451" y="674299"/>
            <a:ext cx="3857738" cy="4186995"/>
            <a:chOff x="333451" y="674299"/>
            <a:chExt cx="3857738" cy="4186995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C8C7D16-3C1F-72E5-9C70-A7BA1D09F2E7}"/>
                </a:ext>
              </a:extLst>
            </p:cNvPr>
            <p:cNvSpPr txBox="1"/>
            <p:nvPr/>
          </p:nvSpPr>
          <p:spPr>
            <a:xfrm>
              <a:off x="1469762" y="4491962"/>
              <a:ext cx="27214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800" dirty="0">
                  <a:solidFill>
                    <a:schemeClr val="tx1"/>
                  </a:solidFill>
                </a:rPr>
                <a:t>Frédéric Genest</a:t>
              </a: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8905336F-2E0C-A5C1-AEA3-58789A3652F4}"/>
                </a:ext>
              </a:extLst>
            </p:cNvPr>
            <p:cNvGrpSpPr/>
            <p:nvPr/>
          </p:nvGrpSpPr>
          <p:grpSpPr>
            <a:xfrm>
              <a:off x="425893" y="1110341"/>
              <a:ext cx="3273349" cy="3409659"/>
              <a:chOff x="2144297" y="572700"/>
              <a:chExt cx="4289754" cy="438999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FB8F8C-5AAD-1C13-1CC1-4C0D5A17F8F4}"/>
                  </a:ext>
                </a:extLst>
              </p:cNvPr>
              <p:cNvSpPr/>
              <p:nvPr/>
            </p:nvSpPr>
            <p:spPr>
              <a:xfrm>
                <a:off x="2144297" y="572700"/>
                <a:ext cx="4289754" cy="438999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A9CAD98E-966A-2C2B-0E2A-14CD652F81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781" r="2366" b="1907"/>
              <a:stretch/>
            </p:blipFill>
            <p:spPr>
              <a:xfrm>
                <a:off x="2144297" y="572701"/>
                <a:ext cx="4289754" cy="4389998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D99404-0A07-47AA-7E57-8E0C66EC8023}"/>
                </a:ext>
              </a:extLst>
            </p:cNvPr>
            <p:cNvSpPr/>
            <p:nvPr/>
          </p:nvSpPr>
          <p:spPr>
            <a:xfrm>
              <a:off x="333452" y="674299"/>
              <a:ext cx="3845381" cy="38524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/>
                <a:t>Détection d’eau en un transit unique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49E3EB2-33D4-9377-6A84-7A05AE6E8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422" y="3420418"/>
              <a:ext cx="733055" cy="1099582"/>
            </a:xfrm>
            <a:prstGeom prst="round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A787FA-0A4B-7333-6E4B-FDB6C5A8BDE2}"/>
                </a:ext>
              </a:extLst>
            </p:cNvPr>
            <p:cNvSpPr/>
            <p:nvPr/>
          </p:nvSpPr>
          <p:spPr>
            <a:xfrm>
              <a:off x="333451" y="674299"/>
              <a:ext cx="3845381" cy="4158957"/>
            </a:xfrm>
            <a:prstGeom prst="rect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B3909E3-ACC7-A3F4-AE71-70718F4FC014}"/>
              </a:ext>
            </a:extLst>
          </p:cNvPr>
          <p:cNvGrpSpPr/>
          <p:nvPr/>
        </p:nvGrpSpPr>
        <p:grpSpPr>
          <a:xfrm>
            <a:off x="4965169" y="654498"/>
            <a:ext cx="3874623" cy="4159805"/>
            <a:chOff x="4965169" y="654498"/>
            <a:chExt cx="3874623" cy="4159805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C6F491E-1D57-6860-217C-3986C7B5D1DE}"/>
                </a:ext>
              </a:extLst>
            </p:cNvPr>
            <p:cNvSpPr txBox="1"/>
            <p:nvPr/>
          </p:nvSpPr>
          <p:spPr>
            <a:xfrm>
              <a:off x="5379795" y="4444971"/>
              <a:ext cx="3459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800" dirty="0">
                  <a:solidFill>
                    <a:schemeClr val="tx1"/>
                  </a:solidFill>
                </a:rPr>
                <a:t>Vignesh Krishnamurthy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861902-F46C-690E-24F3-CDF2043BAA44}"/>
                </a:ext>
              </a:extLst>
            </p:cNvPr>
            <p:cNvSpPr/>
            <p:nvPr/>
          </p:nvSpPr>
          <p:spPr>
            <a:xfrm>
              <a:off x="4965170" y="654498"/>
              <a:ext cx="3845381" cy="572700"/>
            </a:xfrm>
            <a:prstGeom prst="rect">
              <a:avLst/>
            </a:prstGeom>
            <a:solidFill>
              <a:srgbClr val="D0FFBC"/>
            </a:solidFill>
            <a:ln w="38100">
              <a:solidFill>
                <a:srgbClr val="4E8F00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/>
                <a:t>Echappement atmosphérique d’une planète jeune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353A9A8-F2CF-4E73-225D-195FBDAC2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051140" y="3420418"/>
              <a:ext cx="733055" cy="1099582"/>
            </a:xfrm>
            <a:prstGeom prst="round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02F583C-FEEB-BCAE-A57F-A40E71307A70}"/>
                </a:ext>
              </a:extLst>
            </p:cNvPr>
            <p:cNvSpPr/>
            <p:nvPr/>
          </p:nvSpPr>
          <p:spPr>
            <a:xfrm>
              <a:off x="4965169" y="654498"/>
              <a:ext cx="3845381" cy="4158957"/>
            </a:xfrm>
            <a:prstGeom prst="rect">
              <a:avLst/>
            </a:prstGeom>
            <a:noFill/>
            <a:ln w="57150">
              <a:solidFill>
                <a:srgbClr val="4E8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242E5CB-C543-DCE6-EB34-F0C5DBE3B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023" y="1308996"/>
              <a:ext cx="3481671" cy="1820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CAED71D-4E3B-A9FE-BB96-49223A9A2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023" y="3174167"/>
              <a:ext cx="2838663" cy="133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Graphique 27" descr="Beaker avec un remplissage uni">
            <a:extLst>
              <a:ext uri="{FF2B5EF4-FFF2-40B4-BE49-F238E27FC236}">
                <a16:creationId xmlns:a16="http://schemas.microsoft.com/office/drawing/2014/main" id="{AA9AC2DE-CBA2-2C03-9B0C-9455AE91A6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2016" y="361043"/>
            <a:ext cx="578618" cy="578618"/>
          </a:xfrm>
          <a:prstGeom prst="rect">
            <a:avLst/>
          </a:prstGeom>
        </p:spPr>
      </p:pic>
      <p:grpSp>
        <p:nvGrpSpPr>
          <p:cNvPr id="29" name="Graphique 45" descr="Comet avec un remplissage uni">
            <a:extLst>
              <a:ext uri="{FF2B5EF4-FFF2-40B4-BE49-F238E27FC236}">
                <a16:creationId xmlns:a16="http://schemas.microsoft.com/office/drawing/2014/main" id="{22A9E2AF-AFE5-BE65-E844-CF1550E6560E}"/>
              </a:ext>
            </a:extLst>
          </p:cNvPr>
          <p:cNvGrpSpPr>
            <a:grpSpLocks noChangeAspect="1"/>
          </p:cNvGrpSpPr>
          <p:nvPr/>
        </p:nvGrpSpPr>
        <p:grpSpPr>
          <a:xfrm>
            <a:off x="8682221" y="142057"/>
            <a:ext cx="612000" cy="667291"/>
            <a:chOff x="5244990" y="1827142"/>
            <a:chExt cx="1359555" cy="1482381"/>
          </a:xfrm>
          <a:solidFill>
            <a:schemeClr val="accent5"/>
          </a:solidFill>
        </p:grpSpPr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79808D8E-3AC9-FEFC-B2E6-5A4B9A35E99B}"/>
                </a:ext>
              </a:extLst>
            </p:cNvPr>
            <p:cNvSpPr/>
            <p:nvPr/>
          </p:nvSpPr>
          <p:spPr>
            <a:xfrm>
              <a:off x="5244990" y="1827142"/>
              <a:ext cx="1359555" cy="1482381"/>
            </a:xfrm>
            <a:custGeom>
              <a:avLst/>
              <a:gdLst>
                <a:gd name="connsiteX0" fmla="*/ 1101198 w 1359555"/>
                <a:gd name="connsiteY0" fmla="*/ 374831 h 1482381"/>
                <a:gd name="connsiteX1" fmla="*/ 1359555 w 1359555"/>
                <a:gd name="connsiteY1" fmla="*/ 0 h 1482381"/>
                <a:gd name="connsiteX2" fmla="*/ 563305 w 1359555"/>
                <a:gd name="connsiteY2" fmla="*/ 796250 h 1482381"/>
                <a:gd name="connsiteX3" fmla="*/ 1103315 w 1359555"/>
                <a:gd name="connsiteY3" fmla="*/ 46589 h 1482381"/>
                <a:gd name="connsiteX4" fmla="*/ 563305 w 1359555"/>
                <a:gd name="connsiteY4" fmla="*/ 609894 h 1482381"/>
                <a:gd name="connsiteX5" fmla="*/ 703072 w 1359555"/>
                <a:gd name="connsiteY5" fmla="*/ 351536 h 1482381"/>
                <a:gd name="connsiteX6" fmla="*/ 374831 w 1359555"/>
                <a:gd name="connsiteY6" fmla="*/ 726367 h 1482381"/>
                <a:gd name="connsiteX7" fmla="*/ 421420 w 1359555"/>
                <a:gd name="connsiteY7" fmla="*/ 586599 h 1482381"/>
                <a:gd name="connsiteX8" fmla="*/ 0 w 1359555"/>
                <a:gd name="connsiteY8" fmla="*/ 946606 h 1482381"/>
                <a:gd name="connsiteX9" fmla="*/ 110120 w 1359555"/>
                <a:gd name="connsiteY9" fmla="*/ 931783 h 1482381"/>
                <a:gd name="connsiteX10" fmla="*/ 512480 w 1359555"/>
                <a:gd name="connsiteY10" fmla="*/ 1334143 h 1482381"/>
                <a:gd name="connsiteX11" fmla="*/ 484950 w 1359555"/>
                <a:gd name="connsiteY11" fmla="*/ 1482381 h 1482381"/>
                <a:gd name="connsiteX12" fmla="*/ 914841 w 1359555"/>
                <a:gd name="connsiteY12" fmla="*/ 1008019 h 1482381"/>
                <a:gd name="connsiteX13" fmla="*/ 798368 w 1359555"/>
                <a:gd name="connsiteY13" fmla="*/ 1031314 h 1482381"/>
                <a:gd name="connsiteX14" fmla="*/ 1126610 w 1359555"/>
                <a:gd name="connsiteY14" fmla="*/ 749661 h 1482381"/>
                <a:gd name="connsiteX15" fmla="*/ 842840 w 1359555"/>
                <a:gd name="connsiteY15" fmla="*/ 868252 h 1482381"/>
                <a:gd name="connsiteX16" fmla="*/ 1266377 w 1359555"/>
                <a:gd name="connsiteY16" fmla="*/ 444714 h 1482381"/>
                <a:gd name="connsiteX17" fmla="*/ 961430 w 1359555"/>
                <a:gd name="connsiteY17" fmla="*/ 633189 h 1482381"/>
                <a:gd name="connsiteX18" fmla="*/ 1359555 w 1359555"/>
                <a:gd name="connsiteY18" fmla="*/ 211769 h 1482381"/>
                <a:gd name="connsiteX19" fmla="*/ 1101198 w 1359555"/>
                <a:gd name="connsiteY19" fmla="*/ 374831 h 148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59555" h="1482381">
                  <a:moveTo>
                    <a:pt x="1101198" y="374831"/>
                  </a:moveTo>
                  <a:lnTo>
                    <a:pt x="1359555" y="0"/>
                  </a:lnTo>
                  <a:lnTo>
                    <a:pt x="563305" y="796250"/>
                  </a:lnTo>
                  <a:lnTo>
                    <a:pt x="1103315" y="46589"/>
                  </a:lnTo>
                  <a:lnTo>
                    <a:pt x="563305" y="609894"/>
                  </a:lnTo>
                  <a:lnTo>
                    <a:pt x="703072" y="351536"/>
                  </a:lnTo>
                  <a:lnTo>
                    <a:pt x="374831" y="726367"/>
                  </a:lnTo>
                  <a:lnTo>
                    <a:pt x="421420" y="586599"/>
                  </a:lnTo>
                  <a:lnTo>
                    <a:pt x="0" y="946606"/>
                  </a:lnTo>
                  <a:cubicBezTo>
                    <a:pt x="36001" y="936018"/>
                    <a:pt x="72001" y="931783"/>
                    <a:pt x="110120" y="931783"/>
                  </a:cubicBezTo>
                  <a:cubicBezTo>
                    <a:pt x="332477" y="931783"/>
                    <a:pt x="512480" y="1111786"/>
                    <a:pt x="512480" y="1334143"/>
                  </a:cubicBezTo>
                  <a:cubicBezTo>
                    <a:pt x="512480" y="1387085"/>
                    <a:pt x="501892" y="1435792"/>
                    <a:pt x="484950" y="1482381"/>
                  </a:cubicBezTo>
                  <a:lnTo>
                    <a:pt x="914841" y="1008019"/>
                  </a:lnTo>
                  <a:lnTo>
                    <a:pt x="798368" y="1031314"/>
                  </a:lnTo>
                  <a:lnTo>
                    <a:pt x="1126610" y="749661"/>
                  </a:lnTo>
                  <a:lnTo>
                    <a:pt x="842840" y="868252"/>
                  </a:lnTo>
                  <a:lnTo>
                    <a:pt x="1266377" y="444714"/>
                  </a:lnTo>
                  <a:lnTo>
                    <a:pt x="961430" y="633189"/>
                  </a:lnTo>
                  <a:lnTo>
                    <a:pt x="1359555" y="211769"/>
                  </a:lnTo>
                  <a:lnTo>
                    <a:pt x="1101198" y="374831"/>
                  </a:ln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ED7304DA-8B1A-7516-9312-781535B524D4}"/>
                </a:ext>
              </a:extLst>
            </p:cNvPr>
            <p:cNvSpPr/>
            <p:nvPr/>
          </p:nvSpPr>
          <p:spPr>
            <a:xfrm>
              <a:off x="5874203" y="2016197"/>
              <a:ext cx="95900" cy="146443"/>
            </a:xfrm>
            <a:custGeom>
              <a:avLst/>
              <a:gdLst>
                <a:gd name="connsiteX0" fmla="*/ 15428 w 95900"/>
                <a:gd name="connsiteY0" fmla="*/ 141885 h 146443"/>
                <a:gd name="connsiteX1" fmla="*/ 66252 w 95900"/>
                <a:gd name="connsiteY1" fmla="*/ 122826 h 146443"/>
                <a:gd name="connsiteX2" fmla="*/ 95900 w 95900"/>
                <a:gd name="connsiteY2" fmla="*/ 0 h 146443"/>
                <a:gd name="connsiteX3" fmla="*/ 4840 w 95900"/>
                <a:gd name="connsiteY3" fmla="*/ 86825 h 146443"/>
                <a:gd name="connsiteX4" fmla="*/ 15428 w 95900"/>
                <a:gd name="connsiteY4" fmla="*/ 141885 h 14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00" h="146443">
                  <a:moveTo>
                    <a:pt x="15428" y="141885"/>
                  </a:moveTo>
                  <a:cubicBezTo>
                    <a:pt x="32369" y="152473"/>
                    <a:pt x="55664" y="144003"/>
                    <a:pt x="66252" y="122826"/>
                  </a:cubicBezTo>
                  <a:cubicBezTo>
                    <a:pt x="81076" y="97414"/>
                    <a:pt x="78959" y="101649"/>
                    <a:pt x="95900" y="0"/>
                  </a:cubicBezTo>
                  <a:cubicBezTo>
                    <a:pt x="95900" y="0"/>
                    <a:pt x="17546" y="65648"/>
                    <a:pt x="4840" y="86825"/>
                  </a:cubicBezTo>
                  <a:cubicBezTo>
                    <a:pt x="-3631" y="108002"/>
                    <a:pt x="-1514" y="131297"/>
                    <a:pt x="15428" y="141885"/>
                  </a:cubicBez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E867107F-71EE-82B4-3382-8E3875D4AE08}"/>
                </a:ext>
              </a:extLst>
            </p:cNvPr>
            <p:cNvSpPr/>
            <p:nvPr/>
          </p:nvSpPr>
          <p:spPr>
            <a:xfrm>
              <a:off x="6294985" y="2663629"/>
              <a:ext cx="182498" cy="116170"/>
            </a:xfrm>
            <a:custGeom>
              <a:avLst/>
              <a:gdLst>
                <a:gd name="connsiteX0" fmla="*/ 4613 w 182498"/>
                <a:gd name="connsiteY0" fmla="*/ 101649 h 116170"/>
                <a:gd name="connsiteX1" fmla="*/ 59672 w 182498"/>
                <a:gd name="connsiteY1" fmla="*/ 108002 h 116170"/>
                <a:gd name="connsiteX2" fmla="*/ 182498 w 182498"/>
                <a:gd name="connsiteY2" fmla="*/ 0 h 116170"/>
                <a:gd name="connsiteX3" fmla="*/ 21554 w 182498"/>
                <a:gd name="connsiteY3" fmla="*/ 48707 h 116170"/>
                <a:gd name="connsiteX4" fmla="*/ 4613 w 182498"/>
                <a:gd name="connsiteY4" fmla="*/ 101649 h 11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498" h="116170">
                  <a:moveTo>
                    <a:pt x="4613" y="101649"/>
                  </a:moveTo>
                  <a:cubicBezTo>
                    <a:pt x="15201" y="118590"/>
                    <a:pt x="38496" y="120708"/>
                    <a:pt x="59672" y="108002"/>
                  </a:cubicBezTo>
                  <a:cubicBezTo>
                    <a:pt x="78732" y="95296"/>
                    <a:pt x="182498" y="0"/>
                    <a:pt x="182498" y="0"/>
                  </a:cubicBezTo>
                  <a:cubicBezTo>
                    <a:pt x="182498" y="0"/>
                    <a:pt x="40613" y="36001"/>
                    <a:pt x="21554" y="48707"/>
                  </a:cubicBezTo>
                  <a:cubicBezTo>
                    <a:pt x="2495" y="61413"/>
                    <a:pt x="-5976" y="86825"/>
                    <a:pt x="4613" y="101649"/>
                  </a:cubicBezTo>
                  <a:close/>
                </a:path>
              </a:pathLst>
            </a:custGeom>
            <a:grpFill/>
            <a:ln w="211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104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3A917CE6-86E5-7781-9E9E-B26FAAF3C922}"/>
              </a:ext>
            </a:extLst>
          </p:cNvPr>
          <p:cNvSpPr/>
          <p:nvPr/>
        </p:nvSpPr>
        <p:spPr>
          <a:xfrm rot="1323896">
            <a:off x="112377" y="-50959"/>
            <a:ext cx="2223852" cy="1811112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0654F32-5665-6927-6483-061559A35EDB}"/>
              </a:ext>
            </a:extLst>
          </p:cNvPr>
          <p:cNvGrpSpPr/>
          <p:nvPr/>
        </p:nvGrpSpPr>
        <p:grpSpPr>
          <a:xfrm>
            <a:off x="1411362" y="-198077"/>
            <a:ext cx="648301" cy="648000"/>
            <a:chOff x="3070584" y="3652229"/>
            <a:chExt cx="648301" cy="64800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7DF04E3-EEA6-FEC8-19AB-86198002D4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0885" y="3652229"/>
              <a:ext cx="648000" cy="64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Graphique 11" descr="Earth avec un remplissage uni">
              <a:extLst>
                <a:ext uri="{FF2B5EF4-FFF2-40B4-BE49-F238E27FC236}">
                  <a16:creationId xmlns:a16="http://schemas.microsoft.com/office/drawing/2014/main" id="{2C8D6804-C090-2A9A-590D-57AE622CC187}"/>
                </a:ext>
              </a:extLst>
            </p:cNvPr>
            <p:cNvSpPr/>
            <p:nvPr/>
          </p:nvSpPr>
          <p:spPr>
            <a:xfrm>
              <a:off x="3070584" y="3652229"/>
              <a:ext cx="647699" cy="647700"/>
            </a:xfrm>
            <a:custGeom>
              <a:avLst/>
              <a:gdLst>
                <a:gd name="connsiteX0" fmla="*/ 323850 w 647699"/>
                <a:gd name="connsiteY0" fmla="*/ 0 h 647700"/>
                <a:gd name="connsiteX1" fmla="*/ 0 w 647699"/>
                <a:gd name="connsiteY1" fmla="*/ 323850 h 647700"/>
                <a:gd name="connsiteX2" fmla="*/ 323850 w 647699"/>
                <a:gd name="connsiteY2" fmla="*/ 647700 h 647700"/>
                <a:gd name="connsiteX3" fmla="*/ 647700 w 647699"/>
                <a:gd name="connsiteY3" fmla="*/ 323850 h 647700"/>
                <a:gd name="connsiteX4" fmla="*/ 323850 w 647699"/>
                <a:gd name="connsiteY4" fmla="*/ 0 h 647700"/>
                <a:gd name="connsiteX5" fmla="*/ 571090 w 647699"/>
                <a:gd name="connsiteY5" fmla="*/ 180851 h 647700"/>
                <a:gd name="connsiteX6" fmla="*/ 596398 w 647699"/>
                <a:gd name="connsiteY6" fmla="*/ 238001 h 647700"/>
                <a:gd name="connsiteX7" fmla="*/ 496529 w 647699"/>
                <a:gd name="connsiteY7" fmla="*/ 238001 h 647700"/>
                <a:gd name="connsiteX8" fmla="*/ 467954 w 647699"/>
                <a:gd name="connsiteY8" fmla="*/ 209426 h 647700"/>
                <a:gd name="connsiteX9" fmla="*/ 496529 w 647699"/>
                <a:gd name="connsiteY9" fmla="*/ 180851 h 647700"/>
                <a:gd name="connsiteX10" fmla="*/ 273825 w 647699"/>
                <a:gd name="connsiteY10" fmla="*/ 123825 h 647700"/>
                <a:gd name="connsiteX11" fmla="*/ 302400 w 647699"/>
                <a:gd name="connsiteY11" fmla="*/ 152400 h 647700"/>
                <a:gd name="connsiteX12" fmla="*/ 273825 w 647699"/>
                <a:gd name="connsiteY12" fmla="*/ 180975 h 647700"/>
                <a:gd name="connsiteX13" fmla="*/ 204730 w 647699"/>
                <a:gd name="connsiteY13" fmla="*/ 180975 h 647700"/>
                <a:gd name="connsiteX14" fmla="*/ 176155 w 647699"/>
                <a:gd name="connsiteY14" fmla="*/ 209550 h 647700"/>
                <a:gd name="connsiteX15" fmla="*/ 204730 w 647699"/>
                <a:gd name="connsiteY15" fmla="*/ 238125 h 647700"/>
                <a:gd name="connsiteX16" fmla="*/ 376180 w 647699"/>
                <a:gd name="connsiteY16" fmla="*/ 238125 h 647700"/>
                <a:gd name="connsiteX17" fmla="*/ 404755 w 647699"/>
                <a:gd name="connsiteY17" fmla="*/ 266700 h 647700"/>
                <a:gd name="connsiteX18" fmla="*/ 376180 w 647699"/>
                <a:gd name="connsiteY18" fmla="*/ 295275 h 647700"/>
                <a:gd name="connsiteX19" fmla="*/ 39529 w 647699"/>
                <a:gd name="connsiteY19" fmla="*/ 295275 h 647700"/>
                <a:gd name="connsiteX20" fmla="*/ 120053 w 647699"/>
                <a:gd name="connsiteY20" fmla="*/ 123825 h 647700"/>
                <a:gd name="connsiteX21" fmla="*/ 163154 w 647699"/>
                <a:gd name="connsiteY21" fmla="*/ 409575 h 647700"/>
                <a:gd name="connsiteX22" fmla="*/ 191729 w 647699"/>
                <a:gd name="connsiteY22" fmla="*/ 438150 h 647700"/>
                <a:gd name="connsiteX23" fmla="*/ 163154 w 647699"/>
                <a:gd name="connsiteY23" fmla="*/ 466725 h 647700"/>
                <a:gd name="connsiteX24" fmla="*/ 76533 w 647699"/>
                <a:gd name="connsiteY24" fmla="*/ 466725 h 647700"/>
                <a:gd name="connsiteX25" fmla="*/ 51254 w 647699"/>
                <a:gd name="connsiteY25" fmla="*/ 409575 h 647700"/>
                <a:gd name="connsiteX26" fmla="*/ 309505 w 647699"/>
                <a:gd name="connsiteY26" fmla="*/ 523875 h 647700"/>
                <a:gd name="connsiteX27" fmla="*/ 280930 w 647699"/>
                <a:gd name="connsiteY27" fmla="*/ 495300 h 647700"/>
                <a:gd name="connsiteX28" fmla="*/ 309505 w 647699"/>
                <a:gd name="connsiteY28" fmla="*/ 466725 h 647700"/>
                <a:gd name="connsiteX29" fmla="*/ 480955 w 647699"/>
                <a:gd name="connsiteY29" fmla="*/ 466725 h 647700"/>
                <a:gd name="connsiteX30" fmla="*/ 509530 w 647699"/>
                <a:gd name="connsiteY30" fmla="*/ 438150 h 647700"/>
                <a:gd name="connsiteX31" fmla="*/ 480955 w 647699"/>
                <a:gd name="connsiteY31" fmla="*/ 409575 h 647700"/>
                <a:gd name="connsiteX32" fmla="*/ 459524 w 647699"/>
                <a:gd name="connsiteY32" fmla="*/ 409575 h 647700"/>
                <a:gd name="connsiteX33" fmla="*/ 430949 w 647699"/>
                <a:gd name="connsiteY33" fmla="*/ 381000 h 647700"/>
                <a:gd name="connsiteX34" fmla="*/ 459524 w 647699"/>
                <a:gd name="connsiteY34" fmla="*/ 352425 h 647700"/>
                <a:gd name="connsiteX35" fmla="*/ 608114 w 647699"/>
                <a:gd name="connsiteY35" fmla="*/ 352425 h 647700"/>
                <a:gd name="connsiteX36" fmla="*/ 527628 w 647699"/>
                <a:gd name="connsiteY36" fmla="*/ 52387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47699" h="647700">
                  <a:moveTo>
                    <a:pt x="323850" y="0"/>
                  </a:moveTo>
                  <a:cubicBezTo>
                    <a:pt x="144992" y="0"/>
                    <a:pt x="0" y="144992"/>
                    <a:pt x="0" y="323850"/>
                  </a:cubicBezTo>
                  <a:cubicBezTo>
                    <a:pt x="0" y="502708"/>
                    <a:pt x="144992" y="647700"/>
                    <a:pt x="323850" y="647700"/>
                  </a:cubicBezTo>
                  <a:cubicBezTo>
                    <a:pt x="502708" y="647700"/>
                    <a:pt x="647700" y="502708"/>
                    <a:pt x="647700" y="323850"/>
                  </a:cubicBezTo>
                  <a:cubicBezTo>
                    <a:pt x="647501" y="145075"/>
                    <a:pt x="502625" y="199"/>
                    <a:pt x="323850" y="0"/>
                  </a:cubicBezTo>
                  <a:close/>
                  <a:moveTo>
                    <a:pt x="571090" y="180851"/>
                  </a:moveTo>
                  <a:cubicBezTo>
                    <a:pt x="581600" y="198913"/>
                    <a:pt x="590088" y="218079"/>
                    <a:pt x="596398" y="238001"/>
                  </a:cubicBezTo>
                  <a:lnTo>
                    <a:pt x="496529" y="238001"/>
                  </a:lnTo>
                  <a:cubicBezTo>
                    <a:pt x="480747" y="238001"/>
                    <a:pt x="467954" y="225208"/>
                    <a:pt x="467954" y="209426"/>
                  </a:cubicBezTo>
                  <a:cubicBezTo>
                    <a:pt x="467954" y="193644"/>
                    <a:pt x="480747" y="180851"/>
                    <a:pt x="496529" y="180851"/>
                  </a:cubicBezTo>
                  <a:close/>
                  <a:moveTo>
                    <a:pt x="273825" y="123825"/>
                  </a:moveTo>
                  <a:cubicBezTo>
                    <a:pt x="289607" y="123825"/>
                    <a:pt x="302400" y="136618"/>
                    <a:pt x="302400" y="152400"/>
                  </a:cubicBezTo>
                  <a:cubicBezTo>
                    <a:pt x="302400" y="168182"/>
                    <a:pt x="289607" y="180975"/>
                    <a:pt x="273825" y="180975"/>
                  </a:cubicBezTo>
                  <a:lnTo>
                    <a:pt x="204730" y="180975"/>
                  </a:lnTo>
                  <a:cubicBezTo>
                    <a:pt x="188948" y="180975"/>
                    <a:pt x="176155" y="193768"/>
                    <a:pt x="176155" y="209550"/>
                  </a:cubicBezTo>
                  <a:cubicBezTo>
                    <a:pt x="176155" y="225332"/>
                    <a:pt x="188948" y="238125"/>
                    <a:pt x="204730" y="238125"/>
                  </a:cubicBezTo>
                  <a:lnTo>
                    <a:pt x="376180" y="238125"/>
                  </a:lnTo>
                  <a:cubicBezTo>
                    <a:pt x="391962" y="238125"/>
                    <a:pt x="404755" y="250918"/>
                    <a:pt x="404755" y="266700"/>
                  </a:cubicBezTo>
                  <a:cubicBezTo>
                    <a:pt x="404755" y="282482"/>
                    <a:pt x="391962" y="295275"/>
                    <a:pt x="376180" y="295275"/>
                  </a:cubicBezTo>
                  <a:lnTo>
                    <a:pt x="39529" y="295275"/>
                  </a:lnTo>
                  <a:cubicBezTo>
                    <a:pt x="46032" y="230615"/>
                    <a:pt x="74445" y="170119"/>
                    <a:pt x="120053" y="123825"/>
                  </a:cubicBezTo>
                  <a:close/>
                  <a:moveTo>
                    <a:pt x="163154" y="409575"/>
                  </a:moveTo>
                  <a:cubicBezTo>
                    <a:pt x="178936" y="409575"/>
                    <a:pt x="191729" y="422368"/>
                    <a:pt x="191729" y="438150"/>
                  </a:cubicBezTo>
                  <a:cubicBezTo>
                    <a:pt x="191729" y="453932"/>
                    <a:pt x="178936" y="466725"/>
                    <a:pt x="163154" y="466725"/>
                  </a:cubicBezTo>
                  <a:lnTo>
                    <a:pt x="76533" y="466725"/>
                  </a:lnTo>
                  <a:cubicBezTo>
                    <a:pt x="66032" y="448662"/>
                    <a:pt x="57555" y="429497"/>
                    <a:pt x="51254" y="409575"/>
                  </a:cubicBezTo>
                  <a:close/>
                  <a:moveTo>
                    <a:pt x="309505" y="523875"/>
                  </a:moveTo>
                  <a:cubicBezTo>
                    <a:pt x="293723" y="523875"/>
                    <a:pt x="280930" y="511082"/>
                    <a:pt x="280930" y="495300"/>
                  </a:cubicBezTo>
                  <a:cubicBezTo>
                    <a:pt x="280930" y="479518"/>
                    <a:pt x="293723" y="466725"/>
                    <a:pt x="309505" y="466725"/>
                  </a:cubicBezTo>
                  <a:lnTo>
                    <a:pt x="480955" y="466725"/>
                  </a:lnTo>
                  <a:cubicBezTo>
                    <a:pt x="496737" y="466725"/>
                    <a:pt x="509530" y="453932"/>
                    <a:pt x="509530" y="438150"/>
                  </a:cubicBezTo>
                  <a:cubicBezTo>
                    <a:pt x="509530" y="422368"/>
                    <a:pt x="496737" y="409575"/>
                    <a:pt x="480955" y="409575"/>
                  </a:cubicBezTo>
                  <a:lnTo>
                    <a:pt x="459524" y="409575"/>
                  </a:lnTo>
                  <a:cubicBezTo>
                    <a:pt x="443742" y="409575"/>
                    <a:pt x="430949" y="396782"/>
                    <a:pt x="430949" y="381000"/>
                  </a:cubicBezTo>
                  <a:cubicBezTo>
                    <a:pt x="430949" y="365218"/>
                    <a:pt x="443742" y="352425"/>
                    <a:pt x="459524" y="352425"/>
                  </a:cubicBezTo>
                  <a:lnTo>
                    <a:pt x="608114" y="352425"/>
                  </a:lnTo>
                  <a:cubicBezTo>
                    <a:pt x="601618" y="417080"/>
                    <a:pt x="573220" y="477573"/>
                    <a:pt x="527628" y="523875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Graphique 15" descr="Dim (Medium Sun) avec un remplissage uni">
            <a:extLst>
              <a:ext uri="{FF2B5EF4-FFF2-40B4-BE49-F238E27FC236}">
                <a16:creationId xmlns:a16="http://schemas.microsoft.com/office/drawing/2014/main" id="{5F225A5A-07B0-46B1-0A09-C27A61FCB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40" y="-176043"/>
            <a:ext cx="2029491" cy="20294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CFA2C15-4D78-A6D0-830A-F8CE3357F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la part d’étudiants du CRAQ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2D80AB-D39C-C678-E70E-1644368A3FBF}"/>
              </a:ext>
            </a:extLst>
          </p:cNvPr>
          <p:cNvSpPr txBox="1"/>
          <p:nvPr/>
        </p:nvSpPr>
        <p:spPr>
          <a:xfrm>
            <a:off x="5615831" y="4311363"/>
            <a:ext cx="2721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800" dirty="0">
                <a:solidFill>
                  <a:schemeClr val="tx1"/>
                </a:solidFill>
              </a:rPr>
              <a:t>Luc Bazinet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6E8C03-74DB-F832-95F4-19C391FED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" y="2000231"/>
            <a:ext cx="2942389" cy="224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3C146E4-D71E-FECE-86BB-2478C3A72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35" y="2000232"/>
            <a:ext cx="2953314" cy="224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B3D82A2-3D22-B0DA-745D-888D45E32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672" y="2000231"/>
            <a:ext cx="2970641" cy="224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73BED8-B043-81FE-E7C3-5432AA8C65DA}"/>
              </a:ext>
            </a:extLst>
          </p:cNvPr>
          <p:cNvSpPr/>
          <p:nvPr/>
        </p:nvSpPr>
        <p:spPr>
          <a:xfrm>
            <a:off x="44660" y="1334119"/>
            <a:ext cx="9054680" cy="385243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Détection d'éléments volatiles et réfractaires dans une Jupiter ultra-chaude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BD95E9-D7CA-E03D-DA19-C303A572AD82}"/>
              </a:ext>
            </a:extLst>
          </p:cNvPr>
          <p:cNvSpPr/>
          <p:nvPr/>
        </p:nvSpPr>
        <p:spPr>
          <a:xfrm>
            <a:off x="44659" y="1334119"/>
            <a:ext cx="9054681" cy="3353999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6EAB9F-39CF-845E-1005-D29D361963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37258" y="3535366"/>
            <a:ext cx="733055" cy="1099582"/>
          </a:xfrm>
          <a:prstGeom prst="round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B04A7C3-6D71-7CE7-2D3D-ADC91CC6D0BF}"/>
              </a:ext>
            </a:extLst>
          </p:cNvPr>
          <p:cNvSpPr txBox="1"/>
          <p:nvPr/>
        </p:nvSpPr>
        <p:spPr>
          <a:xfrm>
            <a:off x="1268944" y="1771014"/>
            <a:ext cx="551546" cy="340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</a:t>
            </a:r>
            <a:r>
              <a:rPr lang="en-US" b="1" baseline="-25000" dirty="0">
                <a:solidFill>
                  <a:schemeClr val="accent1"/>
                </a:solidFill>
              </a:rPr>
              <a:t>2</a:t>
            </a:r>
            <a:r>
              <a:rPr lang="en-US" b="1" dirty="0">
                <a:solidFill>
                  <a:schemeClr val="accent1"/>
                </a:solidFill>
              </a:rPr>
              <a:t>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14411A-B4FF-F601-7EFC-195CF7B425E5}"/>
              </a:ext>
            </a:extLst>
          </p:cNvPr>
          <p:cNvSpPr txBox="1"/>
          <p:nvPr/>
        </p:nvSpPr>
        <p:spPr>
          <a:xfrm>
            <a:off x="4360265" y="1771013"/>
            <a:ext cx="423467" cy="340519"/>
          </a:xfrm>
          <a:prstGeom prst="roundRect">
            <a:avLst/>
          </a:prstGeom>
          <a:solidFill>
            <a:srgbClr val="D0FFB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Fe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388375-023F-D032-937B-CAE52B3F6DA0}"/>
              </a:ext>
            </a:extLst>
          </p:cNvPr>
          <p:cNvSpPr txBox="1"/>
          <p:nvPr/>
        </p:nvSpPr>
        <p:spPr>
          <a:xfrm>
            <a:off x="7342640" y="1771013"/>
            <a:ext cx="484703" cy="340519"/>
          </a:xfrm>
          <a:prstGeom prst="roundRect">
            <a:avLst/>
          </a:prstGeom>
          <a:solidFill>
            <a:schemeClr val="accent4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OH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BB55374-6180-951F-36BC-9F89F5BCE097}"/>
              </a:ext>
            </a:extLst>
          </p:cNvPr>
          <p:cNvSpPr txBox="1"/>
          <p:nvPr/>
        </p:nvSpPr>
        <p:spPr>
          <a:xfrm>
            <a:off x="150231" y="4311362"/>
            <a:ext cx="6848098" cy="3077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n w="3175">
                  <a:noFill/>
                </a:ln>
                <a:solidFill>
                  <a:schemeClr val="tx1"/>
                </a:solidFill>
              </a:rPr>
              <a:t>Déterminer la proportion d'éléments présents lors de la formation des planètes</a:t>
            </a:r>
          </a:p>
        </p:txBody>
      </p:sp>
      <p:pic>
        <p:nvPicPr>
          <p:cNvPr id="17" name="Graphique 16" descr="Windy avec un remplissage uni">
            <a:extLst>
              <a:ext uri="{FF2B5EF4-FFF2-40B4-BE49-F238E27FC236}">
                <a16:creationId xmlns:a16="http://schemas.microsoft.com/office/drawing/2014/main" id="{7ADB5600-CAB7-D9FE-DC9F-48D13D988C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18044" y="853569"/>
            <a:ext cx="638428" cy="638428"/>
          </a:xfrm>
          <a:prstGeom prst="rect">
            <a:avLst/>
          </a:prstGeom>
        </p:spPr>
      </p:pic>
      <p:pic>
        <p:nvPicPr>
          <p:cNvPr id="18" name="Graphique 17" descr="Beaker avec un remplissage uni">
            <a:extLst>
              <a:ext uri="{FF2B5EF4-FFF2-40B4-BE49-F238E27FC236}">
                <a16:creationId xmlns:a16="http://schemas.microsoft.com/office/drawing/2014/main" id="{B5D7F0C5-251E-769B-CFFC-0CDA63D07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26806" y="803333"/>
            <a:ext cx="578618" cy="57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0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Dark Astronomy Thesis by Slidesgo">
  <a:themeElements>
    <a:clrScheme name="Simple Light">
      <a:dk1>
        <a:srgbClr val="FFFFFF"/>
      </a:dk1>
      <a:lt1>
        <a:srgbClr val="000000"/>
      </a:lt1>
      <a:dk2>
        <a:srgbClr val="D0E0E3"/>
      </a:dk2>
      <a:lt2>
        <a:srgbClr val="76A5AF"/>
      </a:lt2>
      <a:accent1>
        <a:srgbClr val="45818E"/>
      </a:accent1>
      <a:accent2>
        <a:srgbClr val="134F5C"/>
      </a:accent2>
      <a:accent3>
        <a:srgbClr val="EA9999"/>
      </a:accent3>
      <a:accent4>
        <a:srgbClr val="F4CCCC"/>
      </a:accent4>
      <a:accent5>
        <a:srgbClr val="FFF2CC"/>
      </a:accent5>
      <a:accent6>
        <a:srgbClr val="FFE59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16750</TotalTime>
  <Words>528</Words>
  <Application>Microsoft Macintosh PowerPoint</Application>
  <PresentationFormat>Affichage à l'écran (16:9)</PresentationFormat>
  <Paragraphs>105</Paragraphs>
  <Slides>13</Slides>
  <Notes>4</Notes>
  <HiddenSlides>2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2" baseType="lpstr">
      <vt:lpstr>Hind Siliguri Medium</vt:lpstr>
      <vt:lpstr>Calibri</vt:lpstr>
      <vt:lpstr>Mountains of Christmas</vt:lpstr>
      <vt:lpstr>Wingdings</vt:lpstr>
      <vt:lpstr>Poppins</vt:lpstr>
      <vt:lpstr>Nunito</vt:lpstr>
      <vt:lpstr>Arial</vt:lpstr>
      <vt:lpstr>Dosis</vt:lpstr>
      <vt:lpstr>Dark Astronomy Thesis by Slidesgo</vt:lpstr>
      <vt:lpstr>Peering into the orbital architecture and atmosphere of exoplanets with NIRPS</vt:lpstr>
      <vt:lpstr>Objectifs du GTO NIRPS</vt:lpstr>
      <vt:lpstr>Les champion.ne.s du WP3</vt:lpstr>
      <vt:lpstr>Les objectifs scientifiques du WP3</vt:lpstr>
      <vt:lpstr>Répartition du temps</vt:lpstr>
      <vt:lpstr>Echantillon planifié pour la 1ère partie du GTO</vt:lpstr>
      <vt:lpstr>NIRPS WP3: short term objectives</vt:lpstr>
      <vt:lpstr>Des présentations éclairs</vt:lpstr>
      <vt:lpstr>De la part d’étudiants du CRAQ</vt:lpstr>
      <vt:lpstr>De la part d’anciens membres du CRAQ</vt:lpstr>
      <vt:lpstr>De la part de postdocs du CRAQ</vt:lpstr>
      <vt:lpstr>De la part de postdocs du CRAQ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ASTRONOMY THESIS</dc:title>
  <cp:lastModifiedBy>Romain Allart</cp:lastModifiedBy>
  <cp:revision>75</cp:revision>
  <dcterms:modified xsi:type="dcterms:W3CDTF">2024-05-09T06:01:01Z</dcterms:modified>
</cp:coreProperties>
</file>