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grsyGfU/DS8/5zlWKuA7MQvmw/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139" y="1455725"/>
            <a:ext cx="3694086" cy="2795913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16050" y="1455725"/>
            <a:ext cx="3625574" cy="2795926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 txBox="1"/>
          <p:nvPr/>
        </p:nvSpPr>
        <p:spPr>
          <a:xfrm>
            <a:off x="1065700" y="152075"/>
            <a:ext cx="70020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fr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Effet du recyclage atmosphérique sur l’accrétion de gaz des mini-Neptunes</a:t>
            </a:r>
            <a:endParaRPr b="1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fr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Vincent Savignac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fr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Université McGill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302575" y="1057850"/>
            <a:ext cx="823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fr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But:</a:t>
            </a:r>
            <a:r>
              <a:rPr b="0" i="0" lang="fr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Déterminer si le recyclage atmosphérique peut expliquer les minces atmosphères des mini-Neptunes</a:t>
            </a:r>
            <a:r>
              <a:rPr lang="fr" sz="1200"/>
              <a:t>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402475" y="4322100"/>
            <a:ext cx="81357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fr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Conclusion:</a:t>
            </a:r>
            <a:r>
              <a:rPr b="0" i="0" lang="fr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Réduction considérable de la masse finale des mini-Neptunes à courte distance orbitale.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" sz="1200"/>
              <a:t>                      </a:t>
            </a:r>
            <a:r>
              <a:rPr b="0" i="0" lang="fr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Masse finale toutefois trop élevée pour expliquer les observations.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9" name="Google Shape;59;p1"/>
          <p:cNvPicPr preferRelativeResize="0"/>
          <p:nvPr/>
        </p:nvPicPr>
        <p:blipFill rotWithShape="1">
          <a:blip r:embed="rId5">
            <a:alphaModFix/>
          </a:blip>
          <a:srcRect b="26124" l="25215" r="21764" t="27225"/>
          <a:stretch/>
        </p:blipFill>
        <p:spPr>
          <a:xfrm>
            <a:off x="7488325" y="2483500"/>
            <a:ext cx="316800" cy="15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