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81142EA-1E36-499E-9339-1A9552BB01DA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A7A7B83-3055-47F8-8A4F-AE23690557DA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2993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42EA-1E36-499E-9339-1A9552BB01DA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7B83-3055-47F8-8A4F-AE2369055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36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42EA-1E36-499E-9339-1A9552BB01DA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7B83-3055-47F8-8A4F-AE2369055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696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42EA-1E36-499E-9339-1A9552BB01DA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7B83-3055-47F8-8A4F-AE2369055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40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42EA-1E36-499E-9339-1A9552BB01DA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7B83-3055-47F8-8A4F-AE23690557DA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378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42EA-1E36-499E-9339-1A9552BB01DA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7B83-3055-47F8-8A4F-AE2369055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36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42EA-1E36-499E-9339-1A9552BB01DA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7B83-3055-47F8-8A4F-AE2369055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674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42EA-1E36-499E-9339-1A9552BB01DA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7B83-3055-47F8-8A4F-AE2369055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0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42EA-1E36-499E-9339-1A9552BB01DA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7B83-3055-47F8-8A4F-AE2369055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89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42EA-1E36-499E-9339-1A9552BB01DA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7B83-3055-47F8-8A4F-AE2369055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459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42EA-1E36-499E-9339-1A9552BB01DA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A7B83-3055-47F8-8A4F-AE2369055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0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81142EA-1E36-499E-9339-1A9552BB01DA}" type="datetimeFigureOut">
              <a:rPr lang="en-CA" smtClean="0"/>
              <a:t>2023-05-08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A7A7B83-3055-47F8-8A4F-AE2369055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72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420C-F4E3-5B55-7FF6-BF5E60631F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Technical analysis of the transit wavelength solution of JWST observations (SOSS)</a:t>
            </a:r>
            <a:endParaRPr lang="en-CA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2B70D-1AB2-F590-21C5-72D440D269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Dereck Lizotte, Jason Rowe</a:t>
            </a:r>
          </a:p>
        </p:txBody>
      </p:sp>
    </p:spTree>
    <p:extLst>
      <p:ext uri="{BB962C8B-B14F-4D97-AF65-F5344CB8AC3E}">
        <p14:creationId xmlns:p14="http://schemas.microsoft.com/office/powerpoint/2010/main" val="322814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DE09-4161-84D6-F93F-60BCF184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43C0A-0F30-F8F9-54FA-AB3A4CB1D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Build a reliable pipeline from the ground up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From raw JWST data to a wavelength solution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Helps compare with already existing public pipelines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Prepare for incoming HAT-P-1b JWST data</a:t>
            </a:r>
          </a:p>
          <a:p>
            <a:pPr marL="274320" lvl="1" indent="0">
              <a:buClr>
                <a:schemeClr val="bg1"/>
              </a:buClr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274320" lvl="1" indent="0">
              <a:buClr>
                <a:schemeClr val="bg1"/>
              </a:buClr>
              <a:buNone/>
            </a:pPr>
            <a:endParaRPr lang="en-CA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Stellar spectra in existing JWST data does not fully agree with models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This work was done with HAT-P-18b SOSS data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This disagreement would therefore be present in planetary spectra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We need a general solution that could work for current and upcoming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916EAB-36A4-42BC-C29E-AFE717DAA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206558" y="3007281"/>
            <a:ext cx="6652470" cy="8434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AEE2F-A958-4F0A-7B33-6C3C79ABC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232" y="4961750"/>
            <a:ext cx="1411956" cy="18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7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DE09-4161-84D6-F93F-60BCF184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JWST Raw Data (briefly…)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43C0A-0F30-F8F9-54FA-AB3A4CB1D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2048 (spectral) x 256 (spatial) – overlaid/stacked image (469)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Trace our primary transit flux data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Find median flux for each image (along the “time” axis (469))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C12729-B938-498F-243D-5BC0FC29F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093" y="3728296"/>
            <a:ext cx="7930917" cy="1374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AC4E6B-3C94-6984-305B-F6B2C98F9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968" y="5114965"/>
            <a:ext cx="4362032" cy="173110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7586F19-E14C-793B-7717-286147F422A6}"/>
              </a:ext>
            </a:extLst>
          </p:cNvPr>
          <p:cNvSpPr/>
          <p:nvPr/>
        </p:nvSpPr>
        <p:spPr>
          <a:xfrm>
            <a:off x="6803472" y="5872294"/>
            <a:ext cx="796954" cy="3078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40DA17C2-9A26-E808-31E1-56A6C22F92E9}"/>
              </a:ext>
            </a:extLst>
          </p:cNvPr>
          <p:cNvSpPr/>
          <p:nvPr/>
        </p:nvSpPr>
        <p:spPr>
          <a:xfrm rot="10800000">
            <a:off x="594042" y="4195214"/>
            <a:ext cx="738231" cy="782273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776FB2-E6DD-0710-72B4-918C7B539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6553"/>
            <a:ext cx="6573930" cy="17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1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DE09-4161-84D6-F93F-60BCF184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Wavelength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43C0A-0F30-F8F9-54FA-AB3A4CB1D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We need to translate our 2048 spectral axis into wavelength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CA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CA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CA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CA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Is the reference table accurate?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Compare high SNR stellar spectrum with a model (ATLAS 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828434-20C0-1D53-F11F-B493ABF2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4746118"/>
            <a:ext cx="5600322" cy="20600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FE243D-3B55-2AFE-4B12-088EADC63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725" y="2335476"/>
            <a:ext cx="6303654" cy="1668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5AF65E-D5DD-C7D0-CF49-C01CE8037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434" y="4746118"/>
            <a:ext cx="5591825" cy="206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0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DE09-4161-84D6-F93F-60BCF184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Cross-correlation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43C0A-0F30-F8F9-54FA-AB3A4CB1D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Where do the data and model best match?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Auto-correlation (blue) has a peak at a “lag” of 0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Cross-correlation (orange) has a peak where data-model best correlate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Difference between them is the “lag” by which the data must be corrected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4AD11D-E410-8801-0447-606A3FFD5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72" y="3429000"/>
            <a:ext cx="8329559" cy="28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6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DE09-4161-84D6-F93F-60BCF184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3" y="203310"/>
            <a:ext cx="9692640" cy="1325562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Preliminary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43C0A-0F30-F8F9-54FA-AB3A4CB1D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63" y="1528872"/>
            <a:ext cx="8595360" cy="4351337"/>
          </a:xfrm>
        </p:spPr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CA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Found correction of -0.0046 ± 0.0019 </a:t>
            </a:r>
            <a:r>
              <a:rPr lang="el-GR" dirty="0">
                <a:solidFill>
                  <a:schemeClr val="bg1"/>
                </a:solidFill>
              </a:rPr>
              <a:t>μ</a:t>
            </a:r>
            <a:r>
              <a:rPr lang="en-CA" dirty="0">
                <a:solidFill>
                  <a:schemeClr val="bg1"/>
                </a:solidFill>
              </a:rPr>
              <a:t>m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CA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Different corrections needed at 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>different wavelengths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CA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CA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9F99D-5BF6-9CB7-2CD1-53A26F67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63" y="3877688"/>
            <a:ext cx="5792039" cy="2100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968657-809B-ED03-0BE7-5304232A5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294" y="879700"/>
            <a:ext cx="5835033" cy="2100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396B34-DB9C-390D-F873-08EBBAA45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792" y="3877688"/>
            <a:ext cx="5792039" cy="21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8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DE09-4161-84D6-F93F-60BCF184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Rolling Cross-correlation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43C0A-0F30-F8F9-54FA-AB3A4CB1D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Divide the (previously corrected) data into pieces and cross-correlate each one with the model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Find finer lag corrections for each section of the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783C1-7C90-FB74-CD3D-B3B278CF6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33" y="3070449"/>
            <a:ext cx="5828357" cy="3665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7D5FCB-1484-1B88-6F58-D248C4A00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390" y="3070449"/>
            <a:ext cx="5828357" cy="36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8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6F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DE09-4161-84D6-F93F-60BCF184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Rolling Cross-Correlation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43C0A-0F30-F8F9-54FA-AB3A4CB1D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Relation between correction and wavelength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CA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bg1"/>
                </a:solidFill>
              </a:rPr>
              <a:t>Sensitivity to over-fitting by cross-correlation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>increased by presence of gaps due to removal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dirty="0">
                <a:solidFill>
                  <a:schemeClr val="bg1"/>
                </a:solidFill>
              </a:rPr>
              <a:t>of outliers…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1A00D-B7A9-CCA0-B5E1-3DEE3C02B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61" y="4443647"/>
            <a:ext cx="5955803" cy="2212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0A439-6C8D-4230-A20C-52E06491A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108" y="2008675"/>
            <a:ext cx="4079121" cy="1995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C5B4A3-854E-D674-ECFE-1ABD99478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985" y="4557634"/>
            <a:ext cx="3951365" cy="198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7141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1142</TotalTime>
  <Words>286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Schoolbook</vt:lpstr>
      <vt:lpstr>Wingdings</vt:lpstr>
      <vt:lpstr>Wingdings 2</vt:lpstr>
      <vt:lpstr>View</vt:lpstr>
      <vt:lpstr>Technical analysis of the transit wavelength solution of JWST observations (SOSS)</vt:lpstr>
      <vt:lpstr>Goals</vt:lpstr>
      <vt:lpstr>JWST Raw Data (briefly…)</vt:lpstr>
      <vt:lpstr>Wavelength solution</vt:lpstr>
      <vt:lpstr>Cross-correlation</vt:lpstr>
      <vt:lpstr>Preliminary Results</vt:lpstr>
      <vt:lpstr>Rolling Cross-correlation</vt:lpstr>
      <vt:lpstr>Rolling Cross-Correlation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analysis of the transit wavelength solution of JWST observations</dc:title>
  <dc:creator>Dereck Lizotte</dc:creator>
  <cp:lastModifiedBy>Dereck Lizotte</cp:lastModifiedBy>
  <cp:revision>23</cp:revision>
  <dcterms:created xsi:type="dcterms:W3CDTF">2023-05-03T17:42:04Z</dcterms:created>
  <dcterms:modified xsi:type="dcterms:W3CDTF">2023-05-08T23:07:32Z</dcterms:modified>
</cp:coreProperties>
</file>