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78" r:id="rId3"/>
    <p:sldId id="348" r:id="rId4"/>
    <p:sldId id="349" r:id="rId5"/>
    <p:sldId id="367" r:id="rId6"/>
    <p:sldId id="352" r:id="rId7"/>
    <p:sldId id="364" r:id="rId8"/>
    <p:sldId id="372" r:id="rId9"/>
    <p:sldId id="356" r:id="rId10"/>
    <p:sldId id="380" r:id="rId11"/>
    <p:sldId id="365" r:id="rId12"/>
    <p:sldId id="357" r:id="rId13"/>
    <p:sldId id="379" r:id="rId14"/>
    <p:sldId id="377" r:id="rId15"/>
    <p:sldId id="362" r:id="rId16"/>
    <p:sldId id="369" r:id="rId17"/>
    <p:sldId id="371" r:id="rId18"/>
    <p:sldId id="370" r:id="rId19"/>
    <p:sldId id="381" r:id="rId20"/>
    <p:sldId id="382" r:id="rId21"/>
    <p:sldId id="360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0E0F0-F040-0248-A6BA-CCA9E1EF02AB}" v="120" dt="2023-05-08T12:56:50.151"/>
    <p1510:client id="{540C4D7E-68D6-5745-8AB0-65C423F9748A}" v="340" dt="2023-05-09T02:19:20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>
      <p:cViewPr varScale="1">
        <p:scale>
          <a:sx n="105" d="100"/>
          <a:sy n="105" d="100"/>
        </p:scale>
        <p:origin x="7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Lafrenière" userId="450e9342-6690-4dfd-96da-20cb06750a23" providerId="ADAL" clId="{540C4D7E-68D6-5745-8AB0-65C423F9748A}"/>
    <pc:docChg chg="undo redo custSel addSld delSld modSld sldOrd">
      <pc:chgData name="David Lafrenière" userId="450e9342-6690-4dfd-96da-20cb06750a23" providerId="ADAL" clId="{540C4D7E-68D6-5745-8AB0-65C423F9748A}" dt="2023-05-09T11:43:49.628" v="3907" actId="14100"/>
      <pc:docMkLst>
        <pc:docMk/>
      </pc:docMkLst>
      <pc:sldChg chg="addSp modSp mod">
        <pc:chgData name="David Lafrenière" userId="450e9342-6690-4dfd-96da-20cb06750a23" providerId="ADAL" clId="{540C4D7E-68D6-5745-8AB0-65C423F9748A}" dt="2023-05-08T13:26:35.244" v="3270" actId="1076"/>
        <pc:sldMkLst>
          <pc:docMk/>
          <pc:sldMk cId="4092358443" sldId="257"/>
        </pc:sldMkLst>
        <pc:spChg chg="mod">
          <ac:chgData name="David Lafrenière" userId="450e9342-6690-4dfd-96da-20cb06750a23" providerId="ADAL" clId="{540C4D7E-68D6-5745-8AB0-65C423F9748A}" dt="2023-05-04T13:53:45.261" v="1" actId="20577"/>
          <ac:spMkLst>
            <pc:docMk/>
            <pc:sldMk cId="4092358443" sldId="257"/>
            <ac:spMk id="19" creationId="{00000000-0000-0000-0000-000000000000}"/>
          </ac:spMkLst>
        </pc:spChg>
        <pc:picChg chg="add mod">
          <ac:chgData name="David Lafrenière" userId="450e9342-6690-4dfd-96da-20cb06750a23" providerId="ADAL" clId="{540C4D7E-68D6-5745-8AB0-65C423F9748A}" dt="2023-05-08T13:26:35.244" v="3270" actId="1076"/>
          <ac:picMkLst>
            <pc:docMk/>
            <pc:sldMk cId="4092358443" sldId="257"/>
            <ac:picMk id="2" creationId="{A08295E9-5E2B-A72E-F5E8-05A225B0486D}"/>
          </ac:picMkLst>
        </pc:picChg>
        <pc:picChg chg="mod">
          <ac:chgData name="David Lafrenière" userId="450e9342-6690-4dfd-96da-20cb06750a23" providerId="ADAL" clId="{540C4D7E-68D6-5745-8AB0-65C423F9748A}" dt="2023-05-04T17:44:30.523" v="2861" actId="1076"/>
          <ac:picMkLst>
            <pc:docMk/>
            <pc:sldMk cId="4092358443" sldId="257"/>
            <ac:picMk id="3078" creationId="{00000000-0000-0000-0000-000000000000}"/>
          </ac:picMkLst>
        </pc:picChg>
        <pc:picChg chg="mod">
          <ac:chgData name="David Lafrenière" userId="450e9342-6690-4dfd-96da-20cb06750a23" providerId="ADAL" clId="{540C4D7E-68D6-5745-8AB0-65C423F9748A}" dt="2023-05-04T17:44:36.113" v="2862" actId="1076"/>
          <ac:picMkLst>
            <pc:docMk/>
            <pc:sldMk cId="4092358443" sldId="257"/>
            <ac:picMk id="3080" creationId="{00000000-0000-0000-0000-000000000000}"/>
          </ac:picMkLst>
        </pc:picChg>
      </pc:sldChg>
      <pc:sldChg chg="del">
        <pc:chgData name="David Lafrenière" userId="450e9342-6690-4dfd-96da-20cb06750a23" providerId="ADAL" clId="{540C4D7E-68D6-5745-8AB0-65C423F9748A}" dt="2023-05-04T15:18:13.759" v="1115" actId="2696"/>
        <pc:sldMkLst>
          <pc:docMk/>
          <pc:sldMk cId="0" sldId="337"/>
        </pc:sldMkLst>
      </pc:sldChg>
      <pc:sldChg chg="del">
        <pc:chgData name="David Lafrenière" userId="450e9342-6690-4dfd-96da-20cb06750a23" providerId="ADAL" clId="{540C4D7E-68D6-5745-8AB0-65C423F9748A}" dt="2023-05-04T14:42:55.512" v="700" actId="2696"/>
        <pc:sldMkLst>
          <pc:docMk/>
          <pc:sldMk cId="2117966843" sldId="345"/>
        </pc:sldMkLst>
      </pc:sldChg>
      <pc:sldChg chg="del ord">
        <pc:chgData name="David Lafrenière" userId="450e9342-6690-4dfd-96da-20cb06750a23" providerId="ADAL" clId="{540C4D7E-68D6-5745-8AB0-65C423F9748A}" dt="2023-05-04T15:57:15.925" v="1492" actId="2696"/>
        <pc:sldMkLst>
          <pc:docMk/>
          <pc:sldMk cId="3210593444" sldId="346"/>
        </pc:sldMkLst>
      </pc:sldChg>
      <pc:sldChg chg="del">
        <pc:chgData name="David Lafrenière" userId="450e9342-6690-4dfd-96da-20cb06750a23" providerId="ADAL" clId="{540C4D7E-68D6-5745-8AB0-65C423F9748A}" dt="2023-05-04T14:04:04.681" v="130" actId="2696"/>
        <pc:sldMkLst>
          <pc:docMk/>
          <pc:sldMk cId="927779808" sldId="347"/>
        </pc:sldMkLst>
      </pc:sldChg>
      <pc:sldChg chg="addSp delSp modSp mod ord">
        <pc:chgData name="David Lafrenière" userId="450e9342-6690-4dfd-96da-20cb06750a23" providerId="ADAL" clId="{540C4D7E-68D6-5745-8AB0-65C423F9748A}" dt="2023-05-04T17:07:02.277" v="1641" actId="1076"/>
        <pc:sldMkLst>
          <pc:docMk/>
          <pc:sldMk cId="3547919959" sldId="348"/>
        </pc:sldMkLst>
        <pc:spChg chg="add mod">
          <ac:chgData name="David Lafrenière" userId="450e9342-6690-4dfd-96da-20cb06750a23" providerId="ADAL" clId="{540C4D7E-68D6-5745-8AB0-65C423F9748A}" dt="2023-05-04T17:05:58.270" v="1620" actId="6549"/>
          <ac:spMkLst>
            <pc:docMk/>
            <pc:sldMk cId="3547919959" sldId="348"/>
            <ac:spMk id="2" creationId="{5F092B05-2D38-A8A3-401D-A8114EE154CD}"/>
          </ac:spMkLst>
        </pc:spChg>
        <pc:spChg chg="mod">
          <ac:chgData name="David Lafrenière" userId="450e9342-6690-4dfd-96da-20cb06750a23" providerId="ADAL" clId="{540C4D7E-68D6-5745-8AB0-65C423F9748A}" dt="2023-05-04T13:55:31.951" v="21" actId="14100"/>
          <ac:spMkLst>
            <pc:docMk/>
            <pc:sldMk cId="3547919959" sldId="348"/>
            <ac:spMk id="4" creationId="{4D323E78-3CEF-526F-3DCC-ABE954E0E59A}"/>
          </ac:spMkLst>
        </pc:spChg>
        <pc:spChg chg="del">
          <ac:chgData name="David Lafrenière" userId="450e9342-6690-4dfd-96da-20cb06750a23" providerId="ADAL" clId="{540C4D7E-68D6-5745-8AB0-65C423F9748A}" dt="2023-05-04T13:55:23.759" v="18" actId="478"/>
          <ac:spMkLst>
            <pc:docMk/>
            <pc:sldMk cId="3547919959" sldId="348"/>
            <ac:spMk id="6" creationId="{60637675-3850-A966-AFBB-3B13C9A90C45}"/>
          </ac:spMkLst>
        </pc:spChg>
        <pc:spChg chg="add del mod">
          <ac:chgData name="David Lafrenière" userId="450e9342-6690-4dfd-96da-20cb06750a23" providerId="ADAL" clId="{540C4D7E-68D6-5745-8AB0-65C423F9748A}" dt="2023-05-04T14:01:21.152" v="90" actId="33987"/>
          <ac:spMkLst>
            <pc:docMk/>
            <pc:sldMk cId="3547919959" sldId="348"/>
            <ac:spMk id="15" creationId="{A844ACBD-1D05-9C67-5E60-A4AE299ABADD}"/>
          </ac:spMkLst>
        </pc:spChg>
        <pc:spChg chg="add mod">
          <ac:chgData name="David Lafrenière" userId="450e9342-6690-4dfd-96da-20cb06750a23" providerId="ADAL" clId="{540C4D7E-68D6-5745-8AB0-65C423F9748A}" dt="2023-05-04T17:06:53.653" v="1638" actId="1037"/>
          <ac:spMkLst>
            <pc:docMk/>
            <pc:sldMk cId="3547919959" sldId="348"/>
            <ac:spMk id="16" creationId="{2CBF047E-5240-DA1E-F227-3628F38F6263}"/>
          </ac:spMkLst>
        </pc:spChg>
        <pc:spChg chg="add mod">
          <ac:chgData name="David Lafrenière" userId="450e9342-6690-4dfd-96da-20cb06750a23" providerId="ADAL" clId="{540C4D7E-68D6-5745-8AB0-65C423F9748A}" dt="2023-05-04T14:03:22.206" v="112" actId="1037"/>
          <ac:spMkLst>
            <pc:docMk/>
            <pc:sldMk cId="3547919959" sldId="348"/>
            <ac:spMk id="17" creationId="{3D6E16AE-8A58-0DC6-6C89-8C3899847406}"/>
          </ac:spMkLst>
        </pc:spChg>
        <pc:spChg chg="add mod">
          <ac:chgData name="David Lafrenière" userId="450e9342-6690-4dfd-96da-20cb06750a23" providerId="ADAL" clId="{540C4D7E-68D6-5745-8AB0-65C423F9748A}" dt="2023-05-04T14:03:46.121" v="125" actId="2711"/>
          <ac:spMkLst>
            <pc:docMk/>
            <pc:sldMk cId="3547919959" sldId="348"/>
            <ac:spMk id="18" creationId="{64AA8445-0E7C-0190-1067-09CF50B058B2}"/>
          </ac:spMkLst>
        </pc:spChg>
        <pc:spChg chg="add mod">
          <ac:chgData name="David Lafrenière" userId="450e9342-6690-4dfd-96da-20cb06750a23" providerId="ADAL" clId="{540C4D7E-68D6-5745-8AB0-65C423F9748A}" dt="2023-05-04T14:03:57.478" v="129" actId="1076"/>
          <ac:spMkLst>
            <pc:docMk/>
            <pc:sldMk cId="3547919959" sldId="348"/>
            <ac:spMk id="19" creationId="{F0A8A314-DF97-AD4B-0114-726CE94D37F0}"/>
          </ac:spMkLst>
        </pc:spChg>
        <pc:spChg chg="add mod">
          <ac:chgData name="David Lafrenière" userId="450e9342-6690-4dfd-96da-20cb06750a23" providerId="ADAL" clId="{540C4D7E-68D6-5745-8AB0-65C423F9748A}" dt="2023-05-04T17:02:16.782" v="1535" actId="20577"/>
          <ac:spMkLst>
            <pc:docMk/>
            <pc:sldMk cId="3547919959" sldId="348"/>
            <ac:spMk id="20" creationId="{E7367840-753F-7AFE-496A-155CA0C5329A}"/>
          </ac:spMkLst>
        </pc:spChg>
        <pc:spChg chg="add mod">
          <ac:chgData name="David Lafrenière" userId="450e9342-6690-4dfd-96da-20cb06750a23" providerId="ADAL" clId="{540C4D7E-68D6-5745-8AB0-65C423F9748A}" dt="2023-05-04T17:07:02.277" v="1641" actId="1076"/>
          <ac:spMkLst>
            <pc:docMk/>
            <pc:sldMk cId="3547919959" sldId="348"/>
            <ac:spMk id="23" creationId="{0BD243F9-3231-BE94-BE4E-A51376BAF5E9}"/>
          </ac:spMkLst>
        </pc:spChg>
        <pc:spChg chg="add mod">
          <ac:chgData name="David Lafrenière" userId="450e9342-6690-4dfd-96da-20cb06750a23" providerId="ADAL" clId="{540C4D7E-68D6-5745-8AB0-65C423F9748A}" dt="2023-05-04T17:06:41.093" v="1636" actId="1076"/>
          <ac:spMkLst>
            <pc:docMk/>
            <pc:sldMk cId="3547919959" sldId="348"/>
            <ac:spMk id="24" creationId="{01E47B80-6157-8C85-3969-7A9B212FD710}"/>
          </ac:spMkLst>
        </pc:spChg>
        <pc:graphicFrameChg chg="add del modGraphic">
          <ac:chgData name="David Lafrenière" userId="450e9342-6690-4dfd-96da-20cb06750a23" providerId="ADAL" clId="{540C4D7E-68D6-5745-8AB0-65C423F9748A}" dt="2023-05-04T14:01:03.698" v="88" actId="1032"/>
          <ac:graphicFrameMkLst>
            <pc:docMk/>
            <pc:sldMk cId="3547919959" sldId="348"/>
            <ac:graphicFrameMk id="14" creationId="{9FB9CAF5-4CAA-BEF6-8741-B356F58CBA92}"/>
          </ac:graphicFrameMkLst>
        </pc:graphicFrameChg>
        <pc:picChg chg="del">
          <ac:chgData name="David Lafrenière" userId="450e9342-6690-4dfd-96da-20cb06750a23" providerId="ADAL" clId="{540C4D7E-68D6-5745-8AB0-65C423F9748A}" dt="2023-05-04T13:54:09.013" v="2" actId="478"/>
          <ac:picMkLst>
            <pc:docMk/>
            <pc:sldMk cId="3547919959" sldId="348"/>
            <ac:picMk id="5" creationId="{63B46A69-B6BB-79D1-5660-562E431672CF}"/>
          </ac:picMkLst>
        </pc:picChg>
        <pc:picChg chg="mod">
          <ac:chgData name="David Lafrenière" userId="450e9342-6690-4dfd-96da-20cb06750a23" providerId="ADAL" clId="{540C4D7E-68D6-5745-8AB0-65C423F9748A}" dt="2023-05-04T13:55:35.766" v="23" actId="1076"/>
          <ac:picMkLst>
            <pc:docMk/>
            <pc:sldMk cId="3547919959" sldId="348"/>
            <ac:picMk id="7" creationId="{987D371A-A97A-75E6-9A3D-8EEB7DF61C76}"/>
          </ac:picMkLst>
        </pc:picChg>
        <pc:picChg chg="mod">
          <ac:chgData name="David Lafrenière" userId="450e9342-6690-4dfd-96da-20cb06750a23" providerId="ADAL" clId="{540C4D7E-68D6-5745-8AB0-65C423F9748A}" dt="2023-05-04T13:55:37.935" v="24" actId="1076"/>
          <ac:picMkLst>
            <pc:docMk/>
            <pc:sldMk cId="3547919959" sldId="348"/>
            <ac:picMk id="8" creationId="{5C31F97D-9D1F-3346-DD3B-BCE65E68BE09}"/>
          </ac:picMkLst>
        </pc:picChg>
        <pc:picChg chg="mod">
          <ac:chgData name="David Lafrenière" userId="450e9342-6690-4dfd-96da-20cb06750a23" providerId="ADAL" clId="{540C4D7E-68D6-5745-8AB0-65C423F9748A}" dt="2023-05-04T13:55:33.583" v="22" actId="1076"/>
          <ac:picMkLst>
            <pc:docMk/>
            <pc:sldMk cId="3547919959" sldId="348"/>
            <ac:picMk id="9" creationId="{66CABF42-9D9D-A499-16A5-8F8239B118ED}"/>
          </ac:picMkLst>
        </pc:picChg>
        <pc:picChg chg="mod">
          <ac:chgData name="David Lafrenière" userId="450e9342-6690-4dfd-96da-20cb06750a23" providerId="ADAL" clId="{540C4D7E-68D6-5745-8AB0-65C423F9748A}" dt="2023-05-04T13:55:40.124" v="25" actId="1076"/>
          <ac:picMkLst>
            <pc:docMk/>
            <pc:sldMk cId="3547919959" sldId="348"/>
            <ac:picMk id="10" creationId="{B88220B7-9A1C-41DE-7666-FC5894B68813}"/>
          </ac:picMkLst>
        </pc:picChg>
        <pc:picChg chg="mod">
          <ac:chgData name="David Lafrenière" userId="450e9342-6690-4dfd-96da-20cb06750a23" providerId="ADAL" clId="{540C4D7E-68D6-5745-8AB0-65C423F9748A}" dt="2023-05-04T13:55:42.855" v="27" actId="1076"/>
          <ac:picMkLst>
            <pc:docMk/>
            <pc:sldMk cId="3547919959" sldId="348"/>
            <ac:picMk id="11" creationId="{32B0795A-9318-E0B0-068E-2613BBE205C2}"/>
          </ac:picMkLst>
        </pc:picChg>
        <pc:picChg chg="mod">
          <ac:chgData name="David Lafrenière" userId="450e9342-6690-4dfd-96da-20cb06750a23" providerId="ADAL" clId="{540C4D7E-68D6-5745-8AB0-65C423F9748A}" dt="2023-05-04T13:55:40.991" v="26" actId="1076"/>
          <ac:picMkLst>
            <pc:docMk/>
            <pc:sldMk cId="3547919959" sldId="348"/>
            <ac:picMk id="12" creationId="{873F264B-8D01-388E-C006-FC59E139EFE6}"/>
          </ac:picMkLst>
        </pc:picChg>
        <pc:picChg chg="add del mod">
          <ac:chgData name="David Lafrenière" userId="450e9342-6690-4dfd-96da-20cb06750a23" providerId="ADAL" clId="{540C4D7E-68D6-5745-8AB0-65C423F9748A}" dt="2023-05-04T17:02:40.455" v="1582" actId="478"/>
          <ac:picMkLst>
            <pc:docMk/>
            <pc:sldMk cId="3547919959" sldId="348"/>
            <ac:picMk id="13" creationId="{D5A3A7B6-28BE-4A7D-D675-A8EFB96CA77B}"/>
          </ac:picMkLst>
        </pc:picChg>
        <pc:picChg chg="add mod">
          <ac:chgData name="David Lafrenière" userId="450e9342-6690-4dfd-96da-20cb06750a23" providerId="ADAL" clId="{540C4D7E-68D6-5745-8AB0-65C423F9748A}" dt="2023-05-04T17:05:53.837" v="1619" actId="1076"/>
          <ac:picMkLst>
            <pc:docMk/>
            <pc:sldMk cId="3547919959" sldId="348"/>
            <ac:picMk id="21" creationId="{E92F4C32-048E-ADE3-11BC-E3F6FFD83A83}"/>
          </ac:picMkLst>
        </pc:picChg>
        <pc:picChg chg="add mod">
          <ac:chgData name="David Lafrenière" userId="450e9342-6690-4dfd-96da-20cb06750a23" providerId="ADAL" clId="{540C4D7E-68D6-5745-8AB0-65C423F9748A}" dt="2023-05-04T17:05:39.126" v="1618" actId="14100"/>
          <ac:picMkLst>
            <pc:docMk/>
            <pc:sldMk cId="3547919959" sldId="348"/>
            <ac:picMk id="22" creationId="{F6B9F500-7597-7C31-9CD0-D6FE230D67F1}"/>
          </ac:picMkLst>
        </pc:picChg>
        <pc:picChg chg="add del mod">
          <ac:chgData name="David Lafrenière" userId="450e9342-6690-4dfd-96da-20cb06750a23" providerId="ADAL" clId="{540C4D7E-68D6-5745-8AB0-65C423F9748A}" dt="2023-05-04T17:05:11.184" v="1610" actId="478"/>
          <ac:picMkLst>
            <pc:docMk/>
            <pc:sldMk cId="3547919959" sldId="348"/>
            <ac:picMk id="1026" creationId="{80DE5B63-26BB-413C-78A8-837E194277B9}"/>
          </ac:picMkLst>
        </pc:picChg>
      </pc:sldChg>
      <pc:sldChg chg="addSp delSp modSp mod">
        <pc:chgData name="David Lafrenière" userId="450e9342-6690-4dfd-96da-20cb06750a23" providerId="ADAL" clId="{540C4D7E-68D6-5745-8AB0-65C423F9748A}" dt="2023-05-08T13:28:12.824" v="3277" actId="20577"/>
        <pc:sldMkLst>
          <pc:docMk/>
          <pc:sldMk cId="3450541460" sldId="349"/>
        </pc:sldMkLst>
        <pc:spChg chg="add del mod">
          <ac:chgData name="David Lafrenière" userId="450e9342-6690-4dfd-96da-20cb06750a23" providerId="ADAL" clId="{540C4D7E-68D6-5745-8AB0-65C423F9748A}" dt="2023-05-08T13:19:36.722" v="3183" actId="478"/>
          <ac:spMkLst>
            <pc:docMk/>
            <pc:sldMk cId="3450541460" sldId="349"/>
            <ac:spMk id="2" creationId="{0828D007-A838-C4F2-D772-1836E39B7C69}"/>
          </ac:spMkLst>
        </pc:spChg>
        <pc:spChg chg="mod">
          <ac:chgData name="David Lafrenière" userId="450e9342-6690-4dfd-96da-20cb06750a23" providerId="ADAL" clId="{540C4D7E-68D6-5745-8AB0-65C423F9748A}" dt="2023-05-08T13:28:12.824" v="3277" actId="20577"/>
          <ac:spMkLst>
            <pc:docMk/>
            <pc:sldMk cId="3450541460" sldId="349"/>
            <ac:spMk id="3" creationId="{C4949061-A8BA-5685-7C9D-9AE61D4982B2}"/>
          </ac:spMkLst>
        </pc:spChg>
        <pc:spChg chg="add mod">
          <ac:chgData name="David Lafrenière" userId="450e9342-6690-4dfd-96da-20cb06750a23" providerId="ADAL" clId="{540C4D7E-68D6-5745-8AB0-65C423F9748A}" dt="2023-05-08T13:27:23.300" v="3271" actId="113"/>
          <ac:spMkLst>
            <pc:docMk/>
            <pc:sldMk cId="3450541460" sldId="349"/>
            <ac:spMk id="4" creationId="{073D6A37-E04B-DAFE-FB39-8D0ED26FFC92}"/>
          </ac:spMkLst>
        </pc:spChg>
        <pc:spChg chg="mod">
          <ac:chgData name="David Lafrenière" userId="450e9342-6690-4dfd-96da-20cb06750a23" providerId="ADAL" clId="{540C4D7E-68D6-5745-8AB0-65C423F9748A}" dt="2023-05-08T13:16:59.185" v="3155" actId="20577"/>
          <ac:spMkLst>
            <pc:docMk/>
            <pc:sldMk cId="3450541460" sldId="349"/>
            <ac:spMk id="5" creationId="{1D99A290-7BD6-8618-A944-5001EB62AD23}"/>
          </ac:spMkLst>
        </pc:spChg>
        <pc:spChg chg="mod">
          <ac:chgData name="David Lafrenière" userId="450e9342-6690-4dfd-96da-20cb06750a23" providerId="ADAL" clId="{540C4D7E-68D6-5745-8AB0-65C423F9748A}" dt="2023-05-08T13:17:30.917" v="3157" actId="20577"/>
          <ac:spMkLst>
            <pc:docMk/>
            <pc:sldMk cId="3450541460" sldId="349"/>
            <ac:spMk id="6" creationId="{9FDF975C-47BA-F9D1-F3E8-55764F230060}"/>
          </ac:spMkLst>
        </pc:spChg>
        <pc:spChg chg="mod">
          <ac:chgData name="David Lafrenière" userId="450e9342-6690-4dfd-96da-20cb06750a23" providerId="ADAL" clId="{540C4D7E-68D6-5745-8AB0-65C423F9748A}" dt="2023-05-08T13:18:53.127" v="3174" actId="20577"/>
          <ac:spMkLst>
            <pc:docMk/>
            <pc:sldMk cId="3450541460" sldId="349"/>
            <ac:spMk id="7" creationId="{01B3EEB7-19DE-1F6C-D967-A3DDB9A056DA}"/>
          </ac:spMkLst>
        </pc:spChg>
        <pc:spChg chg="mod">
          <ac:chgData name="David Lafrenière" userId="450e9342-6690-4dfd-96da-20cb06750a23" providerId="ADAL" clId="{540C4D7E-68D6-5745-8AB0-65C423F9748A}" dt="2023-05-08T13:28:04.822" v="3273" actId="20577"/>
          <ac:spMkLst>
            <pc:docMk/>
            <pc:sldMk cId="3450541460" sldId="349"/>
            <ac:spMk id="8" creationId="{228D27E9-82A9-F9CC-5F83-7A04601A425C}"/>
          </ac:spMkLst>
        </pc:spChg>
        <pc:spChg chg="mod">
          <ac:chgData name="David Lafrenière" userId="450e9342-6690-4dfd-96da-20cb06750a23" providerId="ADAL" clId="{540C4D7E-68D6-5745-8AB0-65C423F9748A}" dt="2023-05-04T17:39:11.546" v="2784" actId="20577"/>
          <ac:spMkLst>
            <pc:docMk/>
            <pc:sldMk cId="3450541460" sldId="349"/>
            <ac:spMk id="10" creationId="{DAA611E8-A3E3-8CBA-CD10-65EF2FEC1B36}"/>
          </ac:spMkLst>
        </pc:spChg>
        <pc:spChg chg="add mod">
          <ac:chgData name="David Lafrenière" userId="450e9342-6690-4dfd-96da-20cb06750a23" providerId="ADAL" clId="{540C4D7E-68D6-5745-8AB0-65C423F9748A}" dt="2023-05-08T13:27:23.300" v="3271" actId="113"/>
          <ac:spMkLst>
            <pc:docMk/>
            <pc:sldMk cId="3450541460" sldId="349"/>
            <ac:spMk id="11" creationId="{187AE311-2CE1-491C-CB39-8BEB28066CF4}"/>
          </ac:spMkLst>
        </pc:spChg>
        <pc:spChg chg="add mod">
          <ac:chgData name="David Lafrenière" userId="450e9342-6690-4dfd-96da-20cb06750a23" providerId="ADAL" clId="{540C4D7E-68D6-5745-8AB0-65C423F9748A}" dt="2023-05-08T13:27:23.300" v="3271" actId="113"/>
          <ac:spMkLst>
            <pc:docMk/>
            <pc:sldMk cId="3450541460" sldId="349"/>
            <ac:spMk id="13" creationId="{DEE0C284-2634-5A6E-7692-3C2439E29D56}"/>
          </ac:spMkLst>
        </pc:spChg>
        <pc:spChg chg="add mod">
          <ac:chgData name="David Lafrenière" userId="450e9342-6690-4dfd-96da-20cb06750a23" providerId="ADAL" clId="{540C4D7E-68D6-5745-8AB0-65C423F9748A}" dt="2023-05-08T13:27:23.300" v="3271" actId="113"/>
          <ac:spMkLst>
            <pc:docMk/>
            <pc:sldMk cId="3450541460" sldId="349"/>
            <ac:spMk id="14" creationId="{B5DCFBA6-4D7C-80AF-E44F-9EFD3153DED4}"/>
          </ac:spMkLst>
        </pc:spChg>
      </pc:sldChg>
      <pc:sldChg chg="addSp delSp modSp del mod ord">
        <pc:chgData name="David Lafrenière" userId="450e9342-6690-4dfd-96da-20cb06750a23" providerId="ADAL" clId="{540C4D7E-68D6-5745-8AB0-65C423F9748A}" dt="2023-05-05T15:37:47.317" v="3152" actId="2696"/>
        <pc:sldMkLst>
          <pc:docMk/>
          <pc:sldMk cId="562227806" sldId="350"/>
        </pc:sldMkLst>
        <pc:spChg chg="add mod">
          <ac:chgData name="David Lafrenière" userId="450e9342-6690-4dfd-96da-20cb06750a23" providerId="ADAL" clId="{540C4D7E-68D6-5745-8AB0-65C423F9748A}" dt="2023-05-04T17:41:34.559" v="2821" actId="20577"/>
          <ac:spMkLst>
            <pc:docMk/>
            <pc:sldMk cId="562227806" sldId="350"/>
            <ac:spMk id="3" creationId="{97EFC6A8-8844-68F1-6721-1E1DC8DB5625}"/>
          </ac:spMkLst>
        </pc:spChg>
        <pc:spChg chg="mod">
          <ac:chgData name="David Lafrenière" userId="450e9342-6690-4dfd-96da-20cb06750a23" providerId="ADAL" clId="{540C4D7E-68D6-5745-8AB0-65C423F9748A}" dt="2023-05-04T17:40:33.093" v="2790" actId="1076"/>
          <ac:spMkLst>
            <pc:docMk/>
            <pc:sldMk cId="562227806" sldId="350"/>
            <ac:spMk id="6" creationId="{9419096D-0969-74C9-42B3-7453ED59D7FE}"/>
          </ac:spMkLst>
        </pc:spChg>
        <pc:spChg chg="del mod">
          <ac:chgData name="David Lafrenière" userId="450e9342-6690-4dfd-96da-20cb06750a23" providerId="ADAL" clId="{540C4D7E-68D6-5745-8AB0-65C423F9748A}" dt="2023-05-04T17:41:13.771" v="2812" actId="478"/>
          <ac:spMkLst>
            <pc:docMk/>
            <pc:sldMk cId="562227806" sldId="350"/>
            <ac:spMk id="7" creationId="{173D82E8-6A3A-4966-887E-54528D194E41}"/>
          </ac:spMkLst>
        </pc:spChg>
        <pc:spChg chg="del">
          <ac:chgData name="David Lafrenière" userId="450e9342-6690-4dfd-96da-20cb06750a23" providerId="ADAL" clId="{540C4D7E-68D6-5745-8AB0-65C423F9748A}" dt="2023-05-04T14:40:09.305" v="655" actId="478"/>
          <ac:spMkLst>
            <pc:docMk/>
            <pc:sldMk cId="562227806" sldId="350"/>
            <ac:spMk id="13" creationId="{BF55C2C8-0486-4982-3556-77FC68CDCEEC}"/>
          </ac:spMkLst>
        </pc:spChg>
        <pc:picChg chg="add mod modCrop">
          <ac:chgData name="David Lafrenière" userId="450e9342-6690-4dfd-96da-20cb06750a23" providerId="ADAL" clId="{540C4D7E-68D6-5745-8AB0-65C423F9748A}" dt="2023-05-04T17:40:38.210" v="2791" actId="167"/>
          <ac:picMkLst>
            <pc:docMk/>
            <pc:sldMk cId="562227806" sldId="350"/>
            <ac:picMk id="2" creationId="{F8B0789B-ABAC-2FBE-A21B-DE1D451DAAB9}"/>
          </ac:picMkLst>
        </pc:picChg>
        <pc:picChg chg="del">
          <ac:chgData name="David Lafrenière" userId="450e9342-6690-4dfd-96da-20cb06750a23" providerId="ADAL" clId="{540C4D7E-68D6-5745-8AB0-65C423F9748A}" dt="2023-05-04T14:40:06.523" v="654" actId="478"/>
          <ac:picMkLst>
            <pc:docMk/>
            <pc:sldMk cId="562227806" sldId="350"/>
            <ac:picMk id="9" creationId="{A62CC50F-955C-6FF2-6CFB-37C863149D86}"/>
          </ac:picMkLst>
        </pc:picChg>
        <pc:picChg chg="del">
          <ac:chgData name="David Lafrenière" userId="450e9342-6690-4dfd-96da-20cb06750a23" providerId="ADAL" clId="{540C4D7E-68D6-5745-8AB0-65C423F9748A}" dt="2023-05-04T14:39:18.301" v="619" actId="478"/>
          <ac:picMkLst>
            <pc:docMk/>
            <pc:sldMk cId="562227806" sldId="350"/>
            <ac:picMk id="12" creationId="{A11112D7-7F9F-E454-EE37-4533C367AD57}"/>
          </ac:picMkLst>
        </pc:picChg>
        <pc:picChg chg="del">
          <ac:chgData name="David Lafrenière" userId="450e9342-6690-4dfd-96da-20cb06750a23" providerId="ADAL" clId="{540C4D7E-68D6-5745-8AB0-65C423F9748A}" dt="2023-05-04T17:41:05.664" v="2808" actId="478"/>
          <ac:picMkLst>
            <pc:docMk/>
            <pc:sldMk cId="562227806" sldId="350"/>
            <ac:picMk id="14" creationId="{36CF1666-9FBE-5135-A79B-CA342ACAD43D}"/>
          </ac:picMkLst>
        </pc:picChg>
        <pc:picChg chg="del">
          <ac:chgData name="David Lafrenière" userId="450e9342-6690-4dfd-96da-20cb06750a23" providerId="ADAL" clId="{540C4D7E-68D6-5745-8AB0-65C423F9748A}" dt="2023-05-04T17:41:07.233" v="2810" actId="478"/>
          <ac:picMkLst>
            <pc:docMk/>
            <pc:sldMk cId="562227806" sldId="350"/>
            <ac:picMk id="15" creationId="{C26D9A5C-3A16-A05B-DA45-8A0B9A61B72C}"/>
          </ac:picMkLst>
        </pc:picChg>
        <pc:picChg chg="del">
          <ac:chgData name="David Lafrenière" userId="450e9342-6690-4dfd-96da-20cb06750a23" providerId="ADAL" clId="{540C4D7E-68D6-5745-8AB0-65C423F9748A}" dt="2023-05-04T17:41:06.424" v="2809" actId="478"/>
          <ac:picMkLst>
            <pc:docMk/>
            <pc:sldMk cId="562227806" sldId="350"/>
            <ac:picMk id="16" creationId="{EA552914-6CDB-E5AD-CC59-38CDCB69A20F}"/>
          </ac:picMkLst>
        </pc:picChg>
      </pc:sldChg>
      <pc:sldChg chg="add del">
        <pc:chgData name="David Lafrenière" userId="450e9342-6690-4dfd-96da-20cb06750a23" providerId="ADAL" clId="{540C4D7E-68D6-5745-8AB0-65C423F9748A}" dt="2023-05-08T18:39:20.519" v="3749" actId="2696"/>
        <pc:sldMkLst>
          <pc:docMk/>
          <pc:sldMk cId="2684491018" sldId="350"/>
        </pc:sldMkLst>
      </pc:sldChg>
      <pc:sldChg chg="modSp del mod">
        <pc:chgData name="David Lafrenière" userId="450e9342-6690-4dfd-96da-20cb06750a23" providerId="ADAL" clId="{540C4D7E-68D6-5745-8AB0-65C423F9748A}" dt="2023-05-04T17:37:10.224" v="2718" actId="2696"/>
        <pc:sldMkLst>
          <pc:docMk/>
          <pc:sldMk cId="2147453239" sldId="351"/>
        </pc:sldMkLst>
        <pc:spChg chg="mod">
          <ac:chgData name="David Lafrenière" userId="450e9342-6690-4dfd-96da-20cb06750a23" providerId="ADAL" clId="{540C4D7E-68D6-5745-8AB0-65C423F9748A}" dt="2023-05-04T15:58:11.248" v="1515" actId="20577"/>
          <ac:spMkLst>
            <pc:docMk/>
            <pc:sldMk cId="2147453239" sldId="351"/>
            <ac:spMk id="4" creationId="{11CAAEBD-323C-6470-ED02-AF01E3CD36DB}"/>
          </ac:spMkLst>
        </pc:spChg>
      </pc:sldChg>
      <pc:sldChg chg="addSp delSp modSp mod ord">
        <pc:chgData name="David Lafrenière" userId="450e9342-6690-4dfd-96da-20cb06750a23" providerId="ADAL" clId="{540C4D7E-68D6-5745-8AB0-65C423F9748A}" dt="2023-05-09T02:15:26.424" v="3834" actId="20577"/>
        <pc:sldMkLst>
          <pc:docMk/>
          <pc:sldMk cId="1947267480" sldId="352"/>
        </pc:sldMkLst>
        <pc:spChg chg="mod">
          <ac:chgData name="David Lafrenière" userId="450e9342-6690-4dfd-96da-20cb06750a23" providerId="ADAL" clId="{540C4D7E-68D6-5745-8AB0-65C423F9748A}" dt="2023-05-04T15:14:00.208" v="1066" actId="14100"/>
          <ac:spMkLst>
            <pc:docMk/>
            <pc:sldMk cId="1947267480" sldId="352"/>
            <ac:spMk id="10" creationId="{9D1A2782-52E5-D364-85F1-207605ECD1A7}"/>
          </ac:spMkLst>
        </pc:spChg>
        <pc:spChg chg="add mod">
          <ac:chgData name="David Lafrenière" userId="450e9342-6690-4dfd-96da-20cb06750a23" providerId="ADAL" clId="{540C4D7E-68D6-5745-8AB0-65C423F9748A}" dt="2023-05-04T15:14:35.536" v="1075" actId="1076"/>
          <ac:spMkLst>
            <pc:docMk/>
            <pc:sldMk cId="1947267480" sldId="352"/>
            <ac:spMk id="11" creationId="{EC452A7B-794E-050E-133B-BD11EC75CAB7}"/>
          </ac:spMkLst>
        </pc:spChg>
        <pc:spChg chg="add mod">
          <ac:chgData name="David Lafrenière" userId="450e9342-6690-4dfd-96da-20cb06750a23" providerId="ADAL" clId="{540C4D7E-68D6-5745-8AB0-65C423F9748A}" dt="2023-05-04T15:14:50.160" v="1078" actId="14100"/>
          <ac:spMkLst>
            <pc:docMk/>
            <pc:sldMk cId="1947267480" sldId="352"/>
            <ac:spMk id="12" creationId="{F3E0F8C3-87C3-4398-59DA-375A9AFF527A}"/>
          </ac:spMkLst>
        </pc:spChg>
        <pc:spChg chg="add mod">
          <ac:chgData name="David Lafrenière" userId="450e9342-6690-4dfd-96da-20cb06750a23" providerId="ADAL" clId="{540C4D7E-68D6-5745-8AB0-65C423F9748A}" dt="2023-05-09T02:15:26.424" v="3834" actId="20577"/>
          <ac:spMkLst>
            <pc:docMk/>
            <pc:sldMk cId="1947267480" sldId="352"/>
            <ac:spMk id="13" creationId="{C64B62A6-11C9-7DCE-E5F8-6F7A74258439}"/>
          </ac:spMkLst>
        </pc:spChg>
        <pc:spChg chg="mod">
          <ac:chgData name="David Lafrenière" userId="450e9342-6690-4dfd-96da-20cb06750a23" providerId="ADAL" clId="{540C4D7E-68D6-5745-8AB0-65C423F9748A}" dt="2023-05-04T15:14:21.327" v="1072" actId="14100"/>
          <ac:spMkLst>
            <pc:docMk/>
            <pc:sldMk cId="1947267480" sldId="352"/>
            <ac:spMk id="15" creationId="{49AE9CFD-B109-608B-D224-FD6F64CC65C1}"/>
          </ac:spMkLst>
        </pc:spChg>
        <pc:spChg chg="mod">
          <ac:chgData name="David Lafrenière" userId="450e9342-6690-4dfd-96da-20cb06750a23" providerId="ADAL" clId="{540C4D7E-68D6-5745-8AB0-65C423F9748A}" dt="2023-05-04T15:14:10.006" v="1069" actId="1076"/>
          <ac:spMkLst>
            <pc:docMk/>
            <pc:sldMk cId="1947267480" sldId="352"/>
            <ac:spMk id="16" creationId="{FC3FD790-9E96-0AF6-7026-BDB850A0F8A4}"/>
          </ac:spMkLst>
        </pc:spChg>
        <pc:spChg chg="mod">
          <ac:chgData name="David Lafrenière" userId="450e9342-6690-4dfd-96da-20cb06750a23" providerId="ADAL" clId="{540C4D7E-68D6-5745-8AB0-65C423F9748A}" dt="2023-05-04T15:14:13.109" v="1070" actId="1076"/>
          <ac:spMkLst>
            <pc:docMk/>
            <pc:sldMk cId="1947267480" sldId="352"/>
            <ac:spMk id="17" creationId="{374BE493-6F68-88B3-570C-B0F5A6EBF10F}"/>
          </ac:spMkLst>
        </pc:spChg>
        <pc:spChg chg="mod">
          <ac:chgData name="David Lafrenière" userId="450e9342-6690-4dfd-96da-20cb06750a23" providerId="ADAL" clId="{540C4D7E-68D6-5745-8AB0-65C423F9748A}" dt="2023-05-04T15:14:26.837" v="1073" actId="1076"/>
          <ac:spMkLst>
            <pc:docMk/>
            <pc:sldMk cId="1947267480" sldId="352"/>
            <ac:spMk id="18" creationId="{A5B8F29D-3AD7-423E-844A-6A60F902A2AF}"/>
          </ac:spMkLst>
        </pc:spChg>
        <pc:picChg chg="add mod">
          <ac:chgData name="David Lafrenière" userId="450e9342-6690-4dfd-96da-20cb06750a23" providerId="ADAL" clId="{540C4D7E-68D6-5745-8AB0-65C423F9748A}" dt="2023-05-08T13:39:34.684" v="3488" actId="14100"/>
          <ac:picMkLst>
            <pc:docMk/>
            <pc:sldMk cId="1947267480" sldId="352"/>
            <ac:picMk id="2" creationId="{536406C2-F206-1F73-F24F-D89E8927D892}"/>
          </ac:picMkLst>
        </pc:picChg>
        <pc:picChg chg="add mod">
          <ac:chgData name="David Lafrenière" userId="450e9342-6690-4dfd-96da-20cb06750a23" providerId="ADAL" clId="{540C4D7E-68D6-5745-8AB0-65C423F9748A}" dt="2023-05-04T15:13:37.598" v="1044" actId="1076"/>
          <ac:picMkLst>
            <pc:docMk/>
            <pc:sldMk cId="1947267480" sldId="352"/>
            <ac:picMk id="3" creationId="{6D433639-E31A-9088-48A1-8ABF3ED9E816}"/>
          </ac:picMkLst>
        </pc:picChg>
        <pc:picChg chg="del">
          <ac:chgData name="David Lafrenière" userId="450e9342-6690-4dfd-96da-20cb06750a23" providerId="ADAL" clId="{540C4D7E-68D6-5745-8AB0-65C423F9748A}" dt="2023-05-08T13:39:28.622" v="3485" actId="478"/>
          <ac:picMkLst>
            <pc:docMk/>
            <pc:sldMk cId="1947267480" sldId="352"/>
            <ac:picMk id="4" creationId="{68F71A8C-9A42-99E1-32DB-1BD0CFDA0B64}"/>
          </ac:picMkLst>
        </pc:picChg>
        <pc:picChg chg="mod">
          <ac:chgData name="David Lafrenière" userId="450e9342-6690-4dfd-96da-20cb06750a23" providerId="ADAL" clId="{540C4D7E-68D6-5745-8AB0-65C423F9748A}" dt="2023-05-04T15:13:37.598" v="1044" actId="1076"/>
          <ac:picMkLst>
            <pc:docMk/>
            <pc:sldMk cId="1947267480" sldId="352"/>
            <ac:picMk id="5" creationId="{0781ADE4-3B3C-52D4-20F8-23C164E40F8A}"/>
          </ac:picMkLst>
        </pc:picChg>
        <pc:picChg chg="mod">
          <ac:chgData name="David Lafrenière" userId="450e9342-6690-4dfd-96da-20cb06750a23" providerId="ADAL" clId="{540C4D7E-68D6-5745-8AB0-65C423F9748A}" dt="2023-05-04T15:13:37.598" v="1044" actId="1076"/>
          <ac:picMkLst>
            <pc:docMk/>
            <pc:sldMk cId="1947267480" sldId="352"/>
            <ac:picMk id="6" creationId="{3F8FE17C-AE54-CFCD-5110-D3C180F2F9E3}"/>
          </ac:picMkLst>
        </pc:picChg>
        <pc:picChg chg="mod">
          <ac:chgData name="David Lafrenière" userId="450e9342-6690-4dfd-96da-20cb06750a23" providerId="ADAL" clId="{540C4D7E-68D6-5745-8AB0-65C423F9748A}" dt="2023-05-04T15:13:37.598" v="1044" actId="1076"/>
          <ac:picMkLst>
            <pc:docMk/>
            <pc:sldMk cId="1947267480" sldId="352"/>
            <ac:picMk id="7" creationId="{FCA5B3F8-D2D2-0A98-D5EB-07451891C98A}"/>
          </ac:picMkLst>
        </pc:picChg>
        <pc:picChg chg="mod">
          <ac:chgData name="David Lafrenière" userId="450e9342-6690-4dfd-96da-20cb06750a23" providerId="ADAL" clId="{540C4D7E-68D6-5745-8AB0-65C423F9748A}" dt="2023-05-04T15:13:37.598" v="1044" actId="1076"/>
          <ac:picMkLst>
            <pc:docMk/>
            <pc:sldMk cId="1947267480" sldId="352"/>
            <ac:picMk id="8" creationId="{B2574AEF-6954-E894-18DA-FCF9C88ED679}"/>
          </ac:picMkLst>
        </pc:picChg>
        <pc:picChg chg="mod">
          <ac:chgData name="David Lafrenière" userId="450e9342-6690-4dfd-96da-20cb06750a23" providerId="ADAL" clId="{540C4D7E-68D6-5745-8AB0-65C423F9748A}" dt="2023-05-04T15:13:37.598" v="1044" actId="1076"/>
          <ac:picMkLst>
            <pc:docMk/>
            <pc:sldMk cId="1947267480" sldId="352"/>
            <ac:picMk id="9" creationId="{45E0BB16-53CA-4183-6D5D-C2E1FE437D4E}"/>
          </ac:picMkLst>
        </pc:picChg>
      </pc:sldChg>
      <pc:sldChg chg="del">
        <pc:chgData name="David Lafrenière" userId="450e9342-6690-4dfd-96da-20cb06750a23" providerId="ADAL" clId="{540C4D7E-68D6-5745-8AB0-65C423F9748A}" dt="2023-05-04T15:57:46.074" v="1493" actId="2696"/>
        <pc:sldMkLst>
          <pc:docMk/>
          <pc:sldMk cId="3958374958" sldId="353"/>
        </pc:sldMkLst>
      </pc:sldChg>
      <pc:sldChg chg="addSp delSp modSp mod ord">
        <pc:chgData name="David Lafrenière" userId="450e9342-6690-4dfd-96da-20cb06750a23" providerId="ADAL" clId="{540C4D7E-68D6-5745-8AB0-65C423F9748A}" dt="2023-05-04T15:10:59.677" v="999" actId="20578"/>
        <pc:sldMkLst>
          <pc:docMk/>
          <pc:sldMk cId="3754554918" sldId="356"/>
        </pc:sldMkLst>
        <pc:spChg chg="mod">
          <ac:chgData name="David Lafrenière" userId="450e9342-6690-4dfd-96da-20cb06750a23" providerId="ADAL" clId="{540C4D7E-68D6-5745-8AB0-65C423F9748A}" dt="2023-05-04T15:07:34.795" v="934" actId="1076"/>
          <ac:spMkLst>
            <pc:docMk/>
            <pc:sldMk cId="3754554918" sldId="356"/>
            <ac:spMk id="2" creationId="{856D0BDE-3280-AE23-CB84-95BD1A6C9876}"/>
          </ac:spMkLst>
        </pc:spChg>
        <pc:spChg chg="mod">
          <ac:chgData name="David Lafrenière" userId="450e9342-6690-4dfd-96da-20cb06750a23" providerId="ADAL" clId="{540C4D7E-68D6-5745-8AB0-65C423F9748A}" dt="2023-05-04T15:09:29.711" v="969" actId="1035"/>
          <ac:spMkLst>
            <pc:docMk/>
            <pc:sldMk cId="3754554918" sldId="356"/>
            <ac:spMk id="5" creationId="{CD950A64-47E8-4CF9-A12F-AF2279F4AE14}"/>
          </ac:spMkLst>
        </pc:spChg>
        <pc:spChg chg="add mod">
          <ac:chgData name="David Lafrenière" userId="450e9342-6690-4dfd-96da-20cb06750a23" providerId="ADAL" clId="{540C4D7E-68D6-5745-8AB0-65C423F9748A}" dt="2023-05-04T15:09:29.711" v="969" actId="1035"/>
          <ac:spMkLst>
            <pc:docMk/>
            <pc:sldMk cId="3754554918" sldId="356"/>
            <ac:spMk id="8" creationId="{D697D652-647F-2DB5-CC8A-5F4DE5A841B2}"/>
          </ac:spMkLst>
        </pc:spChg>
        <pc:spChg chg="add mod">
          <ac:chgData name="David Lafrenière" userId="450e9342-6690-4dfd-96da-20cb06750a23" providerId="ADAL" clId="{540C4D7E-68D6-5745-8AB0-65C423F9748A}" dt="2023-05-04T15:07:42.721" v="948" actId="1076"/>
          <ac:spMkLst>
            <pc:docMk/>
            <pc:sldMk cId="3754554918" sldId="356"/>
            <ac:spMk id="9" creationId="{44627FD3-2573-DD4B-2818-E16A57FBC1C4}"/>
          </ac:spMkLst>
        </pc:spChg>
        <pc:spChg chg="add mod">
          <ac:chgData name="David Lafrenière" userId="450e9342-6690-4dfd-96da-20cb06750a23" providerId="ADAL" clId="{540C4D7E-68D6-5745-8AB0-65C423F9748A}" dt="2023-05-04T15:09:43.857" v="976" actId="6549"/>
          <ac:spMkLst>
            <pc:docMk/>
            <pc:sldMk cId="3754554918" sldId="356"/>
            <ac:spMk id="10" creationId="{BC0BCB85-2E58-C13D-1939-9911B3965DB4}"/>
          </ac:spMkLst>
        </pc:spChg>
        <pc:spChg chg="add mod">
          <ac:chgData name="David Lafrenière" userId="450e9342-6690-4dfd-96da-20cb06750a23" providerId="ADAL" clId="{540C4D7E-68D6-5745-8AB0-65C423F9748A}" dt="2023-05-04T15:10:03.163" v="998" actId="20577"/>
          <ac:spMkLst>
            <pc:docMk/>
            <pc:sldMk cId="3754554918" sldId="356"/>
            <ac:spMk id="14" creationId="{921E30FF-953B-F037-6D9C-055ED92D6F41}"/>
          </ac:spMkLst>
        </pc:spChg>
        <pc:picChg chg="mod">
          <ac:chgData name="David Lafrenière" userId="450e9342-6690-4dfd-96da-20cb06750a23" providerId="ADAL" clId="{540C4D7E-68D6-5745-8AB0-65C423F9748A}" dt="2023-05-04T15:09:29.711" v="969" actId="1035"/>
          <ac:picMkLst>
            <pc:docMk/>
            <pc:sldMk cId="3754554918" sldId="356"/>
            <ac:picMk id="3" creationId="{422C677C-B474-B4B2-D7F3-01B88CA537DD}"/>
          </ac:picMkLst>
        </pc:picChg>
        <pc:picChg chg="mod">
          <ac:chgData name="David Lafrenière" userId="450e9342-6690-4dfd-96da-20cb06750a23" providerId="ADAL" clId="{540C4D7E-68D6-5745-8AB0-65C423F9748A}" dt="2023-05-04T15:09:29.711" v="969" actId="1035"/>
          <ac:picMkLst>
            <pc:docMk/>
            <pc:sldMk cId="3754554918" sldId="356"/>
            <ac:picMk id="4" creationId="{C29A4917-54B1-9656-3E2B-853FFCEC7839}"/>
          </ac:picMkLst>
        </pc:picChg>
        <pc:picChg chg="add mod">
          <ac:chgData name="David Lafrenière" userId="450e9342-6690-4dfd-96da-20cb06750a23" providerId="ADAL" clId="{540C4D7E-68D6-5745-8AB0-65C423F9748A}" dt="2023-05-04T15:06:33.571" v="907" actId="1076"/>
          <ac:picMkLst>
            <pc:docMk/>
            <pc:sldMk cId="3754554918" sldId="356"/>
            <ac:picMk id="6" creationId="{263D8204-B902-128B-6288-46E85D15A1DA}"/>
          </ac:picMkLst>
        </pc:picChg>
        <pc:picChg chg="del">
          <ac:chgData name="David Lafrenière" userId="450e9342-6690-4dfd-96da-20cb06750a23" providerId="ADAL" clId="{540C4D7E-68D6-5745-8AB0-65C423F9748A}" dt="2023-05-04T15:06:27.356" v="905" actId="478"/>
          <ac:picMkLst>
            <pc:docMk/>
            <pc:sldMk cId="3754554918" sldId="356"/>
            <ac:picMk id="7" creationId="{CF0BDA29-6CA6-62C5-C82A-D4BB2F16A7E2}"/>
          </ac:picMkLst>
        </pc:picChg>
        <pc:picChg chg="add mod">
          <ac:chgData name="David Lafrenière" userId="450e9342-6690-4dfd-96da-20cb06750a23" providerId="ADAL" clId="{540C4D7E-68D6-5745-8AB0-65C423F9748A}" dt="2023-05-04T15:09:36.169" v="970" actId="14100"/>
          <ac:picMkLst>
            <pc:docMk/>
            <pc:sldMk cId="3754554918" sldId="356"/>
            <ac:picMk id="11" creationId="{282718E8-DE82-9A5D-02CB-EA095717B520}"/>
          </ac:picMkLst>
        </pc:picChg>
        <pc:picChg chg="add mod modCrop">
          <ac:chgData name="David Lafrenière" userId="450e9342-6690-4dfd-96da-20cb06750a23" providerId="ADAL" clId="{540C4D7E-68D6-5745-8AB0-65C423F9748A}" dt="2023-05-04T15:09:51.560" v="979" actId="1076"/>
          <ac:picMkLst>
            <pc:docMk/>
            <pc:sldMk cId="3754554918" sldId="356"/>
            <ac:picMk id="13" creationId="{953F0E06-96FB-F036-FF33-80D338FE1B83}"/>
          </ac:picMkLst>
        </pc:picChg>
      </pc:sldChg>
      <pc:sldChg chg="ord">
        <pc:chgData name="David Lafrenière" userId="450e9342-6690-4dfd-96da-20cb06750a23" providerId="ADAL" clId="{540C4D7E-68D6-5745-8AB0-65C423F9748A}" dt="2023-05-04T15:22:23.797" v="1275" actId="20578"/>
        <pc:sldMkLst>
          <pc:docMk/>
          <pc:sldMk cId="1711347552" sldId="357"/>
        </pc:sldMkLst>
      </pc:sldChg>
      <pc:sldChg chg="add">
        <pc:chgData name="David Lafrenière" userId="450e9342-6690-4dfd-96da-20cb06750a23" providerId="ADAL" clId="{540C4D7E-68D6-5745-8AB0-65C423F9748A}" dt="2023-05-09T02:19:20.520" v="3862"/>
        <pc:sldMkLst>
          <pc:docMk/>
          <pc:sldMk cId="112076202" sldId="360"/>
        </pc:sldMkLst>
      </pc:sldChg>
      <pc:sldChg chg="addSp delSp modSp del mod ord">
        <pc:chgData name="David Lafrenière" userId="450e9342-6690-4dfd-96da-20cb06750a23" providerId="ADAL" clId="{540C4D7E-68D6-5745-8AB0-65C423F9748A}" dt="2023-05-09T02:19:13.584" v="3859" actId="2696"/>
        <pc:sldMkLst>
          <pc:docMk/>
          <pc:sldMk cId="1236206146" sldId="360"/>
        </pc:sldMkLst>
        <pc:spChg chg="mod">
          <ac:chgData name="David Lafrenière" userId="450e9342-6690-4dfd-96da-20cb06750a23" providerId="ADAL" clId="{540C4D7E-68D6-5745-8AB0-65C423F9748A}" dt="2023-05-04T14:59:26.229" v="805" actId="20577"/>
          <ac:spMkLst>
            <pc:docMk/>
            <pc:sldMk cId="1236206146" sldId="360"/>
            <ac:spMk id="3" creationId="{8C0DD5A6-74D8-FFA6-3D5B-3E0926E488C0}"/>
          </ac:spMkLst>
        </pc:spChg>
        <pc:spChg chg="mod">
          <ac:chgData name="David Lafrenière" userId="450e9342-6690-4dfd-96da-20cb06750a23" providerId="ADAL" clId="{540C4D7E-68D6-5745-8AB0-65C423F9748A}" dt="2023-05-04T15:04:48.027" v="903" actId="1037"/>
          <ac:spMkLst>
            <pc:docMk/>
            <pc:sldMk cId="1236206146" sldId="360"/>
            <ac:spMk id="4" creationId="{F31186AA-64FE-B265-38C9-4EB836E032B2}"/>
          </ac:spMkLst>
        </pc:spChg>
        <pc:spChg chg="del">
          <ac:chgData name="David Lafrenière" userId="450e9342-6690-4dfd-96da-20cb06750a23" providerId="ADAL" clId="{540C4D7E-68D6-5745-8AB0-65C423F9748A}" dt="2023-05-04T14:51:02.028" v="718" actId="478"/>
          <ac:spMkLst>
            <pc:docMk/>
            <pc:sldMk cId="1236206146" sldId="360"/>
            <ac:spMk id="5" creationId="{E5259256-D960-C7D8-7E8A-613465D4FF9A}"/>
          </ac:spMkLst>
        </pc:spChg>
        <pc:spChg chg="del">
          <ac:chgData name="David Lafrenière" userId="450e9342-6690-4dfd-96da-20cb06750a23" providerId="ADAL" clId="{540C4D7E-68D6-5745-8AB0-65C423F9748A}" dt="2023-05-04T14:51:02.028" v="718" actId="478"/>
          <ac:spMkLst>
            <pc:docMk/>
            <pc:sldMk cId="1236206146" sldId="360"/>
            <ac:spMk id="6" creationId="{43900F8A-7CD0-1BF9-268C-DE15CF1D5717}"/>
          </ac:spMkLst>
        </pc:spChg>
        <pc:spChg chg="del">
          <ac:chgData name="David Lafrenière" userId="450e9342-6690-4dfd-96da-20cb06750a23" providerId="ADAL" clId="{540C4D7E-68D6-5745-8AB0-65C423F9748A}" dt="2023-05-04T14:51:02.028" v="718" actId="478"/>
          <ac:spMkLst>
            <pc:docMk/>
            <pc:sldMk cId="1236206146" sldId="360"/>
            <ac:spMk id="7" creationId="{0848FA5B-A39E-06C5-6799-C319A8A86753}"/>
          </ac:spMkLst>
        </pc:spChg>
        <pc:spChg chg="del mod">
          <ac:chgData name="David Lafrenière" userId="450e9342-6690-4dfd-96da-20cb06750a23" providerId="ADAL" clId="{540C4D7E-68D6-5745-8AB0-65C423F9748A}" dt="2023-05-04T15:02:18.072" v="828" actId="478"/>
          <ac:spMkLst>
            <pc:docMk/>
            <pc:sldMk cId="1236206146" sldId="360"/>
            <ac:spMk id="8" creationId="{F002C52C-700A-E3A5-67D6-7835765CA78C}"/>
          </ac:spMkLst>
        </pc:spChg>
        <pc:spChg chg="mod">
          <ac:chgData name="David Lafrenière" userId="450e9342-6690-4dfd-96da-20cb06750a23" providerId="ADAL" clId="{540C4D7E-68D6-5745-8AB0-65C423F9748A}" dt="2023-05-04T14:59:43.662" v="826" actId="20577"/>
          <ac:spMkLst>
            <pc:docMk/>
            <pc:sldMk cId="1236206146" sldId="360"/>
            <ac:spMk id="9" creationId="{07E8364F-DBE4-77BB-03B5-70E2157655B8}"/>
          </ac:spMkLst>
        </pc:spChg>
        <pc:spChg chg="add mod">
          <ac:chgData name="David Lafrenière" userId="450e9342-6690-4dfd-96da-20cb06750a23" providerId="ADAL" clId="{540C4D7E-68D6-5745-8AB0-65C423F9748A}" dt="2023-05-04T14:54:10.506" v="775" actId="122"/>
          <ac:spMkLst>
            <pc:docMk/>
            <pc:sldMk cId="1236206146" sldId="360"/>
            <ac:spMk id="21" creationId="{67678286-3803-FFDB-297D-079FE87E120C}"/>
          </ac:spMkLst>
        </pc:spChg>
        <pc:spChg chg="add mod">
          <ac:chgData name="David Lafrenière" userId="450e9342-6690-4dfd-96da-20cb06750a23" providerId="ADAL" clId="{540C4D7E-68D6-5745-8AB0-65C423F9748A}" dt="2023-05-04T15:03:57.550" v="847" actId="1076"/>
          <ac:spMkLst>
            <pc:docMk/>
            <pc:sldMk cId="1236206146" sldId="360"/>
            <ac:spMk id="22" creationId="{2BB7912F-89FC-0AE7-A693-FFDA5667B213}"/>
          </ac:spMkLst>
        </pc:spChg>
        <pc:spChg chg="add mod">
          <ac:chgData name="David Lafrenière" userId="450e9342-6690-4dfd-96da-20cb06750a23" providerId="ADAL" clId="{540C4D7E-68D6-5745-8AB0-65C423F9748A}" dt="2023-05-04T15:03:57.550" v="847" actId="1076"/>
          <ac:spMkLst>
            <pc:docMk/>
            <pc:sldMk cId="1236206146" sldId="360"/>
            <ac:spMk id="24" creationId="{1056D21A-DB0F-32EE-B2F9-E670BE778B5A}"/>
          </ac:spMkLst>
        </pc:spChg>
        <pc:spChg chg="add mod">
          <ac:chgData name="David Lafrenière" userId="450e9342-6690-4dfd-96da-20cb06750a23" providerId="ADAL" clId="{540C4D7E-68D6-5745-8AB0-65C423F9748A}" dt="2023-05-04T15:03:57.550" v="847" actId="1076"/>
          <ac:spMkLst>
            <pc:docMk/>
            <pc:sldMk cId="1236206146" sldId="360"/>
            <ac:spMk id="26" creationId="{71DDC197-FB01-68C5-4C6D-C0604CDA9912}"/>
          </ac:spMkLst>
        </pc:spChg>
        <pc:spChg chg="add mod">
          <ac:chgData name="David Lafrenière" userId="450e9342-6690-4dfd-96da-20cb06750a23" providerId="ADAL" clId="{540C4D7E-68D6-5745-8AB0-65C423F9748A}" dt="2023-05-09T01:56:51.963" v="3796" actId="20577"/>
          <ac:spMkLst>
            <pc:docMk/>
            <pc:sldMk cId="1236206146" sldId="360"/>
            <ac:spMk id="29" creationId="{98CB11C2-AAA9-5B7A-0A1E-3E8C98943AB8}"/>
          </ac:spMkLst>
        </pc:spChg>
        <pc:picChg chg="del mod">
          <ac:chgData name="David Lafrenière" userId="450e9342-6690-4dfd-96da-20cb06750a23" providerId="ADAL" clId="{540C4D7E-68D6-5745-8AB0-65C423F9748A}" dt="2023-05-04T14:53:09.626" v="732" actId="478"/>
          <ac:picMkLst>
            <pc:docMk/>
            <pc:sldMk cId="1236206146" sldId="360"/>
            <ac:picMk id="10" creationId="{1B49FED7-C378-A290-EC1B-3C9C336E0121}"/>
          </ac:picMkLst>
        </pc:picChg>
        <pc:picChg chg="del mod">
          <ac:chgData name="David Lafrenière" userId="450e9342-6690-4dfd-96da-20cb06750a23" providerId="ADAL" clId="{540C4D7E-68D6-5745-8AB0-65C423F9748A}" dt="2023-05-04T14:53:24.707" v="736" actId="478"/>
          <ac:picMkLst>
            <pc:docMk/>
            <pc:sldMk cId="1236206146" sldId="360"/>
            <ac:picMk id="11" creationId="{2BB2D287-4C9F-72FE-98A4-C4E29C48AAE7}"/>
          </ac:picMkLst>
        </pc:picChg>
        <pc:picChg chg="del">
          <ac:chgData name="David Lafrenière" userId="450e9342-6690-4dfd-96da-20cb06750a23" providerId="ADAL" clId="{540C4D7E-68D6-5745-8AB0-65C423F9748A}" dt="2023-05-04T14:51:02.028" v="718" actId="478"/>
          <ac:picMkLst>
            <pc:docMk/>
            <pc:sldMk cId="1236206146" sldId="360"/>
            <ac:picMk id="12" creationId="{7776BAF0-1451-3EBB-3715-19AE71F5A985}"/>
          </ac:picMkLst>
        </pc:picChg>
        <pc:picChg chg="del mod">
          <ac:chgData name="David Lafrenière" userId="450e9342-6690-4dfd-96da-20cb06750a23" providerId="ADAL" clId="{540C4D7E-68D6-5745-8AB0-65C423F9748A}" dt="2023-05-04T15:02:16.343" v="827" actId="478"/>
          <ac:picMkLst>
            <pc:docMk/>
            <pc:sldMk cId="1236206146" sldId="360"/>
            <ac:picMk id="13" creationId="{9E16EE66-7B73-A571-AD4A-08861F84FE5B}"/>
          </ac:picMkLst>
        </pc:picChg>
        <pc:picChg chg="add mod">
          <ac:chgData name="David Lafrenière" userId="450e9342-6690-4dfd-96da-20cb06750a23" providerId="ADAL" clId="{540C4D7E-68D6-5745-8AB0-65C423F9748A}" dt="2023-05-04T14:54:21.089" v="776" actId="1076"/>
          <ac:picMkLst>
            <pc:docMk/>
            <pc:sldMk cId="1236206146" sldId="360"/>
            <ac:picMk id="14" creationId="{7E24BE09-EB85-1D77-17AA-B2F3FE8EBE66}"/>
          </ac:picMkLst>
        </pc:picChg>
        <pc:picChg chg="del">
          <ac:chgData name="David Lafrenière" userId="450e9342-6690-4dfd-96da-20cb06750a23" providerId="ADAL" clId="{540C4D7E-68D6-5745-8AB0-65C423F9748A}" dt="2023-05-04T14:51:17.107" v="719" actId="478"/>
          <ac:picMkLst>
            <pc:docMk/>
            <pc:sldMk cId="1236206146" sldId="360"/>
            <ac:picMk id="15" creationId="{6F0BC1D7-9472-8114-0156-BA5A3723F53B}"/>
          </ac:picMkLst>
        </pc:picChg>
        <pc:picChg chg="del">
          <ac:chgData name="David Lafrenière" userId="450e9342-6690-4dfd-96da-20cb06750a23" providerId="ADAL" clId="{540C4D7E-68D6-5745-8AB0-65C423F9748A}" dt="2023-05-04T14:51:02.028" v="718" actId="478"/>
          <ac:picMkLst>
            <pc:docMk/>
            <pc:sldMk cId="1236206146" sldId="360"/>
            <ac:picMk id="16" creationId="{DDCB3A4A-B257-74ED-2E7B-BE6E72E8FD2D}"/>
          </ac:picMkLst>
        </pc:picChg>
        <pc:picChg chg="add mod">
          <ac:chgData name="David Lafrenière" userId="450e9342-6690-4dfd-96da-20cb06750a23" providerId="ADAL" clId="{540C4D7E-68D6-5745-8AB0-65C423F9748A}" dt="2023-05-04T14:53:20.138" v="735" actId="1076"/>
          <ac:picMkLst>
            <pc:docMk/>
            <pc:sldMk cId="1236206146" sldId="360"/>
            <ac:picMk id="18" creationId="{EBF3F404-FD0C-6D98-0A09-7BBAFCECF627}"/>
          </ac:picMkLst>
        </pc:picChg>
        <pc:picChg chg="add mod">
          <ac:chgData name="David Lafrenière" userId="450e9342-6690-4dfd-96da-20cb06750a23" providerId="ADAL" clId="{540C4D7E-68D6-5745-8AB0-65C423F9748A}" dt="2023-05-04T15:04:48.027" v="903" actId="1037"/>
          <ac:picMkLst>
            <pc:docMk/>
            <pc:sldMk cId="1236206146" sldId="360"/>
            <ac:picMk id="20" creationId="{D18E0544-9811-268E-7A74-E1F584A6090B}"/>
          </ac:picMkLst>
        </pc:picChg>
        <pc:picChg chg="add mod">
          <ac:chgData name="David Lafrenière" userId="450e9342-6690-4dfd-96da-20cb06750a23" providerId="ADAL" clId="{540C4D7E-68D6-5745-8AB0-65C423F9748A}" dt="2023-05-04T15:03:57.550" v="847" actId="1076"/>
          <ac:picMkLst>
            <pc:docMk/>
            <pc:sldMk cId="1236206146" sldId="360"/>
            <ac:picMk id="23" creationId="{69B86305-A26C-A3CA-D467-CA0D3D556215}"/>
          </ac:picMkLst>
        </pc:picChg>
        <pc:picChg chg="add mod">
          <ac:chgData name="David Lafrenière" userId="450e9342-6690-4dfd-96da-20cb06750a23" providerId="ADAL" clId="{540C4D7E-68D6-5745-8AB0-65C423F9748A}" dt="2023-05-04T15:03:57.550" v="847" actId="1076"/>
          <ac:picMkLst>
            <pc:docMk/>
            <pc:sldMk cId="1236206146" sldId="360"/>
            <ac:picMk id="25" creationId="{0848C94A-33A0-C786-0419-37D4699CE0EB}"/>
          </ac:picMkLst>
        </pc:picChg>
        <pc:picChg chg="add mod">
          <ac:chgData name="David Lafrenière" userId="450e9342-6690-4dfd-96da-20cb06750a23" providerId="ADAL" clId="{540C4D7E-68D6-5745-8AB0-65C423F9748A}" dt="2023-05-04T15:03:57.550" v="847" actId="1076"/>
          <ac:picMkLst>
            <pc:docMk/>
            <pc:sldMk cId="1236206146" sldId="360"/>
            <ac:picMk id="28" creationId="{8F2D4EAA-97C6-C0C1-A0F1-40AAE2478A03}"/>
          </ac:picMkLst>
        </pc:picChg>
      </pc:sldChg>
      <pc:sldChg chg="addSp modSp mod">
        <pc:chgData name="David Lafrenière" userId="450e9342-6690-4dfd-96da-20cb06750a23" providerId="ADAL" clId="{540C4D7E-68D6-5745-8AB0-65C423F9748A}" dt="2023-05-09T02:10:44.397" v="3816" actId="20577"/>
        <pc:sldMkLst>
          <pc:docMk/>
          <pc:sldMk cId="1639848585" sldId="362"/>
        </pc:sldMkLst>
        <pc:spChg chg="mod">
          <ac:chgData name="David Lafrenière" userId="450e9342-6690-4dfd-96da-20cb06750a23" providerId="ADAL" clId="{540C4D7E-68D6-5745-8AB0-65C423F9748A}" dt="2023-05-09T02:10:44.397" v="3816" actId="20577"/>
          <ac:spMkLst>
            <pc:docMk/>
            <pc:sldMk cId="1639848585" sldId="362"/>
            <ac:spMk id="2" creationId="{857B0F93-6506-3E74-B28A-BDA8898BE453}"/>
          </ac:spMkLst>
        </pc:spChg>
        <pc:spChg chg="add mod">
          <ac:chgData name="David Lafrenière" userId="450e9342-6690-4dfd-96da-20cb06750a23" providerId="ADAL" clId="{540C4D7E-68D6-5745-8AB0-65C423F9748A}" dt="2023-05-05T15:33:16.440" v="3100" actId="1076"/>
          <ac:spMkLst>
            <pc:docMk/>
            <pc:sldMk cId="1639848585" sldId="362"/>
            <ac:spMk id="9" creationId="{21DA2D8F-27DC-D9BF-BC3A-E9188709DE41}"/>
          </ac:spMkLst>
        </pc:spChg>
        <pc:spChg chg="add mod">
          <ac:chgData name="David Lafrenière" userId="450e9342-6690-4dfd-96da-20cb06750a23" providerId="ADAL" clId="{540C4D7E-68D6-5745-8AB0-65C423F9748A}" dt="2023-05-04T17:20:52.181" v="2094" actId="1076"/>
          <ac:spMkLst>
            <pc:docMk/>
            <pc:sldMk cId="1639848585" sldId="362"/>
            <ac:spMk id="10" creationId="{DAEB41FC-ECE9-2E87-4EE9-C1A2F759946C}"/>
          </ac:spMkLst>
        </pc:spChg>
        <pc:spChg chg="add mod">
          <ac:chgData name="David Lafrenière" userId="450e9342-6690-4dfd-96da-20cb06750a23" providerId="ADAL" clId="{540C4D7E-68D6-5745-8AB0-65C423F9748A}" dt="2023-05-05T15:33:41.317" v="3125" actId="1076"/>
          <ac:spMkLst>
            <pc:docMk/>
            <pc:sldMk cId="1639848585" sldId="362"/>
            <ac:spMk id="11" creationId="{55C02411-9B27-7850-1AB8-77F2B2DD2FFE}"/>
          </ac:spMkLst>
        </pc:spChg>
        <pc:grpChg chg="mod">
          <ac:chgData name="David Lafrenière" userId="450e9342-6690-4dfd-96da-20cb06750a23" providerId="ADAL" clId="{540C4D7E-68D6-5745-8AB0-65C423F9748A}" dt="2023-05-04T17:20:57.462" v="2095" actId="14100"/>
          <ac:grpSpMkLst>
            <pc:docMk/>
            <pc:sldMk cId="1639848585" sldId="362"/>
            <ac:grpSpMk id="8" creationId="{DA9708B8-95F9-D711-B174-27A33D3A679A}"/>
          </ac:grpSpMkLst>
        </pc:grpChg>
        <pc:picChg chg="mod">
          <ac:chgData name="David Lafrenière" userId="450e9342-6690-4dfd-96da-20cb06750a23" providerId="ADAL" clId="{540C4D7E-68D6-5745-8AB0-65C423F9748A}" dt="2023-05-04T17:18:35.075" v="1953" actId="14100"/>
          <ac:picMkLst>
            <pc:docMk/>
            <pc:sldMk cId="1639848585" sldId="362"/>
            <ac:picMk id="4" creationId="{2E1DF1EA-407A-66AC-9C28-E1DCB10506A8}"/>
          </ac:picMkLst>
        </pc:picChg>
      </pc:sldChg>
      <pc:sldChg chg="del">
        <pc:chgData name="David Lafrenière" userId="450e9342-6690-4dfd-96da-20cb06750a23" providerId="ADAL" clId="{540C4D7E-68D6-5745-8AB0-65C423F9748A}" dt="2023-05-04T17:16:16.591" v="1937" actId="2696"/>
        <pc:sldMkLst>
          <pc:docMk/>
          <pc:sldMk cId="3991412204" sldId="363"/>
        </pc:sldMkLst>
      </pc:sldChg>
      <pc:sldChg chg="addSp delSp modSp mod">
        <pc:chgData name="David Lafrenière" userId="450e9342-6690-4dfd-96da-20cb06750a23" providerId="ADAL" clId="{540C4D7E-68D6-5745-8AB0-65C423F9748A}" dt="2023-05-04T14:34:39.239" v="553" actId="1076"/>
        <pc:sldMkLst>
          <pc:docMk/>
          <pc:sldMk cId="3324798612" sldId="364"/>
        </pc:sldMkLst>
        <pc:spChg chg="mod">
          <ac:chgData name="David Lafrenière" userId="450e9342-6690-4dfd-96da-20cb06750a23" providerId="ADAL" clId="{540C4D7E-68D6-5745-8AB0-65C423F9748A}" dt="2023-05-04T14:33:04.910" v="478" actId="20577"/>
          <ac:spMkLst>
            <pc:docMk/>
            <pc:sldMk cId="3324798612" sldId="364"/>
            <ac:spMk id="2" creationId="{925240A1-B95E-76F3-931B-C8C2B82361C0}"/>
          </ac:spMkLst>
        </pc:spChg>
        <pc:spChg chg="mod">
          <ac:chgData name="David Lafrenière" userId="450e9342-6690-4dfd-96da-20cb06750a23" providerId="ADAL" clId="{540C4D7E-68D6-5745-8AB0-65C423F9748A}" dt="2023-05-04T14:34:35.663" v="552" actId="20577"/>
          <ac:spMkLst>
            <pc:docMk/>
            <pc:sldMk cId="3324798612" sldId="364"/>
            <ac:spMk id="3" creationId="{710314F8-AE01-5F3F-BD13-AC0A3357A89A}"/>
          </ac:spMkLst>
        </pc:spChg>
        <pc:spChg chg="del mod">
          <ac:chgData name="David Lafrenière" userId="450e9342-6690-4dfd-96da-20cb06750a23" providerId="ADAL" clId="{540C4D7E-68D6-5745-8AB0-65C423F9748A}" dt="2023-05-04T14:34:13.291" v="505" actId="478"/>
          <ac:spMkLst>
            <pc:docMk/>
            <pc:sldMk cId="3324798612" sldId="364"/>
            <ac:spMk id="5" creationId="{01297D3F-ED14-6AF2-0D6D-5851DE93B1A2}"/>
          </ac:spMkLst>
        </pc:spChg>
        <pc:spChg chg="del">
          <ac:chgData name="David Lafrenière" userId="450e9342-6690-4dfd-96da-20cb06750a23" providerId="ADAL" clId="{540C4D7E-68D6-5745-8AB0-65C423F9748A}" dt="2023-05-04T14:32:15.016" v="470" actId="478"/>
          <ac:spMkLst>
            <pc:docMk/>
            <pc:sldMk cId="3324798612" sldId="364"/>
            <ac:spMk id="8" creationId="{2F385D60-399C-F776-C5AF-14DC043A70B3}"/>
          </ac:spMkLst>
        </pc:spChg>
        <pc:picChg chg="mod">
          <ac:chgData name="David Lafrenière" userId="450e9342-6690-4dfd-96da-20cb06750a23" providerId="ADAL" clId="{540C4D7E-68D6-5745-8AB0-65C423F9748A}" dt="2023-05-04T14:33:31.128" v="482" actId="1076"/>
          <ac:picMkLst>
            <pc:docMk/>
            <pc:sldMk cId="3324798612" sldId="364"/>
            <ac:picMk id="4" creationId="{3A18C585-9B12-8059-6BD1-C03992EFCDFA}"/>
          </ac:picMkLst>
        </pc:picChg>
        <pc:picChg chg="del">
          <ac:chgData name="David Lafrenière" userId="450e9342-6690-4dfd-96da-20cb06750a23" providerId="ADAL" clId="{540C4D7E-68D6-5745-8AB0-65C423F9748A}" dt="2023-05-04T14:32:11.692" v="469" actId="478"/>
          <ac:picMkLst>
            <pc:docMk/>
            <pc:sldMk cId="3324798612" sldId="364"/>
            <ac:picMk id="6" creationId="{5C708C5F-B46A-BC5C-2DBC-5F44939AFB33}"/>
          </ac:picMkLst>
        </pc:picChg>
        <pc:picChg chg="del">
          <ac:chgData name="David Lafrenière" userId="450e9342-6690-4dfd-96da-20cb06750a23" providerId="ADAL" clId="{540C4D7E-68D6-5745-8AB0-65C423F9748A}" dt="2023-05-04T14:32:15.016" v="470" actId="478"/>
          <ac:picMkLst>
            <pc:docMk/>
            <pc:sldMk cId="3324798612" sldId="364"/>
            <ac:picMk id="7" creationId="{FB006FED-BB15-EA55-4A59-22ABA844F233}"/>
          </ac:picMkLst>
        </pc:picChg>
        <pc:picChg chg="add mod">
          <ac:chgData name="David Lafrenière" userId="450e9342-6690-4dfd-96da-20cb06750a23" providerId="ADAL" clId="{540C4D7E-68D6-5745-8AB0-65C423F9748A}" dt="2023-05-04T14:34:39.239" v="553" actId="1076"/>
          <ac:picMkLst>
            <pc:docMk/>
            <pc:sldMk cId="3324798612" sldId="364"/>
            <ac:picMk id="9" creationId="{D83D4B63-9E0E-DB38-0120-837B0F86F9F3}"/>
          </ac:picMkLst>
        </pc:picChg>
      </pc:sldChg>
      <pc:sldChg chg="delSp modSp mod">
        <pc:chgData name="David Lafrenière" userId="450e9342-6690-4dfd-96da-20cb06750a23" providerId="ADAL" clId="{540C4D7E-68D6-5745-8AB0-65C423F9748A}" dt="2023-05-09T01:58:02.357" v="3797" actId="20577"/>
        <pc:sldMkLst>
          <pc:docMk/>
          <pc:sldMk cId="865061963" sldId="365"/>
        </pc:sldMkLst>
        <pc:spChg chg="mod">
          <ac:chgData name="David Lafrenière" userId="450e9342-6690-4dfd-96da-20cb06750a23" providerId="ADAL" clId="{540C4D7E-68D6-5745-8AB0-65C423F9748A}" dt="2023-05-04T17:09:37.434" v="1669" actId="20577"/>
          <ac:spMkLst>
            <pc:docMk/>
            <pc:sldMk cId="865061963" sldId="365"/>
            <ac:spMk id="2" creationId="{5016D2A0-327D-67AE-1E2E-26C7D7CEE304}"/>
          </ac:spMkLst>
        </pc:spChg>
        <pc:spChg chg="mod">
          <ac:chgData name="David Lafrenière" userId="450e9342-6690-4dfd-96da-20cb06750a23" providerId="ADAL" clId="{540C4D7E-68D6-5745-8AB0-65C423F9748A}" dt="2023-05-09T01:58:02.357" v="3797" actId="20577"/>
          <ac:spMkLst>
            <pc:docMk/>
            <pc:sldMk cId="865061963" sldId="365"/>
            <ac:spMk id="3" creationId="{6A19D829-6107-299E-7C04-91A50AE6EBB1}"/>
          </ac:spMkLst>
        </pc:spChg>
        <pc:spChg chg="del">
          <ac:chgData name="David Lafrenière" userId="450e9342-6690-4dfd-96da-20cb06750a23" providerId="ADAL" clId="{540C4D7E-68D6-5745-8AB0-65C423F9748A}" dt="2023-05-04T17:09:09.805" v="1646" actId="478"/>
          <ac:spMkLst>
            <pc:docMk/>
            <pc:sldMk cId="865061963" sldId="365"/>
            <ac:spMk id="5" creationId="{D0117A43-F16A-7D62-5AC5-11749238B362}"/>
          </ac:spMkLst>
        </pc:spChg>
      </pc:sldChg>
      <pc:sldChg chg="del ord">
        <pc:chgData name="David Lafrenière" userId="450e9342-6690-4dfd-96da-20cb06750a23" providerId="ADAL" clId="{540C4D7E-68D6-5745-8AB0-65C423F9748A}" dt="2023-05-04T15:57:47.127" v="1494" actId="2696"/>
        <pc:sldMkLst>
          <pc:docMk/>
          <pc:sldMk cId="2233085097" sldId="366"/>
        </pc:sldMkLst>
      </pc:sldChg>
      <pc:sldChg chg="addSp delSp modSp mod">
        <pc:chgData name="David Lafrenière" userId="450e9342-6690-4dfd-96da-20cb06750a23" providerId="ADAL" clId="{540C4D7E-68D6-5745-8AB0-65C423F9748A}" dt="2023-05-04T14:14:18.292" v="320" actId="14100"/>
        <pc:sldMkLst>
          <pc:docMk/>
          <pc:sldMk cId="1240262290" sldId="367"/>
        </pc:sldMkLst>
        <pc:spChg chg="mod">
          <ac:chgData name="David Lafrenière" userId="450e9342-6690-4dfd-96da-20cb06750a23" providerId="ADAL" clId="{540C4D7E-68D6-5745-8AB0-65C423F9748A}" dt="2023-05-04T14:12:33.255" v="251" actId="122"/>
          <ac:spMkLst>
            <pc:docMk/>
            <pc:sldMk cId="1240262290" sldId="367"/>
            <ac:spMk id="2" creationId="{6E90E01E-4D15-7140-FB47-1DCB789E11BC}"/>
          </ac:spMkLst>
        </pc:spChg>
        <pc:spChg chg="add mod">
          <ac:chgData name="David Lafrenière" userId="450e9342-6690-4dfd-96da-20cb06750a23" providerId="ADAL" clId="{540C4D7E-68D6-5745-8AB0-65C423F9748A}" dt="2023-05-04T14:10:12.504" v="241" actId="1036"/>
          <ac:spMkLst>
            <pc:docMk/>
            <pc:sldMk cId="1240262290" sldId="367"/>
            <ac:spMk id="3" creationId="{3A012F19-151E-2E42-ED27-757FFD93883C}"/>
          </ac:spMkLst>
        </pc:spChg>
        <pc:spChg chg="add mod">
          <ac:chgData name="David Lafrenière" userId="450e9342-6690-4dfd-96da-20cb06750a23" providerId="ADAL" clId="{540C4D7E-68D6-5745-8AB0-65C423F9748A}" dt="2023-05-04T14:12:16.134" v="247" actId="1076"/>
          <ac:spMkLst>
            <pc:docMk/>
            <pc:sldMk cId="1240262290" sldId="367"/>
            <ac:spMk id="4" creationId="{00BEB7E3-56BF-CEB8-D4A0-26EE477A760A}"/>
          </ac:spMkLst>
        </pc:spChg>
        <pc:spChg chg="mod">
          <ac:chgData name="David Lafrenière" userId="450e9342-6690-4dfd-96da-20cb06750a23" providerId="ADAL" clId="{540C4D7E-68D6-5745-8AB0-65C423F9748A}" dt="2023-05-04T14:07:56.406" v="213" actId="20577"/>
          <ac:spMkLst>
            <pc:docMk/>
            <pc:sldMk cId="1240262290" sldId="367"/>
            <ac:spMk id="17" creationId="{6D5597B3-BD3C-561A-5919-06BC4AEBB5F8}"/>
          </ac:spMkLst>
        </pc:spChg>
        <pc:spChg chg="mod">
          <ac:chgData name="David Lafrenière" userId="450e9342-6690-4dfd-96da-20cb06750a23" providerId="ADAL" clId="{540C4D7E-68D6-5745-8AB0-65C423F9748A}" dt="2023-05-04T14:12:16.134" v="247" actId="1076"/>
          <ac:spMkLst>
            <pc:docMk/>
            <pc:sldMk cId="1240262290" sldId="367"/>
            <ac:spMk id="19" creationId="{EA0412AA-B1D6-4B0A-AD22-1CE008794CE0}"/>
          </ac:spMkLst>
        </pc:spChg>
        <pc:spChg chg="mod">
          <ac:chgData name="David Lafrenière" userId="450e9342-6690-4dfd-96da-20cb06750a23" providerId="ADAL" clId="{540C4D7E-68D6-5745-8AB0-65C423F9748A}" dt="2023-05-04T14:13:08.568" v="304" actId="113"/>
          <ac:spMkLst>
            <pc:docMk/>
            <pc:sldMk cId="1240262290" sldId="367"/>
            <ac:spMk id="28" creationId="{BAF0FB4A-5585-A2A1-2F66-21A2B6E7A45D}"/>
          </ac:spMkLst>
        </pc:spChg>
        <pc:spChg chg="del">
          <ac:chgData name="David Lafrenière" userId="450e9342-6690-4dfd-96da-20cb06750a23" providerId="ADAL" clId="{540C4D7E-68D6-5745-8AB0-65C423F9748A}" dt="2023-05-04T14:06:22.049" v="167" actId="478"/>
          <ac:spMkLst>
            <pc:docMk/>
            <pc:sldMk cId="1240262290" sldId="367"/>
            <ac:spMk id="29" creationId="{89D137B7-3907-B100-2AF2-5B8294479E41}"/>
          </ac:spMkLst>
        </pc:spChg>
        <pc:spChg chg="del">
          <ac:chgData name="David Lafrenière" userId="450e9342-6690-4dfd-96da-20cb06750a23" providerId="ADAL" clId="{540C4D7E-68D6-5745-8AB0-65C423F9748A}" dt="2023-05-04T14:12:02.409" v="245" actId="478"/>
          <ac:spMkLst>
            <pc:docMk/>
            <pc:sldMk cId="1240262290" sldId="367"/>
            <ac:spMk id="30" creationId="{9CEFEDF8-54EE-3E8D-7B7F-F5760BE0409E}"/>
          </ac:spMkLst>
        </pc:spChg>
        <pc:spChg chg="add del mod">
          <ac:chgData name="David Lafrenière" userId="450e9342-6690-4dfd-96da-20cb06750a23" providerId="ADAL" clId="{540C4D7E-68D6-5745-8AB0-65C423F9748A}" dt="2023-05-04T14:12:04.865" v="246" actId="478"/>
          <ac:spMkLst>
            <pc:docMk/>
            <pc:sldMk cId="1240262290" sldId="367"/>
            <ac:spMk id="31" creationId="{6218C560-AA30-2DDE-F847-F904C75B573C}"/>
          </ac:spMkLst>
        </pc:spChg>
        <pc:spChg chg="del mod">
          <ac:chgData name="David Lafrenière" userId="450e9342-6690-4dfd-96da-20cb06750a23" providerId="ADAL" clId="{540C4D7E-68D6-5745-8AB0-65C423F9748A}" dt="2023-05-04T14:06:29.384" v="170" actId="478"/>
          <ac:spMkLst>
            <pc:docMk/>
            <pc:sldMk cId="1240262290" sldId="367"/>
            <ac:spMk id="33" creationId="{D2BFF481-A1E6-C63D-FE2F-9C2C32234335}"/>
          </ac:spMkLst>
        </pc:spChg>
        <pc:spChg chg="del">
          <ac:chgData name="David Lafrenière" userId="450e9342-6690-4dfd-96da-20cb06750a23" providerId="ADAL" clId="{540C4D7E-68D6-5745-8AB0-65C423F9748A}" dt="2023-05-04T14:12:02.409" v="245" actId="478"/>
          <ac:spMkLst>
            <pc:docMk/>
            <pc:sldMk cId="1240262290" sldId="367"/>
            <ac:spMk id="34" creationId="{FFD0A3D1-80D9-BEF0-A1A5-360DB84E1200}"/>
          </ac:spMkLst>
        </pc:spChg>
        <pc:spChg chg="add mod">
          <ac:chgData name="David Lafrenière" userId="450e9342-6690-4dfd-96da-20cb06750a23" providerId="ADAL" clId="{540C4D7E-68D6-5745-8AB0-65C423F9748A}" dt="2023-05-04T14:14:02.462" v="317" actId="14100"/>
          <ac:spMkLst>
            <pc:docMk/>
            <pc:sldMk cId="1240262290" sldId="367"/>
            <ac:spMk id="39" creationId="{BA4C7C36-5C0E-3A1E-DC60-09A80F003621}"/>
          </ac:spMkLst>
        </pc:spChg>
        <pc:spChg chg="add mod">
          <ac:chgData name="David Lafrenière" userId="450e9342-6690-4dfd-96da-20cb06750a23" providerId="ADAL" clId="{540C4D7E-68D6-5745-8AB0-65C423F9748A}" dt="2023-05-04T14:14:18.292" v="320" actId="14100"/>
          <ac:spMkLst>
            <pc:docMk/>
            <pc:sldMk cId="1240262290" sldId="367"/>
            <ac:spMk id="40" creationId="{89340894-D080-BC86-3968-101C6F46BD6C}"/>
          </ac:spMkLst>
        </pc:spChg>
        <pc:picChg chg="mod">
          <ac:chgData name="David Lafrenière" userId="450e9342-6690-4dfd-96da-20cb06750a23" providerId="ADAL" clId="{540C4D7E-68D6-5745-8AB0-65C423F9748A}" dt="2023-05-04T14:12:16.134" v="247" actId="1076"/>
          <ac:picMkLst>
            <pc:docMk/>
            <pc:sldMk cId="1240262290" sldId="367"/>
            <ac:picMk id="6" creationId="{3E1ED912-59FF-495F-B0FC-13E05E81807C}"/>
          </ac:picMkLst>
        </pc:picChg>
        <pc:picChg chg="del">
          <ac:chgData name="David Lafrenière" userId="450e9342-6690-4dfd-96da-20cb06750a23" providerId="ADAL" clId="{540C4D7E-68D6-5745-8AB0-65C423F9748A}" dt="2023-05-04T14:06:12.665" v="164" actId="478"/>
          <ac:picMkLst>
            <pc:docMk/>
            <pc:sldMk cId="1240262290" sldId="367"/>
            <ac:picMk id="7" creationId="{23529728-26DC-D1E4-BB74-48F5DD631000}"/>
          </ac:picMkLst>
        </pc:picChg>
        <pc:picChg chg="mod">
          <ac:chgData name="David Lafrenière" userId="450e9342-6690-4dfd-96da-20cb06750a23" providerId="ADAL" clId="{540C4D7E-68D6-5745-8AB0-65C423F9748A}" dt="2023-05-04T14:12:16.134" v="247" actId="1076"/>
          <ac:picMkLst>
            <pc:docMk/>
            <pc:sldMk cId="1240262290" sldId="367"/>
            <ac:picMk id="11" creationId="{AB7E87C2-57B5-14A3-6BCC-BC7287753986}"/>
          </ac:picMkLst>
        </pc:picChg>
        <pc:picChg chg="add mod">
          <ac:chgData name="David Lafrenière" userId="450e9342-6690-4dfd-96da-20cb06750a23" providerId="ADAL" clId="{540C4D7E-68D6-5745-8AB0-65C423F9748A}" dt="2023-05-04T14:08:41.316" v="216" actId="14100"/>
          <ac:picMkLst>
            <pc:docMk/>
            <pc:sldMk cId="1240262290" sldId="367"/>
            <ac:picMk id="22" creationId="{409DAC82-D8E5-B4D7-12E4-3DD63649BC95}"/>
          </ac:picMkLst>
        </pc:picChg>
        <pc:picChg chg="add mod modCrop">
          <ac:chgData name="David Lafrenière" userId="450e9342-6690-4dfd-96da-20cb06750a23" providerId="ADAL" clId="{540C4D7E-68D6-5745-8AB0-65C423F9748A}" dt="2023-05-04T14:10:05.894" v="230" actId="1038"/>
          <ac:picMkLst>
            <pc:docMk/>
            <pc:sldMk cId="1240262290" sldId="367"/>
            <ac:picMk id="26" creationId="{549841F3-9021-1F15-0CF9-B15675FCD419}"/>
          </ac:picMkLst>
        </pc:picChg>
        <pc:picChg chg="del">
          <ac:chgData name="David Lafrenière" userId="450e9342-6690-4dfd-96da-20cb06750a23" providerId="ADAL" clId="{540C4D7E-68D6-5745-8AB0-65C423F9748A}" dt="2023-05-04T14:06:11.824" v="163" actId="478"/>
          <ac:picMkLst>
            <pc:docMk/>
            <pc:sldMk cId="1240262290" sldId="367"/>
            <ac:picMk id="32" creationId="{4B357833-0DE9-476E-C874-7CAA20E7ED00}"/>
          </ac:picMkLst>
        </pc:picChg>
        <pc:picChg chg="del">
          <ac:chgData name="David Lafrenière" userId="450e9342-6690-4dfd-96da-20cb06750a23" providerId="ADAL" clId="{540C4D7E-68D6-5745-8AB0-65C423F9748A}" dt="2023-05-04T14:06:05.958" v="161" actId="478"/>
          <ac:picMkLst>
            <pc:docMk/>
            <pc:sldMk cId="1240262290" sldId="367"/>
            <ac:picMk id="35" creationId="{FEB17250-95A6-9464-FA5C-183DE98587C9}"/>
          </ac:picMkLst>
        </pc:picChg>
        <pc:picChg chg="del">
          <ac:chgData name="David Lafrenière" userId="450e9342-6690-4dfd-96da-20cb06750a23" providerId="ADAL" clId="{540C4D7E-68D6-5745-8AB0-65C423F9748A}" dt="2023-05-04T14:06:06.918" v="162" actId="478"/>
          <ac:picMkLst>
            <pc:docMk/>
            <pc:sldMk cId="1240262290" sldId="367"/>
            <ac:picMk id="36" creationId="{87BCF2E9-AB37-305C-2F34-E4CA84A56795}"/>
          </ac:picMkLst>
        </pc:picChg>
      </pc:sldChg>
      <pc:sldChg chg="addSp modSp mod">
        <pc:chgData name="David Lafrenière" userId="450e9342-6690-4dfd-96da-20cb06750a23" providerId="ADAL" clId="{540C4D7E-68D6-5745-8AB0-65C423F9748A}" dt="2023-05-08T13:36:01.408" v="3401" actId="1035"/>
        <pc:sldMkLst>
          <pc:docMk/>
          <pc:sldMk cId="3846726211" sldId="369"/>
        </pc:sldMkLst>
        <pc:spChg chg="mod">
          <ac:chgData name="David Lafrenière" userId="450e9342-6690-4dfd-96da-20cb06750a23" providerId="ADAL" clId="{540C4D7E-68D6-5745-8AB0-65C423F9748A}" dt="2023-05-04T17:26:46.561" v="2430" actId="14100"/>
          <ac:spMkLst>
            <pc:docMk/>
            <pc:sldMk cId="3846726211" sldId="369"/>
            <ac:spMk id="2" creationId="{67E388A8-68D1-07E2-6842-9CE6ADFB080A}"/>
          </ac:spMkLst>
        </pc:spChg>
        <pc:spChg chg="mod">
          <ac:chgData name="David Lafrenière" userId="450e9342-6690-4dfd-96da-20cb06750a23" providerId="ADAL" clId="{540C4D7E-68D6-5745-8AB0-65C423F9748A}" dt="2023-05-05T15:34:24.357" v="3128" actId="1037"/>
          <ac:spMkLst>
            <pc:docMk/>
            <pc:sldMk cId="3846726211" sldId="369"/>
            <ac:spMk id="5" creationId="{41F94FE3-CF7A-B0F3-9CC8-D8845F551873}"/>
          </ac:spMkLst>
        </pc:spChg>
        <pc:picChg chg="add mod">
          <ac:chgData name="David Lafrenière" userId="450e9342-6690-4dfd-96da-20cb06750a23" providerId="ADAL" clId="{540C4D7E-68D6-5745-8AB0-65C423F9748A}" dt="2023-05-04T17:25:27.393" v="2300" actId="1076"/>
          <ac:picMkLst>
            <pc:docMk/>
            <pc:sldMk cId="3846726211" sldId="369"/>
            <ac:picMk id="3" creationId="{C18C29AB-B400-0B72-4364-187C2C00F6BD}"/>
          </ac:picMkLst>
        </pc:picChg>
        <pc:cxnChg chg="add mod">
          <ac:chgData name="David Lafrenière" userId="450e9342-6690-4dfd-96da-20cb06750a23" providerId="ADAL" clId="{540C4D7E-68D6-5745-8AB0-65C423F9748A}" dt="2023-05-08T13:35:33.879" v="3392" actId="208"/>
          <ac:cxnSpMkLst>
            <pc:docMk/>
            <pc:sldMk cId="3846726211" sldId="369"/>
            <ac:cxnSpMk id="6" creationId="{B4C1FAAF-EF5D-3199-2D3D-6916E57BA69A}"/>
          </ac:cxnSpMkLst>
        </pc:cxnChg>
        <pc:cxnChg chg="add mod">
          <ac:chgData name="David Lafrenière" userId="450e9342-6690-4dfd-96da-20cb06750a23" providerId="ADAL" clId="{540C4D7E-68D6-5745-8AB0-65C423F9748A}" dt="2023-05-08T13:36:01.408" v="3401" actId="1035"/>
          <ac:cxnSpMkLst>
            <pc:docMk/>
            <pc:sldMk cId="3846726211" sldId="369"/>
            <ac:cxnSpMk id="7" creationId="{60769C25-32E7-D3BB-B6EB-5D75D62628F3}"/>
          </ac:cxnSpMkLst>
        </pc:cxnChg>
      </pc:sldChg>
      <pc:sldChg chg="addSp modSp new mod">
        <pc:chgData name="David Lafrenière" userId="450e9342-6690-4dfd-96da-20cb06750a23" providerId="ADAL" clId="{540C4D7E-68D6-5745-8AB0-65C423F9748A}" dt="2023-05-04T17:38:33.653" v="2782" actId="1076"/>
        <pc:sldMkLst>
          <pc:docMk/>
          <pc:sldMk cId="2044541581" sldId="370"/>
        </pc:sldMkLst>
        <pc:spChg chg="mod">
          <ac:chgData name="David Lafrenière" userId="450e9342-6690-4dfd-96da-20cb06750a23" providerId="ADAL" clId="{540C4D7E-68D6-5745-8AB0-65C423F9748A}" dt="2023-05-04T14:22:25.955" v="365" actId="20577"/>
          <ac:spMkLst>
            <pc:docMk/>
            <pc:sldMk cId="2044541581" sldId="370"/>
            <ac:spMk id="2" creationId="{11703A2B-1C36-5E93-9DE1-683E12C72060}"/>
          </ac:spMkLst>
        </pc:spChg>
        <pc:spChg chg="add mod">
          <ac:chgData name="David Lafrenière" userId="450e9342-6690-4dfd-96da-20cb06750a23" providerId="ADAL" clId="{540C4D7E-68D6-5745-8AB0-65C423F9748A}" dt="2023-05-04T17:38:33.653" v="2782" actId="1076"/>
          <ac:spMkLst>
            <pc:docMk/>
            <pc:sldMk cId="2044541581" sldId="370"/>
            <ac:spMk id="4" creationId="{B2650F5E-B07D-75D3-A3CA-82228512197B}"/>
          </ac:spMkLst>
        </pc:spChg>
        <pc:spChg chg="add mod">
          <ac:chgData name="David Lafrenière" userId="450e9342-6690-4dfd-96da-20cb06750a23" providerId="ADAL" clId="{540C4D7E-68D6-5745-8AB0-65C423F9748A}" dt="2023-05-04T17:38:05.429" v="2769" actId="20577"/>
          <ac:spMkLst>
            <pc:docMk/>
            <pc:sldMk cId="2044541581" sldId="370"/>
            <ac:spMk id="5" creationId="{24AF759B-D6DC-959B-1FF2-42A4E220F95C}"/>
          </ac:spMkLst>
        </pc:spChg>
        <pc:picChg chg="add mod">
          <ac:chgData name="David Lafrenière" userId="450e9342-6690-4dfd-96da-20cb06750a23" providerId="ADAL" clId="{540C4D7E-68D6-5745-8AB0-65C423F9748A}" dt="2023-05-04T17:38:02.409" v="2768" actId="1076"/>
          <ac:picMkLst>
            <pc:docMk/>
            <pc:sldMk cId="2044541581" sldId="370"/>
            <ac:picMk id="3" creationId="{A952DA0F-9EF4-9EB7-B043-5A5F560143AB}"/>
          </ac:picMkLst>
        </pc:picChg>
      </pc:sldChg>
      <pc:sldChg chg="del">
        <pc:chgData name="David Lafrenière" userId="450e9342-6690-4dfd-96da-20cb06750a23" providerId="ADAL" clId="{540C4D7E-68D6-5745-8AB0-65C423F9748A}" dt="2023-05-04T14:22:09.859" v="323" actId="2696"/>
        <pc:sldMkLst>
          <pc:docMk/>
          <pc:sldMk cId="3317550343" sldId="370"/>
        </pc:sldMkLst>
      </pc:sldChg>
      <pc:sldChg chg="addSp delSp modSp new mod modClrScheme chgLayout">
        <pc:chgData name="David Lafrenière" userId="450e9342-6690-4dfd-96da-20cb06750a23" providerId="ADAL" clId="{540C4D7E-68D6-5745-8AB0-65C423F9748A}" dt="2023-05-09T11:43:49.628" v="3907" actId="14100"/>
        <pc:sldMkLst>
          <pc:docMk/>
          <pc:sldMk cId="432807365" sldId="371"/>
        </pc:sldMkLst>
        <pc:spChg chg="mod ord">
          <ac:chgData name="David Lafrenière" userId="450e9342-6690-4dfd-96da-20cb06750a23" providerId="ADAL" clId="{540C4D7E-68D6-5745-8AB0-65C423F9748A}" dt="2023-05-09T11:43:49.628" v="3907" actId="14100"/>
          <ac:spMkLst>
            <pc:docMk/>
            <pc:sldMk cId="432807365" sldId="371"/>
            <ac:spMk id="2" creationId="{88115414-DC92-403E-25BF-1269397D7E88}"/>
          </ac:spMkLst>
        </pc:spChg>
        <pc:spChg chg="add mod ord">
          <ac:chgData name="David Lafrenière" userId="450e9342-6690-4dfd-96da-20cb06750a23" providerId="ADAL" clId="{540C4D7E-68D6-5745-8AB0-65C423F9748A}" dt="2023-05-09T11:43:44.620" v="3906" actId="27636"/>
          <ac:spMkLst>
            <pc:docMk/>
            <pc:sldMk cId="432807365" sldId="371"/>
            <ac:spMk id="3" creationId="{BC0A8622-348C-3BC7-E939-EFE5166BF6D2}"/>
          </ac:spMkLst>
        </pc:spChg>
        <pc:picChg chg="add del mod">
          <ac:chgData name="David Lafrenière" userId="450e9342-6690-4dfd-96da-20cb06750a23" providerId="ADAL" clId="{540C4D7E-68D6-5745-8AB0-65C423F9748A}" dt="2023-05-04T17:31:57.758" v="2453" actId="478"/>
          <ac:picMkLst>
            <pc:docMk/>
            <pc:sldMk cId="432807365" sldId="371"/>
            <ac:picMk id="4" creationId="{75BEC3A6-231C-D040-B307-3EA0ADFBBCD8}"/>
          </ac:picMkLst>
        </pc:picChg>
        <pc:picChg chg="add mod modCrop">
          <ac:chgData name="David Lafrenière" userId="450e9342-6690-4dfd-96da-20cb06750a23" providerId="ADAL" clId="{540C4D7E-68D6-5745-8AB0-65C423F9748A}" dt="2023-05-09T11:43:24.820" v="3901" actId="1076"/>
          <ac:picMkLst>
            <pc:docMk/>
            <pc:sldMk cId="432807365" sldId="371"/>
            <ac:picMk id="5" creationId="{0196D98C-752B-A982-CF90-F94E30117808}"/>
          </ac:picMkLst>
        </pc:picChg>
      </pc:sldChg>
      <pc:sldChg chg="addSp delSp modSp new mod ord chgLayout">
        <pc:chgData name="David Lafrenière" userId="450e9342-6690-4dfd-96da-20cb06750a23" providerId="ADAL" clId="{540C4D7E-68D6-5745-8AB0-65C423F9748A}" dt="2023-05-08T18:38:51.499" v="3748" actId="113"/>
        <pc:sldMkLst>
          <pc:docMk/>
          <pc:sldMk cId="3725372415" sldId="372"/>
        </pc:sldMkLst>
        <pc:spChg chg="mod ord">
          <ac:chgData name="David Lafrenière" userId="450e9342-6690-4dfd-96da-20cb06750a23" providerId="ADAL" clId="{540C4D7E-68D6-5745-8AB0-65C423F9748A}" dt="2023-05-04T17:15:10.570" v="1902" actId="700"/>
          <ac:spMkLst>
            <pc:docMk/>
            <pc:sldMk cId="3725372415" sldId="372"/>
            <ac:spMk id="2" creationId="{0446F529-26D5-D531-B35E-3B1C06D9088A}"/>
          </ac:spMkLst>
        </pc:spChg>
        <pc:spChg chg="add mod">
          <ac:chgData name="David Lafrenière" userId="450e9342-6690-4dfd-96da-20cb06750a23" providerId="ADAL" clId="{540C4D7E-68D6-5745-8AB0-65C423F9748A}" dt="2023-05-08T13:31:57.185" v="3341" actId="1076"/>
          <ac:spMkLst>
            <pc:docMk/>
            <pc:sldMk cId="3725372415" sldId="372"/>
            <ac:spMk id="3" creationId="{7187D2E2-1AFA-1337-1F51-6297654F1E52}"/>
          </ac:spMkLst>
        </pc:spChg>
        <pc:spChg chg="del">
          <ac:chgData name="David Lafrenière" userId="450e9342-6690-4dfd-96da-20cb06750a23" providerId="ADAL" clId="{540C4D7E-68D6-5745-8AB0-65C423F9748A}" dt="2023-05-04T14:35:11.975" v="573"/>
          <ac:spMkLst>
            <pc:docMk/>
            <pc:sldMk cId="3725372415" sldId="372"/>
            <ac:spMk id="3" creationId="{C4023C34-2A7E-B586-93F6-710FC9FCB522}"/>
          </ac:spMkLst>
        </pc:spChg>
        <pc:spChg chg="add del mod">
          <ac:chgData name="David Lafrenière" userId="450e9342-6690-4dfd-96da-20cb06750a23" providerId="ADAL" clId="{540C4D7E-68D6-5745-8AB0-65C423F9748A}" dt="2023-05-04T14:35:41.417" v="578"/>
          <ac:spMkLst>
            <pc:docMk/>
            <pc:sldMk cId="3725372415" sldId="372"/>
            <ac:spMk id="6" creationId="{6AD7717D-E87C-D54B-1B3E-4D738D3B172B}"/>
          </ac:spMkLst>
        </pc:spChg>
        <pc:spChg chg="add mod">
          <ac:chgData name="David Lafrenière" userId="450e9342-6690-4dfd-96da-20cb06750a23" providerId="ADAL" clId="{540C4D7E-68D6-5745-8AB0-65C423F9748A}" dt="2023-05-08T18:38:51.499" v="3748" actId="113"/>
          <ac:spMkLst>
            <pc:docMk/>
            <pc:sldMk cId="3725372415" sldId="372"/>
            <ac:spMk id="9" creationId="{AD5656E5-B5F4-3A68-EF39-CC1B96961965}"/>
          </ac:spMkLst>
        </pc:spChg>
        <pc:picChg chg="add del mod">
          <ac:chgData name="David Lafrenière" userId="450e9342-6690-4dfd-96da-20cb06750a23" providerId="ADAL" clId="{540C4D7E-68D6-5745-8AB0-65C423F9748A}" dt="2023-05-04T14:35:24.527" v="577" actId="478"/>
          <ac:picMkLst>
            <pc:docMk/>
            <pc:sldMk cId="3725372415" sldId="372"/>
            <ac:picMk id="4" creationId="{7038F8EB-0D16-8E1F-911C-B9680B01E379}"/>
          </ac:picMkLst>
        </pc:picChg>
        <pc:picChg chg="add del mod ord">
          <ac:chgData name="David Lafrenière" userId="450e9342-6690-4dfd-96da-20cb06750a23" providerId="ADAL" clId="{540C4D7E-68D6-5745-8AB0-65C423F9748A}" dt="2023-05-04T17:15:12.813" v="1903" actId="21"/>
          <ac:picMkLst>
            <pc:docMk/>
            <pc:sldMk cId="3725372415" sldId="372"/>
            <ac:picMk id="7" creationId="{FD12DB84-069A-62F7-F8A0-FF1516133707}"/>
          </ac:picMkLst>
        </pc:picChg>
        <pc:picChg chg="add mod">
          <ac:chgData name="David Lafrenière" userId="450e9342-6690-4dfd-96da-20cb06750a23" providerId="ADAL" clId="{540C4D7E-68D6-5745-8AB0-65C423F9748A}" dt="2023-05-04T17:15:27.862" v="1935"/>
          <ac:picMkLst>
            <pc:docMk/>
            <pc:sldMk cId="3725372415" sldId="372"/>
            <ac:picMk id="10" creationId="{B495AADD-4265-4A25-8E3D-3E5E326BC972}"/>
          </ac:picMkLst>
        </pc:picChg>
      </pc:sldChg>
      <pc:sldChg chg="modSp new del mod ord">
        <pc:chgData name="David Lafrenière" userId="450e9342-6690-4dfd-96da-20cb06750a23" providerId="ADAL" clId="{540C4D7E-68D6-5745-8AB0-65C423F9748A}" dt="2023-05-04T17:07:30.119" v="1642" actId="2696"/>
        <pc:sldMkLst>
          <pc:docMk/>
          <pc:sldMk cId="786260329" sldId="373"/>
        </pc:sldMkLst>
        <pc:spChg chg="mod">
          <ac:chgData name="David Lafrenière" userId="450e9342-6690-4dfd-96da-20cb06750a23" providerId="ADAL" clId="{540C4D7E-68D6-5745-8AB0-65C423F9748A}" dt="2023-05-04T14:39:04.855" v="618" actId="20577"/>
          <ac:spMkLst>
            <pc:docMk/>
            <pc:sldMk cId="786260329" sldId="373"/>
            <ac:spMk id="2" creationId="{144C9315-6D36-29F3-C32E-C9F516747BAF}"/>
          </ac:spMkLst>
        </pc:spChg>
      </pc:sldChg>
      <pc:sldChg chg="addSp delSp modSp new del mod modClrScheme chgLayout">
        <pc:chgData name="David Lafrenière" userId="450e9342-6690-4dfd-96da-20cb06750a23" providerId="ADAL" clId="{540C4D7E-68D6-5745-8AB0-65C423F9748A}" dt="2023-05-08T18:33:26.649" v="3489" actId="2696"/>
        <pc:sldMkLst>
          <pc:docMk/>
          <pc:sldMk cId="756783370" sldId="374"/>
        </pc:sldMkLst>
        <pc:spChg chg="mod ord">
          <ac:chgData name="David Lafrenière" userId="450e9342-6690-4dfd-96da-20cb06750a23" providerId="ADAL" clId="{540C4D7E-68D6-5745-8AB0-65C423F9748A}" dt="2023-05-08T13:30:12.703" v="3303" actId="20577"/>
          <ac:spMkLst>
            <pc:docMk/>
            <pc:sldMk cId="756783370" sldId="374"/>
            <ac:spMk id="2" creationId="{C93BCCDB-FEA9-3656-130A-5EC1E54FC4F8}"/>
          </ac:spMkLst>
        </pc:spChg>
        <pc:spChg chg="del mod ord">
          <ac:chgData name="David Lafrenière" userId="450e9342-6690-4dfd-96da-20cb06750a23" providerId="ADAL" clId="{540C4D7E-68D6-5745-8AB0-65C423F9748A}" dt="2023-05-04T14:39:39.371" v="624" actId="700"/>
          <ac:spMkLst>
            <pc:docMk/>
            <pc:sldMk cId="756783370" sldId="374"/>
            <ac:spMk id="3" creationId="{8518513F-4427-E919-2A0E-7BE96A4B4094}"/>
          </ac:spMkLst>
        </pc:spChg>
        <pc:spChg chg="add mod ord">
          <ac:chgData name="David Lafrenière" userId="450e9342-6690-4dfd-96da-20cb06750a23" providerId="ADAL" clId="{540C4D7E-68D6-5745-8AB0-65C423F9748A}" dt="2023-05-04T14:39:39.371" v="624" actId="700"/>
          <ac:spMkLst>
            <pc:docMk/>
            <pc:sldMk cId="756783370" sldId="374"/>
            <ac:spMk id="4" creationId="{060B1142-1855-3DA5-D236-FEF5707FDDAA}"/>
          </ac:spMkLst>
        </pc:spChg>
      </pc:sldChg>
      <pc:sldChg chg="modSp new del mod">
        <pc:chgData name="David Lafrenière" userId="450e9342-6690-4dfd-96da-20cb06750a23" providerId="ADAL" clId="{540C4D7E-68D6-5745-8AB0-65C423F9748A}" dt="2023-05-04T17:13:03.631" v="1895" actId="2696"/>
        <pc:sldMkLst>
          <pc:docMk/>
          <pc:sldMk cId="1338972958" sldId="375"/>
        </pc:sldMkLst>
        <pc:spChg chg="mod">
          <ac:chgData name="David Lafrenière" userId="450e9342-6690-4dfd-96da-20cb06750a23" providerId="ADAL" clId="{540C4D7E-68D6-5745-8AB0-65C423F9748A}" dt="2023-05-04T15:19:12.516" v="1127" actId="20577"/>
          <ac:spMkLst>
            <pc:docMk/>
            <pc:sldMk cId="1338972958" sldId="375"/>
            <ac:spMk id="3" creationId="{1AB66984-EA44-19D8-C10D-786585C33533}"/>
          </ac:spMkLst>
        </pc:spChg>
      </pc:sldChg>
      <pc:sldChg chg="modSp new del mod">
        <pc:chgData name="David Lafrenière" userId="450e9342-6690-4dfd-96da-20cb06750a23" providerId="ADAL" clId="{540C4D7E-68D6-5745-8AB0-65C423F9748A}" dt="2023-05-04T17:16:14.257" v="1936" actId="2696"/>
        <pc:sldMkLst>
          <pc:docMk/>
          <pc:sldMk cId="4130400641" sldId="376"/>
        </pc:sldMkLst>
        <pc:spChg chg="mod">
          <ac:chgData name="David Lafrenière" userId="450e9342-6690-4dfd-96da-20cb06750a23" providerId="ADAL" clId="{540C4D7E-68D6-5745-8AB0-65C423F9748A}" dt="2023-05-04T15:21:37.849" v="1144" actId="20577"/>
          <ac:spMkLst>
            <pc:docMk/>
            <pc:sldMk cId="4130400641" sldId="376"/>
            <ac:spMk id="2" creationId="{E48F799E-8F50-7798-CFCE-8A89A6DFD2CE}"/>
          </ac:spMkLst>
        </pc:spChg>
        <pc:spChg chg="mod">
          <ac:chgData name="David Lafrenière" userId="450e9342-6690-4dfd-96da-20cb06750a23" providerId="ADAL" clId="{540C4D7E-68D6-5745-8AB0-65C423F9748A}" dt="2023-05-04T15:22:38.647" v="1288" actId="20577"/>
          <ac:spMkLst>
            <pc:docMk/>
            <pc:sldMk cId="4130400641" sldId="376"/>
            <ac:spMk id="3" creationId="{73CDF34D-EFA1-20CF-1471-5B1B321A88A9}"/>
          </ac:spMkLst>
        </pc:spChg>
      </pc:sldChg>
      <pc:sldChg chg="addSp delSp modSp new mod setBg modClrScheme setClrOvrMap chgLayout">
        <pc:chgData name="David Lafrenière" userId="450e9342-6690-4dfd-96da-20cb06750a23" providerId="ADAL" clId="{540C4D7E-68D6-5745-8AB0-65C423F9748A}" dt="2023-05-08T13:34:36.112" v="3389" actId="27636"/>
        <pc:sldMkLst>
          <pc:docMk/>
          <pc:sldMk cId="4272706727" sldId="377"/>
        </pc:sldMkLst>
        <pc:spChg chg="mod ord">
          <ac:chgData name="David Lafrenière" userId="450e9342-6690-4dfd-96da-20cb06750a23" providerId="ADAL" clId="{540C4D7E-68D6-5745-8AB0-65C423F9748A}" dt="2023-05-08T13:34:36.112" v="3389" actId="27636"/>
          <ac:spMkLst>
            <pc:docMk/>
            <pc:sldMk cId="4272706727" sldId="377"/>
            <ac:spMk id="2" creationId="{4B55175C-262B-70FF-FE00-F909FE2B9679}"/>
          </ac:spMkLst>
        </pc:spChg>
        <pc:spChg chg="add del mod ord">
          <ac:chgData name="David Lafrenière" userId="450e9342-6690-4dfd-96da-20cb06750a23" providerId="ADAL" clId="{540C4D7E-68D6-5745-8AB0-65C423F9748A}" dt="2023-05-04T15:52:23.648" v="1409"/>
          <ac:spMkLst>
            <pc:docMk/>
            <pc:sldMk cId="4272706727" sldId="377"/>
            <ac:spMk id="3" creationId="{D4F8369D-8B7C-6E9C-5E74-AA1621473841}"/>
          </ac:spMkLst>
        </pc:spChg>
        <pc:spChg chg="add del mod">
          <ac:chgData name="David Lafrenière" userId="450e9342-6690-4dfd-96da-20cb06750a23" providerId="ADAL" clId="{540C4D7E-68D6-5745-8AB0-65C423F9748A}" dt="2023-05-04T15:53:46.840" v="1467" actId="478"/>
          <ac:spMkLst>
            <pc:docMk/>
            <pc:sldMk cId="4272706727" sldId="377"/>
            <ac:spMk id="10" creationId="{2B7815C1-0B86-A7B3-3E49-803CD9D5C74E}"/>
          </ac:spMkLst>
        </pc:spChg>
        <pc:spChg chg="add mod">
          <ac:chgData name="David Lafrenière" userId="450e9342-6690-4dfd-96da-20cb06750a23" providerId="ADAL" clId="{540C4D7E-68D6-5745-8AB0-65C423F9748A}" dt="2023-05-04T17:46:00.714" v="2863" actId="404"/>
          <ac:spMkLst>
            <pc:docMk/>
            <pc:sldMk cId="4272706727" sldId="377"/>
            <ac:spMk id="12" creationId="{A4313D37-1770-6318-CDBA-D2A0025CAFB8}"/>
          </ac:spMkLst>
        </pc:spChg>
        <pc:spChg chg="add del mod">
          <ac:chgData name="David Lafrenière" userId="450e9342-6690-4dfd-96da-20cb06750a23" providerId="ADAL" clId="{540C4D7E-68D6-5745-8AB0-65C423F9748A}" dt="2023-05-04T17:47:03.027" v="2873" actId="478"/>
          <ac:spMkLst>
            <pc:docMk/>
            <pc:sldMk cId="4272706727" sldId="377"/>
            <ac:spMk id="13" creationId="{EF8BDA5B-0439-4790-08B1-B0036D3AB749}"/>
          </ac:spMkLst>
        </pc:spChg>
        <pc:spChg chg="add del">
          <ac:chgData name="David Lafrenière" userId="450e9342-6690-4dfd-96da-20cb06750a23" providerId="ADAL" clId="{540C4D7E-68D6-5745-8AB0-65C423F9748A}" dt="2023-05-04T15:46:32.232" v="1324" actId="26606"/>
          <ac:spMkLst>
            <pc:docMk/>
            <pc:sldMk cId="4272706727" sldId="377"/>
            <ac:spMk id="14" creationId="{07977D39-626F-40D7-B00F-16E02602DD5A}"/>
          </ac:spMkLst>
        </pc:spChg>
        <pc:spChg chg="add del">
          <ac:chgData name="David Lafrenière" userId="450e9342-6690-4dfd-96da-20cb06750a23" providerId="ADAL" clId="{540C4D7E-68D6-5745-8AB0-65C423F9748A}" dt="2023-05-04T15:46:32.232" v="1324" actId="26606"/>
          <ac:spMkLst>
            <pc:docMk/>
            <pc:sldMk cId="4272706727" sldId="377"/>
            <ac:spMk id="16" creationId="{B905CDE4-B751-4B3E-B625-6E59F8903414}"/>
          </ac:spMkLst>
        </pc:spChg>
        <pc:spChg chg="add mod">
          <ac:chgData name="David Lafrenière" userId="450e9342-6690-4dfd-96da-20cb06750a23" providerId="ADAL" clId="{540C4D7E-68D6-5745-8AB0-65C423F9748A}" dt="2023-05-04T17:47:33.312" v="2897" actId="1076"/>
          <ac:spMkLst>
            <pc:docMk/>
            <pc:sldMk cId="4272706727" sldId="377"/>
            <ac:spMk id="17" creationId="{C3B66FCE-B89D-5185-DE9B-31EF96984C96}"/>
          </ac:spMkLst>
        </pc:spChg>
        <pc:spChg chg="add del">
          <ac:chgData name="David Lafrenière" userId="450e9342-6690-4dfd-96da-20cb06750a23" providerId="ADAL" clId="{540C4D7E-68D6-5745-8AB0-65C423F9748A}" dt="2023-05-04T15:46:32.232" v="1324" actId="26606"/>
          <ac:spMkLst>
            <pc:docMk/>
            <pc:sldMk cId="4272706727" sldId="377"/>
            <ac:spMk id="18" creationId="{08108C16-F4C0-44AA-999D-17BD39219B24}"/>
          </ac:spMkLst>
        </pc:spChg>
        <pc:spChg chg="add mod">
          <ac:chgData name="David Lafrenière" userId="450e9342-6690-4dfd-96da-20cb06750a23" providerId="ADAL" clId="{540C4D7E-68D6-5745-8AB0-65C423F9748A}" dt="2023-05-04T17:56:57.296" v="2911" actId="1036"/>
          <ac:spMkLst>
            <pc:docMk/>
            <pc:sldMk cId="4272706727" sldId="377"/>
            <ac:spMk id="19" creationId="{17131957-C4F4-9752-42D3-8CBD8B07CFE2}"/>
          </ac:spMkLst>
        </pc:spChg>
        <pc:spChg chg="add del">
          <ac:chgData name="David Lafrenière" userId="450e9342-6690-4dfd-96da-20cb06750a23" providerId="ADAL" clId="{540C4D7E-68D6-5745-8AB0-65C423F9748A}" dt="2023-05-04T15:46:32.232" v="1324" actId="26606"/>
          <ac:spMkLst>
            <pc:docMk/>
            <pc:sldMk cId="4272706727" sldId="377"/>
            <ac:spMk id="20" creationId="{CDC29AC1-2821-4FCC-B597-88DAF39C36FE}"/>
          </ac:spMkLst>
        </pc:spChg>
        <pc:spChg chg="add mod">
          <ac:chgData name="David Lafrenière" userId="450e9342-6690-4dfd-96da-20cb06750a23" providerId="ADAL" clId="{540C4D7E-68D6-5745-8AB0-65C423F9748A}" dt="2023-05-04T17:58:51.228" v="2921" actId="1076"/>
          <ac:spMkLst>
            <pc:docMk/>
            <pc:sldMk cId="4272706727" sldId="377"/>
            <ac:spMk id="21" creationId="{3FE4F0D6-A666-610D-61E7-92C645CF5ECD}"/>
          </ac:spMkLst>
        </pc:spChg>
        <pc:spChg chg="add del">
          <ac:chgData name="David Lafrenière" userId="450e9342-6690-4dfd-96da-20cb06750a23" providerId="ADAL" clId="{540C4D7E-68D6-5745-8AB0-65C423F9748A}" dt="2023-05-04T15:46:32.232" v="1324" actId="26606"/>
          <ac:spMkLst>
            <pc:docMk/>
            <pc:sldMk cId="4272706727" sldId="377"/>
            <ac:spMk id="22" creationId="{0640CCAE-325C-4DD0-BB26-38BF690F3BBB}"/>
          </ac:spMkLst>
        </pc:spChg>
        <pc:spChg chg="add mod">
          <ac:chgData name="David Lafrenière" userId="450e9342-6690-4dfd-96da-20cb06750a23" providerId="ADAL" clId="{540C4D7E-68D6-5745-8AB0-65C423F9748A}" dt="2023-05-04T17:59:54.999" v="2991" actId="1076"/>
          <ac:spMkLst>
            <pc:docMk/>
            <pc:sldMk cId="4272706727" sldId="377"/>
            <ac:spMk id="23" creationId="{A7E9F566-4763-64CA-68DD-7EC6B3AACB0D}"/>
          </ac:spMkLst>
        </pc:spChg>
        <pc:spChg chg="add del">
          <ac:chgData name="David Lafrenière" userId="450e9342-6690-4dfd-96da-20cb06750a23" providerId="ADAL" clId="{540C4D7E-68D6-5745-8AB0-65C423F9748A}" dt="2023-05-04T15:46:32.232" v="1324" actId="26606"/>
          <ac:spMkLst>
            <pc:docMk/>
            <pc:sldMk cId="4272706727" sldId="377"/>
            <ac:spMk id="24" creationId="{C8F10CB3-3B5E-4C7A-98CF-B87454DDFA39}"/>
          </ac:spMkLst>
        </pc:spChg>
        <pc:spChg chg="add del">
          <ac:chgData name="David Lafrenière" userId="450e9342-6690-4dfd-96da-20cb06750a23" providerId="ADAL" clId="{540C4D7E-68D6-5745-8AB0-65C423F9748A}" dt="2023-05-04T15:46:48.726" v="1326" actId="26606"/>
          <ac:spMkLst>
            <pc:docMk/>
            <pc:sldMk cId="4272706727" sldId="377"/>
            <ac:spMk id="26" creationId="{2A785343-5D24-4118-A2E4-665D196F60C2}"/>
          </ac:spMkLst>
        </pc:spChg>
        <pc:spChg chg="add del">
          <ac:chgData name="David Lafrenière" userId="450e9342-6690-4dfd-96da-20cb06750a23" providerId="ADAL" clId="{540C4D7E-68D6-5745-8AB0-65C423F9748A}" dt="2023-05-04T15:46:48.726" v="1326" actId="26606"/>
          <ac:spMkLst>
            <pc:docMk/>
            <pc:sldMk cId="4272706727" sldId="377"/>
            <ac:spMk id="27" creationId="{32F4D216-10B7-4DCA-A0A1-068E9E32F4F2}"/>
          </ac:spMkLst>
        </pc:spChg>
        <pc:spChg chg="add del">
          <ac:chgData name="David Lafrenière" userId="450e9342-6690-4dfd-96da-20cb06750a23" providerId="ADAL" clId="{540C4D7E-68D6-5745-8AB0-65C423F9748A}" dt="2023-05-04T15:46:54.009" v="1328" actId="26606"/>
          <ac:spMkLst>
            <pc:docMk/>
            <pc:sldMk cId="4272706727" sldId="377"/>
            <ac:spMk id="29" creationId="{5CB593EA-2F98-479F-B4C4-F366571FA64D}"/>
          </ac:spMkLst>
        </pc:spChg>
        <pc:spChg chg="add del">
          <ac:chgData name="David Lafrenière" userId="450e9342-6690-4dfd-96da-20cb06750a23" providerId="ADAL" clId="{540C4D7E-68D6-5745-8AB0-65C423F9748A}" dt="2023-05-04T15:46:54.009" v="1328" actId="26606"/>
          <ac:spMkLst>
            <pc:docMk/>
            <pc:sldMk cId="4272706727" sldId="377"/>
            <ac:spMk id="30" creationId="{39BEB6D0-9E4E-4221-93D1-74ABECEE9EFC}"/>
          </ac:spMkLst>
        </pc:spChg>
        <pc:picChg chg="add mod">
          <ac:chgData name="David Lafrenière" userId="450e9342-6690-4dfd-96da-20cb06750a23" providerId="ADAL" clId="{540C4D7E-68D6-5745-8AB0-65C423F9748A}" dt="2023-05-04T17:58:30.704" v="2912" actId="1076"/>
          <ac:picMkLst>
            <pc:docMk/>
            <pc:sldMk cId="4272706727" sldId="377"/>
            <ac:picMk id="4" creationId="{09C2B7B0-49E5-B017-4FC5-5EDFCD1CD1AD}"/>
          </ac:picMkLst>
        </pc:picChg>
        <pc:picChg chg="add mod ord">
          <ac:chgData name="David Lafrenière" userId="450e9342-6690-4dfd-96da-20cb06750a23" providerId="ADAL" clId="{540C4D7E-68D6-5745-8AB0-65C423F9748A}" dt="2023-05-04T17:46:07.267" v="2864" actId="1076"/>
          <ac:picMkLst>
            <pc:docMk/>
            <pc:sldMk cId="4272706727" sldId="377"/>
            <ac:picMk id="5" creationId="{81A15B87-BC15-6121-EC16-865961561F7C}"/>
          </ac:picMkLst>
        </pc:picChg>
        <pc:picChg chg="add mod ord">
          <ac:chgData name="David Lafrenière" userId="450e9342-6690-4dfd-96da-20cb06750a23" providerId="ADAL" clId="{540C4D7E-68D6-5745-8AB0-65C423F9748A}" dt="2023-05-04T17:46:28.572" v="2869" actId="1076"/>
          <ac:picMkLst>
            <pc:docMk/>
            <pc:sldMk cId="4272706727" sldId="377"/>
            <ac:picMk id="6" creationId="{0B04225F-C93D-7971-F594-A7C5F6FFC604}"/>
          </ac:picMkLst>
        </pc:picChg>
        <pc:picChg chg="add mod ord">
          <ac:chgData name="David Lafrenière" userId="450e9342-6690-4dfd-96da-20cb06750a23" providerId="ADAL" clId="{540C4D7E-68D6-5745-8AB0-65C423F9748A}" dt="2023-05-04T18:00:01.063" v="2992" actId="1035"/>
          <ac:picMkLst>
            <pc:docMk/>
            <pc:sldMk cId="4272706727" sldId="377"/>
            <ac:picMk id="7" creationId="{317101E6-4D9C-B4C1-3A92-766BB8164FB1}"/>
          </ac:picMkLst>
        </pc:picChg>
        <pc:picChg chg="add mod ord">
          <ac:chgData name="David Lafrenière" userId="450e9342-6690-4dfd-96da-20cb06750a23" providerId="ADAL" clId="{540C4D7E-68D6-5745-8AB0-65C423F9748A}" dt="2023-05-04T17:46:25.027" v="2868" actId="1076"/>
          <ac:picMkLst>
            <pc:docMk/>
            <pc:sldMk cId="4272706727" sldId="377"/>
            <ac:picMk id="8" creationId="{844E5DE8-7089-A884-5C6A-48837B0DE920}"/>
          </ac:picMkLst>
        </pc:picChg>
        <pc:picChg chg="add mod ord">
          <ac:chgData name="David Lafrenière" userId="450e9342-6690-4dfd-96da-20cb06750a23" providerId="ADAL" clId="{540C4D7E-68D6-5745-8AB0-65C423F9748A}" dt="2023-05-04T17:46:12.995" v="2865" actId="1076"/>
          <ac:picMkLst>
            <pc:docMk/>
            <pc:sldMk cId="4272706727" sldId="377"/>
            <ac:picMk id="9" creationId="{112E78DD-2D32-F7D7-72A3-3039482CD144}"/>
          </ac:picMkLst>
        </pc:picChg>
        <pc:picChg chg="add mod">
          <ac:chgData name="David Lafrenière" userId="450e9342-6690-4dfd-96da-20cb06750a23" providerId="ADAL" clId="{540C4D7E-68D6-5745-8AB0-65C423F9748A}" dt="2023-05-04T15:52:34.157" v="1414" actId="1076"/>
          <ac:picMkLst>
            <pc:docMk/>
            <pc:sldMk cId="4272706727" sldId="377"/>
            <ac:picMk id="11" creationId="{FFFBF153-ABCD-5C3A-293C-1A47E5745181}"/>
          </ac:picMkLst>
        </pc:picChg>
        <pc:picChg chg="add mod">
          <ac:chgData name="David Lafrenière" userId="450e9342-6690-4dfd-96da-20cb06750a23" providerId="ADAL" clId="{540C4D7E-68D6-5745-8AB0-65C423F9748A}" dt="2023-05-04T17:47:09.083" v="2875" actId="1076"/>
          <ac:picMkLst>
            <pc:docMk/>
            <pc:sldMk cId="4272706727" sldId="377"/>
            <ac:picMk id="15" creationId="{6307F6E2-8404-51C9-98FD-E52AACF436F5}"/>
          </ac:picMkLst>
        </pc:picChg>
      </pc:sldChg>
      <pc:sldChg chg="modSp add mod">
        <pc:chgData name="David Lafrenière" userId="450e9342-6690-4dfd-96da-20cb06750a23" providerId="ADAL" clId="{540C4D7E-68D6-5745-8AB0-65C423F9748A}" dt="2023-05-04T17:06:45.959" v="1637" actId="1037"/>
        <pc:sldMkLst>
          <pc:docMk/>
          <pc:sldMk cId="47666900" sldId="378"/>
        </pc:sldMkLst>
        <pc:spChg chg="mod">
          <ac:chgData name="David Lafrenière" userId="450e9342-6690-4dfd-96da-20cb06750a23" providerId="ADAL" clId="{540C4D7E-68D6-5745-8AB0-65C423F9748A}" dt="2023-05-04T17:06:45.959" v="1637" actId="1037"/>
          <ac:spMkLst>
            <pc:docMk/>
            <pc:sldMk cId="47666900" sldId="378"/>
            <ac:spMk id="16" creationId="{2CBF047E-5240-DA1E-F227-3628F38F6263}"/>
          </ac:spMkLst>
        </pc:spChg>
      </pc:sldChg>
      <pc:sldChg chg="addSp delSp modSp new mod modClrScheme chgLayout">
        <pc:chgData name="David Lafrenière" userId="450e9342-6690-4dfd-96da-20cb06750a23" providerId="ADAL" clId="{540C4D7E-68D6-5745-8AB0-65C423F9748A}" dt="2023-05-08T13:25:20.663" v="3268" actId="14100"/>
        <pc:sldMkLst>
          <pc:docMk/>
          <pc:sldMk cId="2192513261" sldId="379"/>
        </pc:sldMkLst>
        <pc:spChg chg="mod ord">
          <ac:chgData name="David Lafrenière" userId="450e9342-6690-4dfd-96da-20cb06750a23" providerId="ADAL" clId="{540C4D7E-68D6-5745-8AB0-65C423F9748A}" dt="2023-05-05T15:29:36.462" v="3037" actId="700"/>
          <ac:spMkLst>
            <pc:docMk/>
            <pc:sldMk cId="2192513261" sldId="379"/>
            <ac:spMk id="2" creationId="{AB18212A-6B15-8DA7-BEFA-1EA8E90A9FAA}"/>
          </ac:spMkLst>
        </pc:spChg>
        <pc:spChg chg="add mod ord">
          <ac:chgData name="David Lafrenière" userId="450e9342-6690-4dfd-96da-20cb06750a23" providerId="ADAL" clId="{540C4D7E-68D6-5745-8AB0-65C423F9748A}" dt="2023-05-05T15:29:51.160" v="3057" actId="20577"/>
          <ac:spMkLst>
            <pc:docMk/>
            <pc:sldMk cId="2192513261" sldId="379"/>
            <ac:spMk id="3" creationId="{D5A7878B-6104-4879-D8B0-875C572F3808}"/>
          </ac:spMkLst>
        </pc:spChg>
        <pc:spChg chg="add mod">
          <ac:chgData name="David Lafrenière" userId="450e9342-6690-4dfd-96da-20cb06750a23" providerId="ADAL" clId="{540C4D7E-68D6-5745-8AB0-65C423F9748A}" dt="2023-05-08T13:25:20.663" v="3268" actId="14100"/>
          <ac:spMkLst>
            <pc:docMk/>
            <pc:sldMk cId="2192513261" sldId="379"/>
            <ac:spMk id="3" creationId="{F622F28B-F50F-C191-8271-FCE36DD2EF98}"/>
          </ac:spMkLst>
        </pc:spChg>
        <pc:spChg chg="del">
          <ac:chgData name="David Lafrenière" userId="450e9342-6690-4dfd-96da-20cb06750a23" providerId="ADAL" clId="{540C4D7E-68D6-5745-8AB0-65C423F9748A}" dt="2023-05-08T13:22:16.885" v="3230" actId="478"/>
          <ac:spMkLst>
            <pc:docMk/>
            <pc:sldMk cId="2192513261" sldId="379"/>
            <ac:spMk id="7" creationId="{94AF6A2E-154E-2E37-06EC-DBBB000415EB}"/>
          </ac:spMkLst>
        </pc:spChg>
      </pc:sldChg>
      <pc:sldChg chg="delSp modSp add mod">
        <pc:chgData name="David Lafrenière" userId="450e9342-6690-4dfd-96da-20cb06750a23" providerId="ADAL" clId="{540C4D7E-68D6-5745-8AB0-65C423F9748A}" dt="2023-05-09T02:19:05.493" v="3858" actId="1035"/>
        <pc:sldMkLst>
          <pc:docMk/>
          <pc:sldMk cId="2787569978" sldId="380"/>
        </pc:sldMkLst>
        <pc:spChg chg="mod">
          <ac:chgData name="David Lafrenière" userId="450e9342-6690-4dfd-96da-20cb06750a23" providerId="ADAL" clId="{540C4D7E-68D6-5745-8AB0-65C423F9748A}" dt="2023-05-09T02:19:05.493" v="3858" actId="1035"/>
          <ac:spMkLst>
            <pc:docMk/>
            <pc:sldMk cId="2787569978" sldId="380"/>
            <ac:spMk id="3" creationId="{8C0DD5A6-74D8-FFA6-3D5B-3E0926E488C0}"/>
          </ac:spMkLst>
        </pc:spChg>
        <pc:spChg chg="mod">
          <ac:chgData name="David Lafrenière" userId="450e9342-6690-4dfd-96da-20cb06750a23" providerId="ADAL" clId="{540C4D7E-68D6-5745-8AB0-65C423F9748A}" dt="2023-05-09T02:19:05.493" v="3858" actId="1035"/>
          <ac:spMkLst>
            <pc:docMk/>
            <pc:sldMk cId="2787569978" sldId="380"/>
            <ac:spMk id="4" creationId="{F31186AA-64FE-B265-38C9-4EB836E032B2}"/>
          </ac:spMkLst>
        </pc:spChg>
        <pc:spChg chg="mod">
          <ac:chgData name="David Lafrenière" userId="450e9342-6690-4dfd-96da-20cb06750a23" providerId="ADAL" clId="{540C4D7E-68D6-5745-8AB0-65C423F9748A}" dt="2023-05-09T02:19:05.493" v="3858" actId="1035"/>
          <ac:spMkLst>
            <pc:docMk/>
            <pc:sldMk cId="2787569978" sldId="380"/>
            <ac:spMk id="9" creationId="{07E8364F-DBE4-77BB-03B5-70E2157655B8}"/>
          </ac:spMkLst>
        </pc:spChg>
        <pc:spChg chg="mod">
          <ac:chgData name="David Lafrenière" userId="450e9342-6690-4dfd-96da-20cb06750a23" providerId="ADAL" clId="{540C4D7E-68D6-5745-8AB0-65C423F9748A}" dt="2023-05-09T02:19:05.493" v="3858" actId="1035"/>
          <ac:spMkLst>
            <pc:docMk/>
            <pc:sldMk cId="2787569978" sldId="380"/>
            <ac:spMk id="21" creationId="{67678286-3803-FFDB-297D-079FE87E120C}"/>
          </ac:spMkLst>
        </pc:spChg>
        <pc:spChg chg="del">
          <ac:chgData name="David Lafrenière" userId="450e9342-6690-4dfd-96da-20cb06750a23" providerId="ADAL" clId="{540C4D7E-68D6-5745-8AB0-65C423F9748A}" dt="2023-05-09T02:18:55.854" v="3836" actId="478"/>
          <ac:spMkLst>
            <pc:docMk/>
            <pc:sldMk cId="2787569978" sldId="380"/>
            <ac:spMk id="22" creationId="{2BB7912F-89FC-0AE7-A693-FFDA5667B213}"/>
          </ac:spMkLst>
        </pc:spChg>
        <pc:spChg chg="del">
          <ac:chgData name="David Lafrenière" userId="450e9342-6690-4dfd-96da-20cb06750a23" providerId="ADAL" clId="{540C4D7E-68D6-5745-8AB0-65C423F9748A}" dt="2023-05-09T02:18:55.854" v="3836" actId="478"/>
          <ac:spMkLst>
            <pc:docMk/>
            <pc:sldMk cId="2787569978" sldId="380"/>
            <ac:spMk id="24" creationId="{1056D21A-DB0F-32EE-B2F9-E670BE778B5A}"/>
          </ac:spMkLst>
        </pc:spChg>
        <pc:spChg chg="del">
          <ac:chgData name="David Lafrenière" userId="450e9342-6690-4dfd-96da-20cb06750a23" providerId="ADAL" clId="{540C4D7E-68D6-5745-8AB0-65C423F9748A}" dt="2023-05-09T02:18:55.854" v="3836" actId="478"/>
          <ac:spMkLst>
            <pc:docMk/>
            <pc:sldMk cId="2787569978" sldId="380"/>
            <ac:spMk id="26" creationId="{71DDC197-FB01-68C5-4C6D-C0604CDA9912}"/>
          </ac:spMkLst>
        </pc:spChg>
        <pc:spChg chg="del">
          <ac:chgData name="David Lafrenière" userId="450e9342-6690-4dfd-96da-20cb06750a23" providerId="ADAL" clId="{540C4D7E-68D6-5745-8AB0-65C423F9748A}" dt="2023-05-09T02:18:55.854" v="3836" actId="478"/>
          <ac:spMkLst>
            <pc:docMk/>
            <pc:sldMk cId="2787569978" sldId="380"/>
            <ac:spMk id="29" creationId="{98CB11C2-AAA9-5B7A-0A1E-3E8C98943AB8}"/>
          </ac:spMkLst>
        </pc:spChg>
        <pc:picChg chg="mod">
          <ac:chgData name="David Lafrenière" userId="450e9342-6690-4dfd-96da-20cb06750a23" providerId="ADAL" clId="{540C4D7E-68D6-5745-8AB0-65C423F9748A}" dt="2023-05-09T02:19:05.493" v="3858" actId="1035"/>
          <ac:picMkLst>
            <pc:docMk/>
            <pc:sldMk cId="2787569978" sldId="380"/>
            <ac:picMk id="14" creationId="{7E24BE09-EB85-1D77-17AA-B2F3FE8EBE66}"/>
          </ac:picMkLst>
        </pc:picChg>
        <pc:picChg chg="mod">
          <ac:chgData name="David Lafrenière" userId="450e9342-6690-4dfd-96da-20cb06750a23" providerId="ADAL" clId="{540C4D7E-68D6-5745-8AB0-65C423F9748A}" dt="2023-05-09T02:19:05.493" v="3858" actId="1035"/>
          <ac:picMkLst>
            <pc:docMk/>
            <pc:sldMk cId="2787569978" sldId="380"/>
            <ac:picMk id="18" creationId="{EBF3F404-FD0C-6D98-0A09-7BBAFCECF627}"/>
          </ac:picMkLst>
        </pc:picChg>
        <pc:picChg chg="mod">
          <ac:chgData name="David Lafrenière" userId="450e9342-6690-4dfd-96da-20cb06750a23" providerId="ADAL" clId="{540C4D7E-68D6-5745-8AB0-65C423F9748A}" dt="2023-05-09T02:19:05.493" v="3858" actId="1035"/>
          <ac:picMkLst>
            <pc:docMk/>
            <pc:sldMk cId="2787569978" sldId="380"/>
            <ac:picMk id="20" creationId="{D18E0544-9811-268E-7A74-E1F584A6090B}"/>
          </ac:picMkLst>
        </pc:picChg>
        <pc:picChg chg="del">
          <ac:chgData name="David Lafrenière" userId="450e9342-6690-4dfd-96da-20cb06750a23" providerId="ADAL" clId="{540C4D7E-68D6-5745-8AB0-65C423F9748A}" dt="2023-05-09T02:18:55.854" v="3836" actId="478"/>
          <ac:picMkLst>
            <pc:docMk/>
            <pc:sldMk cId="2787569978" sldId="380"/>
            <ac:picMk id="23" creationId="{69B86305-A26C-A3CA-D467-CA0D3D556215}"/>
          </ac:picMkLst>
        </pc:picChg>
        <pc:picChg chg="del">
          <ac:chgData name="David Lafrenière" userId="450e9342-6690-4dfd-96da-20cb06750a23" providerId="ADAL" clId="{540C4D7E-68D6-5745-8AB0-65C423F9748A}" dt="2023-05-09T02:18:55.854" v="3836" actId="478"/>
          <ac:picMkLst>
            <pc:docMk/>
            <pc:sldMk cId="2787569978" sldId="380"/>
            <ac:picMk id="25" creationId="{0848C94A-33A0-C786-0419-37D4699CE0EB}"/>
          </ac:picMkLst>
        </pc:picChg>
        <pc:picChg chg="del">
          <ac:chgData name="David Lafrenière" userId="450e9342-6690-4dfd-96da-20cb06750a23" providerId="ADAL" clId="{540C4D7E-68D6-5745-8AB0-65C423F9748A}" dt="2023-05-09T02:18:55.854" v="3836" actId="478"/>
          <ac:picMkLst>
            <pc:docMk/>
            <pc:sldMk cId="2787569978" sldId="380"/>
            <ac:picMk id="28" creationId="{8F2D4EAA-97C6-C0C1-A0F1-40AAE2478A03}"/>
          </ac:picMkLst>
        </pc:picChg>
      </pc:sldChg>
      <pc:sldChg chg="new del">
        <pc:chgData name="David Lafrenière" userId="450e9342-6690-4dfd-96da-20cb06750a23" providerId="ADAL" clId="{540C4D7E-68D6-5745-8AB0-65C423F9748A}" dt="2023-05-08T18:39:21.524" v="3750" actId="2696"/>
        <pc:sldMkLst>
          <pc:docMk/>
          <pc:sldMk cId="3148578724" sldId="380"/>
        </pc:sldMkLst>
      </pc:sldChg>
      <pc:sldChg chg="add del">
        <pc:chgData name="David Lafrenière" userId="450e9342-6690-4dfd-96da-20cb06750a23" providerId="ADAL" clId="{540C4D7E-68D6-5745-8AB0-65C423F9748A}" dt="2023-05-09T02:03:52.012" v="3798" actId="2696"/>
        <pc:sldMkLst>
          <pc:docMk/>
          <pc:sldMk cId="4038477372" sldId="380"/>
        </pc:sldMkLst>
      </pc:sldChg>
      <pc:sldChg chg="new">
        <pc:chgData name="David Lafrenière" userId="450e9342-6690-4dfd-96da-20cb06750a23" providerId="ADAL" clId="{540C4D7E-68D6-5745-8AB0-65C423F9748A}" dt="2023-05-09T02:19:17.638" v="3860" actId="680"/>
        <pc:sldMkLst>
          <pc:docMk/>
          <pc:sldMk cId="3889261976" sldId="381"/>
        </pc:sldMkLst>
      </pc:sldChg>
      <pc:sldChg chg="new">
        <pc:chgData name="David Lafrenière" userId="450e9342-6690-4dfd-96da-20cb06750a23" providerId="ADAL" clId="{540C4D7E-68D6-5745-8AB0-65C423F9748A}" dt="2023-05-09T02:19:18.685" v="3861" actId="680"/>
        <pc:sldMkLst>
          <pc:docMk/>
          <pc:sldMk cId="615142107" sldId="382"/>
        </pc:sldMkLst>
      </pc:sldChg>
    </pc:docChg>
  </pc:docChgLst>
  <pc:docChgLst>
    <pc:chgData name="Frédérique Baron" userId="2c20c55a-ec2c-4464-aed0-77f5429f09d9" providerId="ADAL" clId="{51C0E0F0-F040-0248-A6BA-CCA9E1EF02AB}"/>
    <pc:docChg chg="undo custSel modSld">
      <pc:chgData name="Frédérique Baron" userId="2c20c55a-ec2c-4464-aed0-77f5429f09d9" providerId="ADAL" clId="{51C0E0F0-F040-0248-A6BA-CCA9E1EF02AB}" dt="2023-05-08T12:57:02.126" v="432" actId="1035"/>
      <pc:docMkLst>
        <pc:docMk/>
      </pc:docMkLst>
      <pc:sldChg chg="addSp delSp modSp mod modNotesTx">
        <pc:chgData name="Frédérique Baron" userId="2c20c55a-ec2c-4464-aed0-77f5429f09d9" providerId="ADAL" clId="{51C0E0F0-F040-0248-A6BA-CCA9E1EF02AB}" dt="2023-05-08T12:57:02.126" v="432" actId="1035"/>
        <pc:sldMkLst>
          <pc:docMk/>
          <pc:sldMk cId="1711347552" sldId="357"/>
        </pc:sldMkLst>
        <pc:spChg chg="mod">
          <ac:chgData name="Frédérique Baron" userId="2c20c55a-ec2c-4464-aed0-77f5429f09d9" providerId="ADAL" clId="{51C0E0F0-F040-0248-A6BA-CCA9E1EF02AB}" dt="2023-05-08T12:55:45.460" v="413"/>
          <ac:spMkLst>
            <pc:docMk/>
            <pc:sldMk cId="1711347552" sldId="357"/>
            <ac:spMk id="5" creationId="{592E5662-925F-40B4-6C0F-920E85F18A6A}"/>
          </ac:spMkLst>
        </pc:spChg>
        <pc:spChg chg="add mod topLvl">
          <ac:chgData name="Frédérique Baron" userId="2c20c55a-ec2c-4464-aed0-77f5429f09d9" providerId="ADAL" clId="{51C0E0F0-F040-0248-A6BA-CCA9E1EF02AB}" dt="2023-05-08T12:55:40.723" v="411" actId="165"/>
          <ac:spMkLst>
            <pc:docMk/>
            <pc:sldMk cId="1711347552" sldId="357"/>
            <ac:spMk id="25" creationId="{F992C19B-C2EB-D9D8-5856-AA589F84F363}"/>
          </ac:spMkLst>
        </pc:spChg>
        <pc:spChg chg="add del">
          <ac:chgData name="Frédérique Baron" userId="2c20c55a-ec2c-4464-aed0-77f5429f09d9" providerId="ADAL" clId="{51C0E0F0-F040-0248-A6BA-CCA9E1EF02AB}" dt="2023-05-08T12:53:06.067" v="360" actId="22"/>
          <ac:spMkLst>
            <pc:docMk/>
            <pc:sldMk cId="1711347552" sldId="357"/>
            <ac:spMk id="31" creationId="{858D126D-D2E7-5E18-2323-50D56F76EA72}"/>
          </ac:spMkLst>
        </pc:spChg>
        <pc:spChg chg="add mod">
          <ac:chgData name="Frédérique Baron" userId="2c20c55a-ec2c-4464-aed0-77f5429f09d9" providerId="ADAL" clId="{51C0E0F0-F040-0248-A6BA-CCA9E1EF02AB}" dt="2023-05-08T12:57:02.126" v="432" actId="1035"/>
          <ac:spMkLst>
            <pc:docMk/>
            <pc:sldMk cId="1711347552" sldId="357"/>
            <ac:spMk id="34" creationId="{BBE03B2A-E3C2-88F9-1514-DF2F28A642E8}"/>
          </ac:spMkLst>
        </pc:spChg>
        <pc:grpChg chg="del">
          <ac:chgData name="Frédérique Baron" userId="2c20c55a-ec2c-4464-aed0-77f5429f09d9" providerId="ADAL" clId="{51C0E0F0-F040-0248-A6BA-CCA9E1EF02AB}" dt="2023-05-08T12:37:44.264" v="230" actId="478"/>
          <ac:grpSpMkLst>
            <pc:docMk/>
            <pc:sldMk cId="1711347552" sldId="357"/>
            <ac:grpSpMk id="16" creationId="{8C049CA8-7C3D-B05A-0D07-FA13BE6D9591}"/>
          </ac:grpSpMkLst>
        </pc:grpChg>
        <pc:grpChg chg="add del mod">
          <ac:chgData name="Frédérique Baron" userId="2c20c55a-ec2c-4464-aed0-77f5429f09d9" providerId="ADAL" clId="{51C0E0F0-F040-0248-A6BA-CCA9E1EF02AB}" dt="2023-05-08T12:50:39.588" v="342" actId="478"/>
          <ac:grpSpMkLst>
            <pc:docMk/>
            <pc:sldMk cId="1711347552" sldId="357"/>
            <ac:grpSpMk id="20" creationId="{EA77DC1A-FC50-7C26-91E8-140A70F74087}"/>
          </ac:grpSpMkLst>
        </pc:grpChg>
        <pc:grpChg chg="add del mod">
          <ac:chgData name="Frédérique Baron" userId="2c20c55a-ec2c-4464-aed0-77f5429f09d9" providerId="ADAL" clId="{51C0E0F0-F040-0248-A6BA-CCA9E1EF02AB}" dt="2023-05-08T12:48:03.093" v="324" actId="165"/>
          <ac:grpSpMkLst>
            <pc:docMk/>
            <pc:sldMk cId="1711347552" sldId="357"/>
            <ac:grpSpMk id="27" creationId="{1C92E2DD-70C6-5133-2676-3B457C2E32AD}"/>
          </ac:grpSpMkLst>
        </pc:grpChg>
        <pc:grpChg chg="add">
          <ac:chgData name="Frédérique Baron" userId="2c20c55a-ec2c-4464-aed0-77f5429f09d9" providerId="ADAL" clId="{51C0E0F0-F040-0248-A6BA-CCA9E1EF02AB}" dt="2023-05-08T12:49:45.105" v="341" actId="164"/>
          <ac:grpSpMkLst>
            <pc:docMk/>
            <pc:sldMk cId="1711347552" sldId="357"/>
            <ac:grpSpMk id="28" creationId="{AE35216E-42C0-B122-5319-9BCF516D1CE7}"/>
          </ac:grpSpMkLst>
        </pc:grpChg>
        <pc:grpChg chg="add del mod">
          <ac:chgData name="Frédérique Baron" userId="2c20c55a-ec2c-4464-aed0-77f5429f09d9" providerId="ADAL" clId="{51C0E0F0-F040-0248-A6BA-CCA9E1EF02AB}" dt="2023-05-08T12:54:15.752" v="385" actId="165"/>
          <ac:grpSpMkLst>
            <pc:docMk/>
            <pc:sldMk cId="1711347552" sldId="357"/>
            <ac:grpSpMk id="29" creationId="{9C40DDF2-4ACF-CECD-26A7-89A4737ADAE2}"/>
          </ac:grpSpMkLst>
        </pc:grpChg>
        <pc:grpChg chg="add mod">
          <ac:chgData name="Frédérique Baron" userId="2c20c55a-ec2c-4464-aed0-77f5429f09d9" providerId="ADAL" clId="{51C0E0F0-F040-0248-A6BA-CCA9E1EF02AB}" dt="2023-05-08T12:54:49.615" v="397" actId="1076"/>
          <ac:grpSpMkLst>
            <pc:docMk/>
            <pc:sldMk cId="1711347552" sldId="357"/>
            <ac:grpSpMk id="32" creationId="{919914C7-15CF-85EC-5298-89B14A32474A}"/>
          </ac:grpSpMkLst>
        </pc:grpChg>
        <pc:grpChg chg="add del mod">
          <ac:chgData name="Frédérique Baron" userId="2c20c55a-ec2c-4464-aed0-77f5429f09d9" providerId="ADAL" clId="{51C0E0F0-F040-0248-A6BA-CCA9E1EF02AB}" dt="2023-05-08T12:55:40.723" v="411" actId="165"/>
          <ac:grpSpMkLst>
            <pc:docMk/>
            <pc:sldMk cId="1711347552" sldId="357"/>
            <ac:grpSpMk id="33" creationId="{C4B2A739-559E-D2D5-7389-3A16665E6CA2}"/>
          </ac:grpSpMkLst>
        </pc:grpChg>
        <pc:picChg chg="add mod">
          <ac:chgData name="Frédérique Baron" userId="2c20c55a-ec2c-4464-aed0-77f5429f09d9" providerId="ADAL" clId="{51C0E0F0-F040-0248-A6BA-CCA9E1EF02AB}" dt="2023-05-08T12:51:09.907" v="344" actId="1076"/>
          <ac:picMkLst>
            <pc:docMk/>
            <pc:sldMk cId="1711347552" sldId="357"/>
            <ac:picMk id="3" creationId="{963E0483-0D0C-5A20-8ABA-AE93ED883959}"/>
          </ac:picMkLst>
        </pc:picChg>
        <pc:picChg chg="del mod">
          <ac:chgData name="Frédérique Baron" userId="2c20c55a-ec2c-4464-aed0-77f5429f09d9" providerId="ADAL" clId="{51C0E0F0-F040-0248-A6BA-CCA9E1EF02AB}" dt="2023-05-08T12:51:10.753" v="345" actId="478"/>
          <ac:picMkLst>
            <pc:docMk/>
            <pc:sldMk cId="1711347552" sldId="357"/>
            <ac:picMk id="6" creationId="{053C07FF-F85E-D518-C6B4-E20739138585}"/>
          </ac:picMkLst>
        </pc:picChg>
        <pc:picChg chg="del mod">
          <ac:chgData name="Frédérique Baron" userId="2c20c55a-ec2c-4464-aed0-77f5429f09d9" providerId="ADAL" clId="{51C0E0F0-F040-0248-A6BA-CCA9E1EF02AB}" dt="2023-05-08T12:41:55.479" v="272" actId="478"/>
          <ac:picMkLst>
            <pc:docMk/>
            <pc:sldMk cId="1711347552" sldId="357"/>
            <ac:picMk id="7" creationId="{1E9EB971-A841-C147-E52D-7E1770EAEA92}"/>
          </ac:picMkLst>
        </pc:picChg>
        <pc:picChg chg="del mod">
          <ac:chgData name="Frédérique Baron" userId="2c20c55a-ec2c-4464-aed0-77f5429f09d9" providerId="ADAL" clId="{51C0E0F0-F040-0248-A6BA-CCA9E1EF02AB}" dt="2023-05-08T12:37:47.290" v="233" actId="478"/>
          <ac:picMkLst>
            <pc:docMk/>
            <pc:sldMk cId="1711347552" sldId="357"/>
            <ac:picMk id="8" creationId="{19A8DD06-B8E7-A77D-7FC1-24BA71EFF8DD}"/>
          </ac:picMkLst>
        </pc:picChg>
        <pc:picChg chg="mod topLvl">
          <ac:chgData name="Frédérique Baron" userId="2c20c55a-ec2c-4464-aed0-77f5429f09d9" providerId="ADAL" clId="{51C0E0F0-F040-0248-A6BA-CCA9E1EF02AB}" dt="2023-05-08T12:49:25.368" v="338" actId="1076"/>
          <ac:picMkLst>
            <pc:docMk/>
            <pc:sldMk cId="1711347552" sldId="357"/>
            <ac:picMk id="9" creationId="{8380B13B-5FF5-5BB5-A2FB-F2D0E2A8EA6D}"/>
          </ac:picMkLst>
        </pc:picChg>
        <pc:picChg chg="mod topLvl">
          <ac:chgData name="Frédérique Baron" userId="2c20c55a-ec2c-4464-aed0-77f5429f09d9" providerId="ADAL" clId="{51C0E0F0-F040-0248-A6BA-CCA9E1EF02AB}" dt="2023-05-08T12:48:56.196" v="332" actId="14100"/>
          <ac:picMkLst>
            <pc:docMk/>
            <pc:sldMk cId="1711347552" sldId="357"/>
            <ac:picMk id="10" creationId="{8107C01B-6EE1-FAA9-781B-F50D54523776}"/>
          </ac:picMkLst>
        </pc:picChg>
        <pc:picChg chg="mod topLvl">
          <ac:chgData name="Frédérique Baron" userId="2c20c55a-ec2c-4464-aed0-77f5429f09d9" providerId="ADAL" clId="{51C0E0F0-F040-0248-A6BA-CCA9E1EF02AB}" dt="2023-05-08T12:48:46.606" v="331" actId="14100"/>
          <ac:picMkLst>
            <pc:docMk/>
            <pc:sldMk cId="1711347552" sldId="357"/>
            <ac:picMk id="11" creationId="{3DDB0B65-7F5F-C784-4371-CC4AF9EECE7B}"/>
          </ac:picMkLst>
        </pc:picChg>
        <pc:picChg chg="mod topLvl">
          <ac:chgData name="Frédérique Baron" userId="2c20c55a-ec2c-4464-aed0-77f5429f09d9" providerId="ADAL" clId="{51C0E0F0-F040-0248-A6BA-CCA9E1EF02AB}" dt="2023-05-08T12:49:18.663" v="336" actId="1076"/>
          <ac:picMkLst>
            <pc:docMk/>
            <pc:sldMk cId="1711347552" sldId="357"/>
            <ac:picMk id="12" creationId="{94353DAF-5593-A70E-237A-61D86983077A}"/>
          </ac:picMkLst>
        </pc:picChg>
        <pc:picChg chg="del">
          <ac:chgData name="Frédérique Baron" userId="2c20c55a-ec2c-4464-aed0-77f5429f09d9" providerId="ADAL" clId="{51C0E0F0-F040-0248-A6BA-CCA9E1EF02AB}" dt="2023-05-08T12:31:21.205" v="13" actId="478"/>
          <ac:picMkLst>
            <pc:docMk/>
            <pc:sldMk cId="1711347552" sldId="357"/>
            <ac:picMk id="13" creationId="{3E654C1B-AB00-03E8-F693-CB1DA00705D2}"/>
          </ac:picMkLst>
        </pc:picChg>
        <pc:picChg chg="add mod">
          <ac:chgData name="Frédérique Baron" userId="2c20c55a-ec2c-4464-aed0-77f5429f09d9" providerId="ADAL" clId="{51C0E0F0-F040-0248-A6BA-CCA9E1EF02AB}" dt="2023-05-08T12:34:42.655" v="151" actId="1076"/>
          <ac:picMkLst>
            <pc:docMk/>
            <pc:sldMk cId="1711347552" sldId="357"/>
            <ac:picMk id="17" creationId="{FA8ED576-125A-0DD8-0EF6-9A5004546FA9}"/>
          </ac:picMkLst>
        </pc:picChg>
        <pc:picChg chg="add mod modCrop">
          <ac:chgData name="Frédérique Baron" userId="2c20c55a-ec2c-4464-aed0-77f5429f09d9" providerId="ADAL" clId="{51C0E0F0-F040-0248-A6BA-CCA9E1EF02AB}" dt="2023-05-08T12:34:42.655" v="151" actId="1076"/>
          <ac:picMkLst>
            <pc:docMk/>
            <pc:sldMk cId="1711347552" sldId="357"/>
            <ac:picMk id="19" creationId="{246276AB-6508-1379-FA1D-DA3596540536}"/>
          </ac:picMkLst>
        </pc:picChg>
        <pc:picChg chg="add mod modCrop">
          <ac:chgData name="Frédérique Baron" userId="2c20c55a-ec2c-4464-aed0-77f5429f09d9" providerId="ADAL" clId="{51C0E0F0-F040-0248-A6BA-CCA9E1EF02AB}" dt="2023-05-08T12:54:49.615" v="397" actId="1076"/>
          <ac:picMkLst>
            <pc:docMk/>
            <pc:sldMk cId="1711347552" sldId="357"/>
            <ac:picMk id="22" creationId="{12752D74-C56A-9BC3-0C99-90FF3C026B94}"/>
          </ac:picMkLst>
        </pc:picChg>
        <pc:picChg chg="add mod">
          <ac:chgData name="Frédérique Baron" userId="2c20c55a-ec2c-4464-aed0-77f5429f09d9" providerId="ADAL" clId="{51C0E0F0-F040-0248-A6BA-CCA9E1EF02AB}" dt="2023-05-08T12:55:13.026" v="407" actId="1076"/>
          <ac:picMkLst>
            <pc:docMk/>
            <pc:sldMk cId="1711347552" sldId="357"/>
            <ac:picMk id="24" creationId="{6D2A229B-490C-042A-1C57-2ED4DD6B4979}"/>
          </ac:picMkLst>
        </pc:picChg>
        <pc:picChg chg="add mod topLvl">
          <ac:chgData name="Frédérique Baron" userId="2c20c55a-ec2c-4464-aed0-77f5429f09d9" providerId="ADAL" clId="{51C0E0F0-F040-0248-A6BA-CCA9E1EF02AB}" dt="2023-05-08T12:49:01.376" v="333" actId="14100"/>
          <ac:picMkLst>
            <pc:docMk/>
            <pc:sldMk cId="1711347552" sldId="357"/>
            <ac:picMk id="26" creationId="{890E0228-44F6-FD71-2D01-1CFB7593796C}"/>
          </ac:picMkLst>
        </pc:picChg>
        <pc:picChg chg="add mod">
          <ac:chgData name="Frédérique Baron" userId="2c20c55a-ec2c-4464-aed0-77f5429f09d9" providerId="ADAL" clId="{51C0E0F0-F040-0248-A6BA-CCA9E1EF02AB}" dt="2023-05-08T12:54:49.615" v="397" actId="1076"/>
          <ac:picMkLst>
            <pc:docMk/>
            <pc:sldMk cId="1711347552" sldId="357"/>
            <ac:picMk id="1026" creationId="{4D9767BE-9D7D-2386-D217-1243DDF5BE59}"/>
          </ac:picMkLst>
        </pc:picChg>
        <pc:picChg chg="add mod">
          <ac:chgData name="Frédérique Baron" userId="2c20c55a-ec2c-4464-aed0-77f5429f09d9" providerId="ADAL" clId="{51C0E0F0-F040-0248-A6BA-CCA9E1EF02AB}" dt="2023-05-08T12:54:49.615" v="397" actId="1076"/>
          <ac:picMkLst>
            <pc:docMk/>
            <pc:sldMk cId="1711347552" sldId="357"/>
            <ac:picMk id="1028" creationId="{441FB60C-4B59-FA45-2F0C-85E05B076368}"/>
          </ac:picMkLst>
        </pc:picChg>
        <pc:picChg chg="add mod">
          <ac:chgData name="Frédérique Baron" userId="2c20c55a-ec2c-4464-aed0-77f5429f09d9" providerId="ADAL" clId="{51C0E0F0-F040-0248-A6BA-CCA9E1EF02AB}" dt="2023-05-08T12:56:47.053" v="422" actId="1076"/>
          <ac:picMkLst>
            <pc:docMk/>
            <pc:sldMk cId="1711347552" sldId="357"/>
            <ac:picMk id="1030" creationId="{28CB8FCA-E8CD-1D03-C41D-4FFEA219710F}"/>
          </ac:picMkLst>
        </pc:picChg>
        <pc:picChg chg="add del mod">
          <ac:chgData name="Frédérique Baron" userId="2c20c55a-ec2c-4464-aed0-77f5429f09d9" providerId="ADAL" clId="{51C0E0F0-F040-0248-A6BA-CCA9E1EF02AB}" dt="2023-05-08T12:44:41.478" v="290" actId="478"/>
          <ac:picMkLst>
            <pc:docMk/>
            <pc:sldMk cId="1711347552" sldId="357"/>
            <ac:picMk id="1032" creationId="{9AD66A11-74BC-6928-9B7C-DC2E6ADFCD9A}"/>
          </ac:picMkLst>
        </pc:picChg>
        <pc:picChg chg="add mod topLvl">
          <ac:chgData name="Frédérique Baron" userId="2c20c55a-ec2c-4464-aed0-77f5429f09d9" providerId="ADAL" clId="{51C0E0F0-F040-0248-A6BA-CCA9E1EF02AB}" dt="2023-05-08T12:55:40.723" v="411" actId="165"/>
          <ac:picMkLst>
            <pc:docMk/>
            <pc:sldMk cId="1711347552" sldId="357"/>
            <ac:picMk id="1034" creationId="{4388A78F-907F-351E-5518-1657811B247E}"/>
          </ac:picMkLst>
        </pc:picChg>
        <pc:picChg chg="add mod">
          <ac:chgData name="Frédérique Baron" userId="2c20c55a-ec2c-4464-aed0-77f5429f09d9" providerId="ADAL" clId="{51C0E0F0-F040-0248-A6BA-CCA9E1EF02AB}" dt="2023-05-08T12:49:35.210" v="340" actId="1076"/>
          <ac:picMkLst>
            <pc:docMk/>
            <pc:sldMk cId="1711347552" sldId="357"/>
            <ac:picMk id="1036" creationId="{1398EF5E-684F-B440-8DA2-7C0AC8A25464}"/>
          </ac:picMkLst>
        </pc:picChg>
        <pc:picChg chg="add mod">
          <ac:chgData name="Frédérique Baron" userId="2c20c55a-ec2c-4464-aed0-77f5429f09d9" providerId="ADAL" clId="{51C0E0F0-F040-0248-A6BA-CCA9E1EF02AB}" dt="2023-05-08T12:56:50.151" v="423" actId="1076"/>
          <ac:picMkLst>
            <pc:docMk/>
            <pc:sldMk cId="1711347552" sldId="357"/>
            <ac:picMk id="1038" creationId="{35CE6D71-210E-7134-6455-312AA452FFB1}"/>
          </ac:picMkLst>
        </pc:picChg>
      </pc:sldChg>
      <pc:sldChg chg="addSp delSp modSp mod">
        <pc:chgData name="Frédérique Baron" userId="2c20c55a-ec2c-4464-aed0-77f5429f09d9" providerId="ADAL" clId="{51C0E0F0-F040-0248-A6BA-CCA9E1EF02AB}" dt="2023-05-08T12:13:40.612" v="9" actId="1076"/>
        <pc:sldMkLst>
          <pc:docMk/>
          <pc:sldMk cId="2192513261" sldId="379"/>
        </pc:sldMkLst>
        <pc:spChg chg="del mod">
          <ac:chgData name="Frédérique Baron" userId="2c20c55a-ec2c-4464-aed0-77f5429f09d9" providerId="ADAL" clId="{51C0E0F0-F040-0248-A6BA-CCA9E1EF02AB}" dt="2023-05-08T12:13:24.496" v="5" actId="478"/>
          <ac:spMkLst>
            <pc:docMk/>
            <pc:sldMk cId="2192513261" sldId="379"/>
            <ac:spMk id="3" creationId="{D5A7878B-6104-4879-D8B0-875C572F3808}"/>
          </ac:spMkLst>
        </pc:spChg>
        <pc:spChg chg="add mod">
          <ac:chgData name="Frédérique Baron" userId="2c20c55a-ec2c-4464-aed0-77f5429f09d9" providerId="ADAL" clId="{51C0E0F0-F040-0248-A6BA-CCA9E1EF02AB}" dt="2023-05-08T12:13:29.437" v="6" actId="5793"/>
          <ac:spMkLst>
            <pc:docMk/>
            <pc:sldMk cId="2192513261" sldId="379"/>
            <ac:spMk id="7" creationId="{94AF6A2E-154E-2E37-06EC-DBBB000415EB}"/>
          </ac:spMkLst>
        </pc:spChg>
        <pc:picChg chg="add mod">
          <ac:chgData name="Frédérique Baron" userId="2c20c55a-ec2c-4464-aed0-77f5429f09d9" providerId="ADAL" clId="{51C0E0F0-F040-0248-A6BA-CCA9E1EF02AB}" dt="2023-05-08T12:13:40.612" v="9" actId="1076"/>
          <ac:picMkLst>
            <pc:docMk/>
            <pc:sldMk cId="2192513261" sldId="379"/>
            <ac:picMk id="5" creationId="{DF7D7F3E-CC0C-7F00-B979-4F279947DF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AB867-42E2-4AC2-9425-20A76A50A410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CBE93-FC22-49EB-AA7B-F013AA75A40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026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24h de sciences : </a:t>
            </a:r>
            <a:r>
              <a:rPr lang="en-US" err="1"/>
              <a:t>à</a:t>
            </a:r>
            <a:r>
              <a:rPr lang="en-US"/>
              <a:t> la </a:t>
            </a:r>
            <a:r>
              <a:rPr lang="en-US" err="1"/>
              <a:t>découverte</a:t>
            </a:r>
            <a:r>
              <a:rPr lang="en-US"/>
              <a:t> des </a:t>
            </a:r>
            <a:r>
              <a:rPr lang="en-US" err="1"/>
              <a:t>mondes</a:t>
            </a:r>
            <a:r>
              <a:rPr lang="en-US"/>
              <a:t> </a:t>
            </a:r>
            <a:r>
              <a:rPr lang="en-US" err="1"/>
              <a:t>extraterrestres</a:t>
            </a:r>
            <a:r>
              <a:rPr lang="en-US"/>
              <a:t>,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ligne</a:t>
            </a:r>
            <a:r>
              <a:rPr lang="en-US"/>
              <a:t> sur </a:t>
            </a:r>
            <a:r>
              <a:rPr lang="en-US" err="1"/>
              <a:t>Youtube</a:t>
            </a:r>
            <a:endParaRPr lang="en-US"/>
          </a:p>
          <a:p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CBE93-FC22-49EB-AA7B-F013AA75A404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809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030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648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549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232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637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225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2337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869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263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462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90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4CFF7-FFE8-47FC-83D9-D0BF2001046C}" type="datetimeFigureOut">
              <a:rPr lang="fr-CA" smtClean="0"/>
              <a:t>2023-05-08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43D76-7754-4914-B7B6-404375C0026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949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23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57" y="4432646"/>
            <a:ext cx="20907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37" y="4762846"/>
            <a:ext cx="23034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625" y="4762846"/>
            <a:ext cx="143986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082" y="4820508"/>
            <a:ext cx="1490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6" y="5837695"/>
            <a:ext cx="17637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477069"/>
            <a:ext cx="48307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7" y="5858332"/>
            <a:ext cx="28797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2"/>
          <p:cNvSpPr txBox="1">
            <a:spLocks noChangeArrowheads="1"/>
          </p:cNvSpPr>
          <p:nvPr/>
        </p:nvSpPr>
        <p:spPr bwMode="auto">
          <a:xfrm>
            <a:off x="1" y="272790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A" altLang="fr-FR"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des membres 2023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08295E9-5E2B-A72E-F5E8-05A225B04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32" y="5540519"/>
            <a:ext cx="2348913" cy="11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58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189B-166A-3071-04D7-CD1AE276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Stages étudiants internationaux (2500$/mois)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DD5A6-74D8-FFA6-3D5B-3E0926E488C0}"/>
              </a:ext>
            </a:extLst>
          </p:cNvPr>
          <p:cNvSpPr txBox="1"/>
          <p:nvPr/>
        </p:nvSpPr>
        <p:spPr>
          <a:xfrm>
            <a:off x="2312503" y="4296769"/>
            <a:ext cx="308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Thomas </a:t>
            </a:r>
            <a:r>
              <a:rPr lang="fr-CA" err="1"/>
              <a:t>Vandal</a:t>
            </a:r>
            <a:r>
              <a:rPr lang="fr-CA"/>
              <a:t> (UdeM)</a:t>
            </a:r>
          </a:p>
          <a:p>
            <a:r>
              <a:rPr lang="fr-CA"/>
              <a:t>Université Côte d’Azur, France</a:t>
            </a:r>
          </a:p>
          <a:p>
            <a:r>
              <a:rPr lang="fr-CA"/>
              <a:t>3 mois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186AA-64FE-B265-38C9-4EB836E032B2}"/>
              </a:ext>
            </a:extLst>
          </p:cNvPr>
          <p:cNvSpPr txBox="1"/>
          <p:nvPr/>
        </p:nvSpPr>
        <p:spPr>
          <a:xfrm>
            <a:off x="5606658" y="4296383"/>
            <a:ext cx="2376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Michael </a:t>
            </a:r>
            <a:r>
              <a:rPr lang="fr-CA" err="1"/>
              <a:t>Radica</a:t>
            </a:r>
            <a:r>
              <a:rPr lang="fr-CA"/>
              <a:t> (UdeM) Bristol </a:t>
            </a:r>
            <a:r>
              <a:rPr lang="fr-CA" err="1"/>
              <a:t>University</a:t>
            </a:r>
            <a:r>
              <a:rPr lang="fr-CA"/>
              <a:t>, UK</a:t>
            </a:r>
          </a:p>
          <a:p>
            <a:r>
              <a:rPr lang="fr-CA"/>
              <a:t>3 mois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8364F-DBE4-77BB-03B5-70E2157655B8}"/>
              </a:ext>
            </a:extLst>
          </p:cNvPr>
          <p:cNvSpPr txBox="1"/>
          <p:nvPr/>
        </p:nvSpPr>
        <p:spPr>
          <a:xfrm>
            <a:off x="8540044" y="4244343"/>
            <a:ext cx="2813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Simon </a:t>
            </a:r>
            <a:r>
              <a:rPr lang="fr-CA" err="1"/>
              <a:t>Guichandut</a:t>
            </a:r>
            <a:r>
              <a:rPr lang="fr-CA"/>
              <a:t> (McGill)</a:t>
            </a:r>
          </a:p>
          <a:p>
            <a:r>
              <a:rPr lang="fr-CA" err="1"/>
              <a:t>Stony</a:t>
            </a:r>
            <a:r>
              <a:rPr lang="fr-CA"/>
              <a:t> Brook </a:t>
            </a:r>
            <a:r>
              <a:rPr lang="fr-CA" err="1"/>
              <a:t>University</a:t>
            </a:r>
            <a:r>
              <a:rPr lang="fr-CA"/>
              <a:t>, USA 4 mois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24BE09-EB85-1D77-17AA-B2F3FE8EB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318" b="11269"/>
          <a:stretch/>
        </p:blipFill>
        <p:spPr>
          <a:xfrm>
            <a:off x="8653961" y="2394947"/>
            <a:ext cx="1486672" cy="1875301"/>
          </a:xfrm>
          <a:prstGeom prst="rect">
            <a:avLst/>
          </a:prstGeom>
        </p:spPr>
      </p:pic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BF3F404-FD0C-6D98-0A09-7BBAFCECF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38" y="2449212"/>
            <a:ext cx="1231705" cy="1847557"/>
          </a:xfrm>
          <a:prstGeom prst="rect">
            <a:avLst/>
          </a:prstGeom>
        </p:spPr>
      </p:pic>
      <p:pic>
        <p:nvPicPr>
          <p:cNvPr id="20" name="Picture 1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18E0544-9811-268E-7A74-E1F584A60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00" y="2401254"/>
            <a:ext cx="1250201" cy="18753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678286-3803-FFDB-297D-079FE87E120C}"/>
              </a:ext>
            </a:extLst>
          </p:cNvPr>
          <p:cNvSpPr txBox="1"/>
          <p:nvPr/>
        </p:nvSpPr>
        <p:spPr>
          <a:xfrm>
            <a:off x="228720" y="2706480"/>
            <a:ext cx="1880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/>
              <a:t>3 nouveaux stages </a:t>
            </a:r>
            <a:r>
              <a:rPr lang="en-CA" sz="2400" err="1"/>
              <a:t>octroyés</a:t>
            </a:r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278756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D2A0-327D-67AE-1E2E-26C7D7CE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Grants/</a:t>
            </a:r>
            <a:r>
              <a:rPr lang="fr-CA" err="1"/>
              <a:t>scholarships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9D829-6107-299E-7C04-91A50AE6E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Co-supervision </a:t>
            </a:r>
            <a:r>
              <a:rPr lang="fr-CA" dirty="0" err="1"/>
              <a:t>grants</a:t>
            </a:r>
            <a:r>
              <a:rPr lang="fr-CA" dirty="0"/>
              <a:t> (7500$/</a:t>
            </a:r>
            <a:r>
              <a:rPr lang="fr-CA" dirty="0" err="1"/>
              <a:t>yr</a:t>
            </a:r>
            <a:r>
              <a:rPr lang="fr-CA" dirty="0"/>
              <a:t> for 2 </a:t>
            </a:r>
            <a:r>
              <a:rPr lang="fr-CA" dirty="0" err="1"/>
              <a:t>yr</a:t>
            </a:r>
            <a:r>
              <a:rPr lang="fr-CA" dirty="0"/>
              <a:t>)</a:t>
            </a:r>
          </a:p>
          <a:p>
            <a:pPr lvl="1"/>
            <a:r>
              <a:rPr lang="fr-CA" dirty="0"/>
              <a:t>12 active at the moment (7 new </a:t>
            </a:r>
            <a:r>
              <a:rPr lang="fr-CA" dirty="0" err="1"/>
              <a:t>this</a:t>
            </a:r>
            <a:r>
              <a:rPr lang="fr-CA" dirty="0"/>
              <a:t> </a:t>
            </a:r>
            <a:r>
              <a:rPr lang="fr-CA" dirty="0" err="1"/>
              <a:t>year</a:t>
            </a:r>
            <a:r>
              <a:rPr lang="fr-CA" dirty="0"/>
              <a:t>)</a:t>
            </a:r>
          </a:p>
          <a:p>
            <a:pPr lvl="1"/>
            <a:r>
              <a:rPr lang="fr-CA" dirty="0"/>
              <a:t>57 </a:t>
            </a:r>
            <a:r>
              <a:rPr lang="fr-CA" dirty="0" err="1"/>
              <a:t>since</a:t>
            </a:r>
            <a:r>
              <a:rPr lang="fr-CA" dirty="0"/>
              <a:t> 2016</a:t>
            </a:r>
          </a:p>
          <a:p>
            <a:pPr lvl="2"/>
            <a:r>
              <a:rPr lang="fr-CA" b="1" dirty="0"/>
              <a:t>19 </a:t>
            </a:r>
            <a:r>
              <a:rPr lang="fr-CA" b="1" dirty="0" err="1"/>
              <a:t>between</a:t>
            </a:r>
            <a:r>
              <a:rPr lang="fr-CA" b="1" dirty="0"/>
              <a:t> 2 institutions</a:t>
            </a:r>
          </a:p>
          <a:p>
            <a:pPr lvl="2"/>
            <a:r>
              <a:rPr lang="fr-CA" b="1" dirty="0"/>
              <a:t>7 </a:t>
            </a:r>
            <a:r>
              <a:rPr lang="fr-CA" b="1" dirty="0" err="1"/>
              <a:t>between</a:t>
            </a:r>
            <a:r>
              <a:rPr lang="fr-CA" b="1" dirty="0"/>
              <a:t> </a:t>
            </a:r>
            <a:r>
              <a:rPr lang="fr-CA" b="1" dirty="0" err="1"/>
              <a:t>members</a:t>
            </a:r>
            <a:r>
              <a:rPr lang="fr-CA" b="1" dirty="0"/>
              <a:t> of </a:t>
            </a:r>
            <a:r>
              <a:rPr lang="fr-CA" b="1" dirty="0" err="1"/>
              <a:t>different</a:t>
            </a:r>
            <a:r>
              <a:rPr lang="fr-CA" b="1" dirty="0"/>
              <a:t> </a:t>
            </a:r>
            <a:r>
              <a:rPr lang="fr-CA" b="1" dirty="0" err="1"/>
              <a:t>primary</a:t>
            </a:r>
            <a:r>
              <a:rPr lang="fr-CA" b="1" dirty="0"/>
              <a:t> discipline of </a:t>
            </a:r>
            <a:r>
              <a:rPr lang="fr-CA" b="1" dirty="0" err="1"/>
              <a:t>astronomy</a:t>
            </a:r>
            <a:endParaRPr lang="fr-CA" b="1" dirty="0"/>
          </a:p>
          <a:p>
            <a:endParaRPr lang="fr-CA" dirty="0"/>
          </a:p>
          <a:p>
            <a:r>
              <a:rPr lang="fr-CA" dirty="0"/>
              <a:t>Diversity </a:t>
            </a:r>
            <a:r>
              <a:rPr lang="fr-CA" dirty="0" err="1"/>
              <a:t>grant</a:t>
            </a:r>
            <a:r>
              <a:rPr lang="fr-CA" dirty="0"/>
              <a:t> (5000$/</a:t>
            </a:r>
            <a:r>
              <a:rPr lang="fr-CA" dirty="0" err="1"/>
              <a:t>yr</a:t>
            </a:r>
            <a:r>
              <a:rPr lang="fr-CA" dirty="0"/>
              <a:t> for 2/3 </a:t>
            </a:r>
            <a:r>
              <a:rPr lang="fr-CA" dirty="0" err="1"/>
              <a:t>yr</a:t>
            </a:r>
            <a:r>
              <a:rPr lang="fr-CA" dirty="0"/>
              <a:t>) - NEW</a:t>
            </a:r>
          </a:p>
          <a:p>
            <a:pPr lvl="1"/>
            <a:r>
              <a:rPr lang="fr-CA" dirty="0"/>
              <a:t>2 </a:t>
            </a:r>
            <a:r>
              <a:rPr lang="fr-CA" dirty="0" err="1"/>
              <a:t>grantees</a:t>
            </a:r>
            <a:r>
              <a:rPr lang="fr-CA" dirty="0"/>
              <a:t>/</a:t>
            </a:r>
            <a:r>
              <a:rPr lang="fr-CA" dirty="0" err="1"/>
              <a:t>year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6506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2E5662-925F-40B4-6C0F-920E85F1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76" y="365125"/>
            <a:ext cx="11070624" cy="1325563"/>
          </a:xfrm>
        </p:spPr>
        <p:txBody>
          <a:bodyPr/>
          <a:lstStyle/>
          <a:p>
            <a:r>
              <a:rPr lang="fr-CA" err="1"/>
              <a:t>Outreach</a:t>
            </a:r>
            <a:r>
              <a:rPr lang="fr-CA"/>
              <a:t> </a:t>
            </a:r>
            <a:r>
              <a:rPr lang="fr-CA" err="1"/>
              <a:t>activities</a:t>
            </a:r>
            <a:endParaRPr lang="fr-CA"/>
          </a:p>
        </p:txBody>
      </p:sp>
      <p:pic>
        <p:nvPicPr>
          <p:cNvPr id="3" name="Picture 2" descr="A picture containing text, screenshot, sphere, ball&#10;&#10;Description automatically generated">
            <a:extLst>
              <a:ext uri="{FF2B5EF4-FFF2-40B4-BE49-F238E27FC236}">
                <a16:creationId xmlns:a16="http://schemas.microsoft.com/office/drawing/2014/main" id="{963E0483-0D0C-5A20-8ABA-AE93ED883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" y="1986837"/>
            <a:ext cx="3746992" cy="20787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19914C7-15CF-85EC-5298-89B14A32474A}"/>
              </a:ext>
            </a:extLst>
          </p:cNvPr>
          <p:cNvGrpSpPr/>
          <p:nvPr/>
        </p:nvGrpSpPr>
        <p:grpSpPr>
          <a:xfrm>
            <a:off x="3942533" y="1577666"/>
            <a:ext cx="4661466" cy="3081763"/>
            <a:chOff x="4231915" y="1922530"/>
            <a:chExt cx="4661466" cy="308176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D9767BE-9D7D-2386-D217-1243DDF5B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002" y="1925416"/>
              <a:ext cx="2212379" cy="2541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A picture containing graphics, graphic design, nebula, universe&#10;&#10;Description automatically generated">
              <a:extLst>
                <a:ext uri="{FF2B5EF4-FFF2-40B4-BE49-F238E27FC236}">
                  <a16:creationId xmlns:a16="http://schemas.microsoft.com/office/drawing/2014/main" id="{12752D74-C56A-9BC3-0C99-90FF3C026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4" t="15589" r="8934" b="9944"/>
            <a:stretch/>
          </p:blipFill>
          <p:spPr>
            <a:xfrm>
              <a:off x="4231915" y="1922530"/>
              <a:ext cx="2354233" cy="1379316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41FB60C-4B59-FA45-2F0C-85E05B076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841" y="3337145"/>
              <a:ext cx="2212379" cy="166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A white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6D2A229B-490C-042A-1C57-2ED4DD6B4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39" y="4766349"/>
            <a:ext cx="6939294" cy="2002886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88A78F-907F-351E-5518-1657811B2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/>
          <a:stretch/>
        </p:blipFill>
        <p:spPr bwMode="auto">
          <a:xfrm>
            <a:off x="-29787" y="4749069"/>
            <a:ext cx="3182926" cy="203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92C19B-C2EB-D9D8-5856-AA589F84F363}"/>
              </a:ext>
            </a:extLst>
          </p:cNvPr>
          <p:cNvSpPr txBox="1"/>
          <p:nvPr/>
        </p:nvSpPr>
        <p:spPr>
          <a:xfrm>
            <a:off x="384886" y="4375213"/>
            <a:ext cx="235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i="0" u="none" strike="noStrike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Public </a:t>
            </a:r>
            <a:r>
              <a:rPr lang="en-CA" sz="1800" b="1" i="0" u="none" strike="noStrike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AstroNights</a:t>
            </a:r>
            <a:endParaRPr lang="en-US" b="1">
              <a:solidFill>
                <a:srgbClr val="C0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35216E-42C0-B122-5319-9BCF516D1CE7}"/>
              </a:ext>
            </a:extLst>
          </p:cNvPr>
          <p:cNvGrpSpPr/>
          <p:nvPr/>
        </p:nvGrpSpPr>
        <p:grpSpPr>
          <a:xfrm>
            <a:off x="4857443" y="371483"/>
            <a:ext cx="4536443" cy="953551"/>
            <a:chOff x="4857443" y="371483"/>
            <a:chExt cx="4536443" cy="953551"/>
          </a:xfrm>
        </p:grpSpPr>
        <p:pic>
          <p:nvPicPr>
            <p:cNvPr id="9" name="Picture 2" descr="50e anniversaire des premiers pas sur la Lune: le campus MIL en mode festif  | UdeMNouvelles">
              <a:extLst>
                <a:ext uri="{FF2B5EF4-FFF2-40B4-BE49-F238E27FC236}">
                  <a16:creationId xmlns:a16="http://schemas.microsoft.com/office/drawing/2014/main" id="{8380B13B-5FF5-5BB5-A2FB-F2D0E2A8E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022" y="371483"/>
              <a:ext cx="684565" cy="939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un_membre | CRAQ">
              <a:extLst>
                <a:ext uri="{FF2B5EF4-FFF2-40B4-BE49-F238E27FC236}">
                  <a16:creationId xmlns:a16="http://schemas.microsoft.com/office/drawing/2014/main" id="{8107C01B-6EE1-FAA9-781B-F50D54523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6866" y="374198"/>
              <a:ext cx="626400" cy="939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rédérique Baron | Institut de recherche sur les exoplanètes">
              <a:extLst>
                <a:ext uri="{FF2B5EF4-FFF2-40B4-BE49-F238E27FC236}">
                  <a16:creationId xmlns:a16="http://schemas.microsoft.com/office/drawing/2014/main" id="{3DDB0B65-7F5F-C784-4371-CC4AF9EECE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57443" y="385434"/>
              <a:ext cx="626400" cy="939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Marie-Eve Naud | Institut de recherche sur les exoplanètes">
              <a:extLst>
                <a:ext uri="{FF2B5EF4-FFF2-40B4-BE49-F238E27FC236}">
                  <a16:creationId xmlns:a16="http://schemas.microsoft.com/office/drawing/2014/main" id="{94353DAF-5593-A70E-237A-61D869830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6220" y="374198"/>
              <a:ext cx="630972" cy="939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0E0228-44F6-FD71-2D01-1CFB75937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11668" y="374199"/>
              <a:ext cx="626400" cy="939600"/>
            </a:xfrm>
            <a:prstGeom prst="rect">
              <a:avLst/>
            </a:prstGeom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1398EF5E-684F-B440-8DA2-7C0AC8A25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7486" y="371483"/>
              <a:ext cx="626400" cy="93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35CE6D71-210E-7134-6455-312AA452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86" y="1864978"/>
            <a:ext cx="29083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8CB8FCA-E8CD-1D03-C41D-4FFEA2197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 b="2474"/>
          <a:stretch/>
        </p:blipFill>
        <p:spPr bwMode="auto">
          <a:xfrm>
            <a:off x="9778910" y="3922836"/>
            <a:ext cx="2367954" cy="29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BE03B2A-E3C2-88F9-1514-DF2F28A642E8}"/>
              </a:ext>
            </a:extLst>
          </p:cNvPr>
          <p:cNvSpPr txBox="1"/>
          <p:nvPr/>
        </p:nvSpPr>
        <p:spPr>
          <a:xfrm>
            <a:off x="8891992" y="1341364"/>
            <a:ext cx="328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Festival </a:t>
            </a:r>
            <a:r>
              <a:rPr lang="en-CA" sz="1600" b="1" i="0" u="none" strike="noStrike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d'astronomie</a:t>
            </a:r>
            <a:r>
              <a:rPr lang="en-CA" sz="1600" b="1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sz="1600" b="1" i="0" u="none" strike="noStrike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populaire</a:t>
            </a:r>
            <a:r>
              <a:rPr lang="en-CA" sz="1600" b="1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du Mont </a:t>
            </a:r>
            <a:r>
              <a:rPr lang="en-CA" sz="1600" b="1" i="0" u="none" strike="noStrike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Mégantic</a:t>
            </a:r>
            <a:endParaRPr lang="en-US" sz="1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47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8212A-6B15-8DA7-BEFA-1EA8E90A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err="1"/>
              <a:t>Éclipse</a:t>
            </a:r>
            <a:r>
              <a:rPr lang="en-CA"/>
              <a:t> 8 </a:t>
            </a:r>
            <a:r>
              <a:rPr lang="en-CA" err="1"/>
              <a:t>avril</a:t>
            </a:r>
            <a:r>
              <a:rPr lang="en-CA"/>
              <a:t> 2024</a:t>
            </a:r>
          </a:p>
        </p:txBody>
      </p:sp>
      <p:pic>
        <p:nvPicPr>
          <p:cNvPr id="5" name="Picture 4" descr="A poster of a solar eclipse&#10;&#10;Description automatically generated with low confidence">
            <a:extLst>
              <a:ext uri="{FF2B5EF4-FFF2-40B4-BE49-F238E27FC236}">
                <a16:creationId xmlns:a16="http://schemas.microsoft.com/office/drawing/2014/main" id="{DF7D7F3E-CC0C-7F00-B979-4F279947D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62" y="1379095"/>
            <a:ext cx="9740276" cy="547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22F28B-F50F-C191-8271-FCE36DD2EF98}"/>
              </a:ext>
            </a:extLst>
          </p:cNvPr>
          <p:cNvSpPr txBox="1"/>
          <p:nvPr/>
        </p:nvSpPr>
        <p:spPr>
          <a:xfrm>
            <a:off x="7413171" y="103515"/>
            <a:ext cx="4778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err="1">
                <a:solidFill>
                  <a:srgbClr val="FF0000"/>
                </a:solidFill>
              </a:rPr>
              <a:t>Contactez</a:t>
            </a:r>
            <a:r>
              <a:rPr lang="en-CA" sz="2800">
                <a:solidFill>
                  <a:srgbClr val="FF0000"/>
                </a:solidFill>
              </a:rPr>
              <a:t> Marie-</a:t>
            </a:r>
            <a:r>
              <a:rPr lang="en-CA" sz="2800" err="1">
                <a:solidFill>
                  <a:srgbClr val="FF0000"/>
                </a:solidFill>
              </a:rPr>
              <a:t>Ève</a:t>
            </a:r>
            <a:r>
              <a:rPr lang="en-CA" sz="2800">
                <a:solidFill>
                  <a:srgbClr val="FF0000"/>
                </a:solidFill>
              </a:rPr>
              <a:t> </a:t>
            </a:r>
            <a:r>
              <a:rPr lang="en-CA" sz="2800" err="1">
                <a:solidFill>
                  <a:srgbClr val="FF0000"/>
                </a:solidFill>
              </a:rPr>
              <a:t>Naud</a:t>
            </a:r>
            <a:endParaRPr lang="en-CA" sz="2800">
              <a:solidFill>
                <a:srgbClr val="FF0000"/>
              </a:solidFill>
            </a:endParaRPr>
          </a:p>
          <a:p>
            <a:r>
              <a:rPr lang="en-CA" sz="2800" err="1">
                <a:solidFill>
                  <a:srgbClr val="FF0000"/>
                </a:solidFill>
              </a:rPr>
              <a:t>marie-eve.naud@umontreal.ca</a:t>
            </a:r>
            <a:endParaRPr lang="en-CA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13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175C-262B-70FF-FE00-F909FE2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45" y="130629"/>
            <a:ext cx="3592283" cy="1150713"/>
          </a:xfrm>
        </p:spPr>
        <p:txBody>
          <a:bodyPr>
            <a:normAutofit/>
          </a:bodyPr>
          <a:lstStyle/>
          <a:p>
            <a:r>
              <a:rPr lang="en-CA"/>
              <a:t>Prix/Awards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FFBF153-ABCD-5C3A-293C-1A47E5745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9506" y="3556858"/>
            <a:ext cx="1254294" cy="188144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C2B7B0-49E5-B017-4FC5-5EDFCD1CD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1" y="1281342"/>
            <a:ext cx="2750637" cy="231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15B87-BC15-6121-EC16-865961561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041" y="442827"/>
            <a:ext cx="2919757" cy="2621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04225F-C93D-7971-F594-A7C5F6FFC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751" y="3560699"/>
            <a:ext cx="2641600" cy="2932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101E6-4D9C-B4C1-3A92-766BB8164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22" y="4266771"/>
            <a:ext cx="2735267" cy="2701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E5DE8-7089-A884-5C6A-48837B0DE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567" y="3590235"/>
            <a:ext cx="2920846" cy="2824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E78DD-2D32-F7D7-72A3-3039482CD1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6659" y="258161"/>
            <a:ext cx="2744098" cy="27198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313D37-1770-6318-CDBA-D2A0025CAFB8}"/>
              </a:ext>
            </a:extLst>
          </p:cNvPr>
          <p:cNvSpPr txBox="1"/>
          <p:nvPr/>
        </p:nvSpPr>
        <p:spPr>
          <a:xfrm>
            <a:off x="9356618" y="5438299"/>
            <a:ext cx="2750637" cy="1015663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r>
              <a:rPr lang="fr-CA" sz="1600">
                <a:solidFill>
                  <a:srgbClr val="0070C0"/>
                </a:solidFill>
                <a:latin typeface="Helvetica Light" panose="020B0403020202020204" pitchFamily="34" charset="0"/>
                <a:cs typeface="Arial" panose="020B0604020202020204" pitchFamily="34" charset="0"/>
              </a:rPr>
              <a:t>Laurence Perreault-Levasseur reçoit une CRC</a:t>
            </a:r>
          </a:p>
          <a:p>
            <a:r>
              <a:rPr lang="en-CA" sz="1400" err="1"/>
              <a:t>Cosmologie</a:t>
            </a:r>
            <a:r>
              <a:rPr lang="en-CA" sz="1400"/>
              <a:t> </a:t>
            </a:r>
            <a:r>
              <a:rPr lang="en-CA" sz="1400" err="1"/>
              <a:t>informatique</a:t>
            </a:r>
            <a:r>
              <a:rPr lang="en-CA" sz="1400"/>
              <a:t> et intelligence </a:t>
            </a:r>
            <a:r>
              <a:rPr lang="en-CA" sz="1400" err="1"/>
              <a:t>artificielle</a:t>
            </a:r>
            <a:endParaRPr lang="fr-CA" sz="1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07F6E2-8404-51C9-98FD-E52AACF436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6984" y="574077"/>
            <a:ext cx="2500271" cy="26156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B66FCE-B89D-5185-DE9B-31EF96984C96}"/>
              </a:ext>
            </a:extLst>
          </p:cNvPr>
          <p:cNvSpPr txBox="1"/>
          <p:nvPr/>
        </p:nvSpPr>
        <p:spPr>
          <a:xfrm>
            <a:off x="7409716" y="2915662"/>
            <a:ext cx="1850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/>
              <a:t>+Banting Fellowship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131957-C4F4-9752-42D3-8CBD8B07CFE2}"/>
              </a:ext>
            </a:extLst>
          </p:cNvPr>
          <p:cNvSpPr txBox="1"/>
          <p:nvPr/>
        </p:nvSpPr>
        <p:spPr>
          <a:xfrm>
            <a:off x="6631814" y="6401710"/>
            <a:ext cx="2543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/>
              <a:t>Interdisciplinary Research in Science and Engineering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E4F0D6-A666-610D-61E7-92C645CF5ECD}"/>
              </a:ext>
            </a:extLst>
          </p:cNvPr>
          <p:cNvSpPr txBox="1"/>
          <p:nvPr/>
        </p:nvSpPr>
        <p:spPr>
          <a:xfrm>
            <a:off x="310330" y="3539119"/>
            <a:ext cx="2838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/>
              <a:t>significant achievement in any field of research by an early-career Canadian physicist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9F566-4763-64CA-68DD-7EC6B3AACB0D}"/>
              </a:ext>
            </a:extLst>
          </p:cNvPr>
          <p:cNvSpPr txBox="1"/>
          <p:nvPr/>
        </p:nvSpPr>
        <p:spPr>
          <a:xfrm>
            <a:off x="3485556" y="6335690"/>
            <a:ext cx="273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/>
              <a:t>Major contribution in astronomy &amp; astrophysics by young scientist</a:t>
            </a:r>
          </a:p>
        </p:txBody>
      </p:sp>
    </p:spTree>
    <p:extLst>
      <p:ext uri="{BB962C8B-B14F-4D97-AF65-F5344CB8AC3E}">
        <p14:creationId xmlns:p14="http://schemas.microsoft.com/office/powerpoint/2010/main" val="4272706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B0F93-6506-3E74-B28A-BDA8898BE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Partenariats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F1EA-407A-66AC-9C28-E1DCB105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" y="2585091"/>
            <a:ext cx="4403705" cy="37895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BFC46-8FEE-7015-AE60-B2FA11E8586C}"/>
              </a:ext>
            </a:extLst>
          </p:cNvPr>
          <p:cNvSpPr txBox="1"/>
          <p:nvPr/>
        </p:nvSpPr>
        <p:spPr>
          <a:xfrm>
            <a:off x="385118" y="2158998"/>
            <a:ext cx="196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/>
              <a:t>Parité Science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E1A35-637E-A43E-CA3F-76681C556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419" y="365125"/>
            <a:ext cx="4495800" cy="1651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9708B8-95F9-D711-B174-27A33D3A679A}"/>
              </a:ext>
            </a:extLst>
          </p:cNvPr>
          <p:cNvGrpSpPr>
            <a:grpSpLocks noChangeAspect="1"/>
          </p:cNvGrpSpPr>
          <p:nvPr/>
        </p:nvGrpSpPr>
        <p:grpSpPr>
          <a:xfrm>
            <a:off x="5358375" y="2482670"/>
            <a:ext cx="4403704" cy="4164860"/>
            <a:chOff x="7391856" y="2661248"/>
            <a:chExt cx="4350725" cy="41873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DF63EA-EBF1-5059-2D7A-4E3498EFC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9237"/>
            <a:stretch/>
          </p:blipFill>
          <p:spPr>
            <a:xfrm>
              <a:off x="7391856" y="3428999"/>
              <a:ext cx="4350725" cy="34195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625276-15CA-3274-FE0B-DD52A2E61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3761"/>
            <a:stretch/>
          </p:blipFill>
          <p:spPr>
            <a:xfrm>
              <a:off x="7391856" y="2661248"/>
              <a:ext cx="4350725" cy="78474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1DA2D8F-27DC-D9BF-BC3A-E9188709DE41}"/>
              </a:ext>
            </a:extLst>
          </p:cNvPr>
          <p:cNvSpPr txBox="1"/>
          <p:nvPr/>
        </p:nvSpPr>
        <p:spPr>
          <a:xfrm>
            <a:off x="8273188" y="3338957"/>
            <a:ext cx="383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err="1"/>
              <a:t>Lauréat</a:t>
            </a:r>
            <a:r>
              <a:rPr lang="en-CA"/>
              <a:t> </a:t>
            </a:r>
            <a:r>
              <a:rPr lang="en-CA" err="1"/>
              <a:t>Défi</a:t>
            </a:r>
            <a:r>
              <a:rPr lang="en-CA"/>
              <a:t> </a:t>
            </a:r>
            <a:r>
              <a:rPr lang="en-CA" err="1"/>
              <a:t>OSEntreprendre</a:t>
            </a:r>
            <a:r>
              <a:rPr lang="en-CA"/>
              <a:t> Montréal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B41FC-ECE9-2E87-4EE9-C1A2F759946C}"/>
              </a:ext>
            </a:extLst>
          </p:cNvPr>
          <p:cNvSpPr txBox="1"/>
          <p:nvPr/>
        </p:nvSpPr>
        <p:spPr>
          <a:xfrm>
            <a:off x="9982059" y="4139646"/>
            <a:ext cx="21249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err="1"/>
              <a:t>Cohorte</a:t>
            </a:r>
            <a:r>
              <a:rPr lang="en-CA"/>
              <a:t> 2022-2023</a:t>
            </a:r>
          </a:p>
          <a:p>
            <a:endParaRPr lang="en-CA"/>
          </a:p>
          <a:p>
            <a:r>
              <a:rPr lang="en-CA"/>
              <a:t>3 mentors CRAQ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André Beaudoin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Christian Thibault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Caroline </a:t>
            </a:r>
            <a:r>
              <a:rPr lang="en-CA" err="1"/>
              <a:t>Piaulet</a:t>
            </a:r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02411-9B27-7850-1AB8-77F2B2DD2FFE}"/>
              </a:ext>
            </a:extLst>
          </p:cNvPr>
          <p:cNvSpPr txBox="1"/>
          <p:nvPr/>
        </p:nvSpPr>
        <p:spPr>
          <a:xfrm>
            <a:off x="385118" y="6278198"/>
            <a:ext cx="383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Subvention </a:t>
            </a:r>
            <a:r>
              <a:rPr lang="en-CA" err="1"/>
              <a:t>NovaScience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84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388A8-68D1-07E2-6842-9CE6ADFB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52211" cy="1325563"/>
          </a:xfrm>
        </p:spPr>
        <p:txBody>
          <a:bodyPr/>
          <a:lstStyle/>
          <a:p>
            <a:r>
              <a:rPr lang="fr-CA"/>
              <a:t>Renouvellement de la subvention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F94FE3-CF7A-B0F3-9CC8-D8845F551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4" y="1860505"/>
            <a:ext cx="6929089" cy="4351338"/>
          </a:xfrm>
        </p:spPr>
        <p:txBody>
          <a:bodyPr>
            <a:normAutofit/>
          </a:bodyPr>
          <a:lstStyle/>
          <a:p>
            <a:r>
              <a:rPr lang="fr-CA"/>
              <a:t>Subvention actuelle prend fin en mars 2024</a:t>
            </a:r>
          </a:p>
          <a:p>
            <a:r>
              <a:rPr lang="fr-CA"/>
              <a:t>Processus de renouvellement en cours</a:t>
            </a:r>
          </a:p>
          <a:p>
            <a:pPr lvl="1"/>
            <a:r>
              <a:rPr lang="fr-CA"/>
              <a:t>Pré-demande soumise le 1</a:t>
            </a:r>
            <a:r>
              <a:rPr lang="fr-CA" baseline="30000"/>
              <a:t>er</a:t>
            </a:r>
            <a:r>
              <a:rPr lang="fr-CA"/>
              <a:t> mai dernier</a:t>
            </a:r>
          </a:p>
          <a:p>
            <a:pPr lvl="2"/>
            <a:r>
              <a:rPr lang="fr-CA"/>
              <a:t>So far </a:t>
            </a:r>
            <a:r>
              <a:rPr lang="fr-CA" err="1"/>
              <a:t>so</a:t>
            </a:r>
            <a:r>
              <a:rPr lang="fr-CA"/>
              <a:t> good!</a:t>
            </a:r>
          </a:p>
          <a:p>
            <a:pPr lvl="1"/>
            <a:r>
              <a:rPr lang="fr-CA"/>
              <a:t>Demande complète due le </a:t>
            </a:r>
            <a:r>
              <a:rPr lang="fr-CA" b="1"/>
              <a:t>15 novembre 2023</a:t>
            </a:r>
          </a:p>
          <a:p>
            <a:pPr lvl="1"/>
            <a:r>
              <a:rPr lang="fr-CA"/>
              <a:t>Résultats: </a:t>
            </a:r>
            <a:r>
              <a:rPr lang="fr-CA" b="1"/>
              <a:t>fin avril 2024</a:t>
            </a:r>
          </a:p>
          <a:p>
            <a:endParaRPr lang="fr-CA"/>
          </a:p>
          <a:p>
            <a:r>
              <a:rPr lang="fr-CA" b="1"/>
              <a:t>Si vous avez des propositions pour notre programmation future, contactez-moi!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C29AB-B400-0B72-4364-187C2C00F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5669">
            <a:off x="7433811" y="770101"/>
            <a:ext cx="4807146" cy="558913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C1FAAF-EF5D-3199-2D3D-6916E57BA69A}"/>
              </a:ext>
            </a:extLst>
          </p:cNvPr>
          <p:cNvCxnSpPr/>
          <p:nvPr/>
        </p:nvCxnSpPr>
        <p:spPr>
          <a:xfrm>
            <a:off x="7445829" y="3668486"/>
            <a:ext cx="4561114" cy="8926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769C25-32E7-D3BB-B6EB-5D75D62628F3}"/>
              </a:ext>
            </a:extLst>
          </p:cNvPr>
          <p:cNvCxnSpPr>
            <a:cxnSpLocks/>
          </p:cNvCxnSpPr>
          <p:nvPr/>
        </p:nvCxnSpPr>
        <p:spPr>
          <a:xfrm>
            <a:off x="7402285" y="3816531"/>
            <a:ext cx="1317172" cy="2547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726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5414-DC92-403E-25BF-1269397D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</p:spPr>
        <p:txBody>
          <a:bodyPr/>
          <a:lstStyle/>
          <a:p>
            <a:r>
              <a:rPr lang="en-CA" dirty="0"/>
              <a:t>This year’s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A8622-348C-3BC7-E939-EFE5166BF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464"/>
            <a:ext cx="10515600" cy="5431536"/>
          </a:xfrm>
        </p:spPr>
        <p:txBody>
          <a:bodyPr>
            <a:normAutofit lnSpcReduction="10000"/>
          </a:bodyPr>
          <a:lstStyle/>
          <a:p>
            <a:r>
              <a:rPr lang="en-CA" dirty="0"/>
              <a:t>Welcome to our guest: Marcin Sawicki (St Mary’s)</a:t>
            </a:r>
          </a:p>
          <a:p>
            <a:pPr marL="0" indent="0">
              <a:buNone/>
            </a:pPr>
            <a:r>
              <a:rPr lang="en-CA" dirty="0"/>
              <a:t>		</a:t>
            </a:r>
            <a:r>
              <a:rPr lang="en-CA" b="1" i="1" dirty="0">
                <a:solidFill>
                  <a:srgbClr val="FF0000"/>
                </a:solidFill>
              </a:rPr>
              <a:t>JWST’s distant universe</a:t>
            </a:r>
            <a:br>
              <a:rPr lang="en-CA" b="1" i="1" dirty="0">
                <a:solidFill>
                  <a:srgbClr val="FF0000"/>
                </a:solidFill>
              </a:rPr>
            </a:br>
            <a:r>
              <a:rPr lang="en-CA" b="1" i="1" dirty="0">
                <a:solidFill>
                  <a:srgbClr val="FF0000"/>
                </a:solidFill>
              </a:rPr>
              <a:t>		as seen from Canada</a:t>
            </a:r>
          </a:p>
          <a:p>
            <a:endParaRPr lang="en-CA" dirty="0"/>
          </a:p>
          <a:p>
            <a:r>
              <a:rPr lang="en-CA" dirty="0"/>
              <a:t>Presentations will be available online</a:t>
            </a:r>
          </a:p>
          <a:p>
            <a:r>
              <a:rPr lang="en-CA" dirty="0"/>
              <a:t>A session of mini-talks</a:t>
            </a:r>
          </a:p>
          <a:p>
            <a:r>
              <a:rPr lang="en-CA" dirty="0"/>
              <a:t>Please upload your talks in advance!</a:t>
            </a:r>
          </a:p>
          <a:p>
            <a:r>
              <a:rPr lang="en-CA" dirty="0"/>
              <a:t>New activities</a:t>
            </a:r>
          </a:p>
          <a:p>
            <a:pPr lvl="1"/>
            <a:r>
              <a:rPr lang="en-CA" dirty="0"/>
              <a:t>Bonfire and marshmallows tonight!</a:t>
            </a:r>
          </a:p>
          <a:p>
            <a:pPr lvl="1"/>
            <a:r>
              <a:rPr lang="en-CA" dirty="0"/>
              <a:t>Meditation/yoga tomorrow</a:t>
            </a:r>
          </a:p>
          <a:p>
            <a:r>
              <a:rPr lang="en-CA" dirty="0"/>
              <a:t>Group picture: at morning coffee break Wednesday</a:t>
            </a:r>
          </a:p>
          <a:p>
            <a:r>
              <a:rPr lang="en-CA" dirty="0"/>
              <a:t>Thank you to Frederique Baron for the organisation!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6D98C-752B-A982-CF90-F94E30117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743"/>
          <a:stretch/>
        </p:blipFill>
        <p:spPr>
          <a:xfrm>
            <a:off x="8320170" y="591170"/>
            <a:ext cx="3533502" cy="28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7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03A2B-1C36-5E93-9DE1-683E12C7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Programme de la rencontre</a:t>
            </a:r>
            <a:br>
              <a:rPr lang="en-CA"/>
            </a:br>
            <a:r>
              <a:rPr lang="en-CA"/>
              <a:t>Meeting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2DA0F-9EF4-9EB7-B043-5A5F5601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186" y="1690688"/>
            <a:ext cx="5105400" cy="510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650F5E-B07D-75D3-A3CA-82228512197B}"/>
              </a:ext>
            </a:extLst>
          </p:cNvPr>
          <p:cNvSpPr txBox="1"/>
          <p:nvPr/>
        </p:nvSpPr>
        <p:spPr>
          <a:xfrm>
            <a:off x="8501448" y="3631478"/>
            <a:ext cx="363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/>
              <a:t>Good meeting!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F759B-D6DC-959B-1FF2-42A4E220F95C}"/>
              </a:ext>
            </a:extLst>
          </p:cNvPr>
          <p:cNvSpPr txBox="1"/>
          <p:nvPr/>
        </p:nvSpPr>
        <p:spPr>
          <a:xfrm>
            <a:off x="329976" y="3631476"/>
            <a:ext cx="42250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/>
              <a:t>Bonne rencontre!</a:t>
            </a:r>
          </a:p>
        </p:txBody>
      </p:sp>
    </p:spTree>
    <p:extLst>
      <p:ext uri="{BB962C8B-B14F-4D97-AF65-F5344CB8AC3E}">
        <p14:creationId xmlns:p14="http://schemas.microsoft.com/office/powerpoint/2010/main" val="2044541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EEC8-9F02-D8C0-92E1-42EA656D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9261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23E78-3CEF-526F-3DCC-ABE954E0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365126"/>
            <a:ext cx="11370366" cy="1195317"/>
          </a:xfrm>
        </p:spPr>
        <p:txBody>
          <a:bodyPr>
            <a:noAutofit/>
          </a:bodyPr>
          <a:lstStyle/>
          <a:p>
            <a:r>
              <a:rPr lang="fr-CA" sz="4000"/>
              <a:t>35 </a:t>
            </a:r>
            <a:r>
              <a:rPr lang="fr-CA" sz="4000" err="1"/>
              <a:t>cochercheurs</a:t>
            </a:r>
            <a:r>
              <a:rPr lang="fr-CA" sz="4000"/>
              <a:t>/</a:t>
            </a:r>
            <a:r>
              <a:rPr lang="fr-CA" sz="4000" err="1"/>
              <a:t>cochercheuses</a:t>
            </a:r>
            <a:r>
              <a:rPr lang="fr-CA" sz="4000"/>
              <a:t> de 6 institutions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987D371A-A97A-75E6-9A3D-8EEB7DF6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4" y="1678987"/>
            <a:ext cx="20907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5C31F97D-9D1F-3346-DD3B-BCE65E68B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6" y="2926550"/>
            <a:ext cx="2119345" cy="5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4">
            <a:extLst>
              <a:ext uri="{FF2B5EF4-FFF2-40B4-BE49-F238E27FC236}">
                <a16:creationId xmlns:a16="http://schemas.microsoft.com/office/drawing/2014/main" id="{66CABF42-9D9D-A499-16A5-8F8239B11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28" y="1887976"/>
            <a:ext cx="143986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B88220B7-9A1C-41DE-7666-FC5894B68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99" y="2985234"/>
            <a:ext cx="1490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">
            <a:extLst>
              <a:ext uri="{FF2B5EF4-FFF2-40B4-BE49-F238E27FC236}">
                <a16:creationId xmlns:a16="http://schemas.microsoft.com/office/drawing/2014/main" id="{32B0795A-9318-E0B0-068E-2613BBE205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80" y="4754852"/>
            <a:ext cx="17637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>
            <a:extLst>
              <a:ext uri="{FF2B5EF4-FFF2-40B4-BE49-F238E27FC236}">
                <a16:creationId xmlns:a16="http://schemas.microsoft.com/office/drawing/2014/main" id="{873F264B-8D01-388E-C006-FC59E139EF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4" y="3852571"/>
            <a:ext cx="28797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DE5B63-26BB-413C-78A8-837E19427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75" y="2140526"/>
            <a:ext cx="2046626" cy="306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92B05-2D38-A8A3-401D-A8114EE154CD}"/>
              </a:ext>
            </a:extLst>
          </p:cNvPr>
          <p:cNvSpPr txBox="1"/>
          <p:nvPr/>
        </p:nvSpPr>
        <p:spPr>
          <a:xfrm>
            <a:off x="7957833" y="2326271"/>
            <a:ext cx="27808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/>
              <a:t>Jonathan </a:t>
            </a:r>
            <a:r>
              <a:rPr lang="en-CA" sz="2000" err="1"/>
              <a:t>Gagné</a:t>
            </a:r>
            <a:endParaRPr lang="en-CA" sz="2000"/>
          </a:p>
          <a:p>
            <a:r>
              <a:rPr lang="en-CA" err="1"/>
              <a:t>Planétarium</a:t>
            </a:r>
            <a:r>
              <a:rPr lang="en-CA"/>
              <a:t> Rio Tinto Alcan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5A3A7B6-28BE-4A7D-D675-A8EFB96CA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72" y="3315648"/>
            <a:ext cx="2769787" cy="13848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BF047E-5240-DA1E-F227-3628F38F6263}"/>
              </a:ext>
            </a:extLst>
          </p:cNvPr>
          <p:cNvSpPr txBox="1"/>
          <p:nvPr/>
        </p:nvSpPr>
        <p:spPr>
          <a:xfrm>
            <a:off x="314352" y="396822"/>
            <a:ext cx="875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6E16AE-8A58-0DC6-6C89-8C3899847406}"/>
              </a:ext>
            </a:extLst>
          </p:cNvPr>
          <p:cNvSpPr txBox="1"/>
          <p:nvPr/>
        </p:nvSpPr>
        <p:spPr>
          <a:xfrm>
            <a:off x="7510113" y="432569"/>
            <a:ext cx="875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A8445-0E7C-0190-1067-09CF50B058B2}"/>
              </a:ext>
            </a:extLst>
          </p:cNvPr>
          <p:cNvSpPr txBox="1"/>
          <p:nvPr/>
        </p:nvSpPr>
        <p:spPr>
          <a:xfrm>
            <a:off x="417443" y="6739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>
                <a:latin typeface="+mj-lt"/>
              </a:rPr>
              <a:t>36</a:t>
            </a:r>
            <a:endParaRPr lang="en-CA" sz="280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8A314-DF97-AD4B-0114-726CE94D37F0}"/>
              </a:ext>
            </a:extLst>
          </p:cNvPr>
          <p:cNvSpPr txBox="1"/>
          <p:nvPr/>
        </p:nvSpPr>
        <p:spPr>
          <a:xfrm>
            <a:off x="7725717" y="10503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>
                <a:latin typeface="+mj-lt"/>
              </a:rPr>
              <a:t>7</a:t>
            </a:r>
            <a:endParaRPr lang="en-CA" sz="280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367840-753F-7AFE-496A-155CA0C5329A}"/>
              </a:ext>
            </a:extLst>
          </p:cNvPr>
          <p:cNvSpPr txBox="1"/>
          <p:nvPr/>
        </p:nvSpPr>
        <p:spPr>
          <a:xfrm>
            <a:off x="5734482" y="1781133"/>
            <a:ext cx="206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/>
              <a:t>Nouveau </a:t>
            </a:r>
            <a:r>
              <a:rPr lang="en-CA" sz="2000" err="1"/>
              <a:t>membre</a:t>
            </a:r>
            <a:endParaRPr lang="en-CA" sz="2000"/>
          </a:p>
        </p:txBody>
      </p:sp>
    </p:spTree>
    <p:extLst>
      <p:ext uri="{BB962C8B-B14F-4D97-AF65-F5344CB8AC3E}">
        <p14:creationId xmlns:p14="http://schemas.microsoft.com/office/powerpoint/2010/main" val="47666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D3E5C-0DC3-C84B-8BB0-B0DCB43B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5142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189B-166A-3071-04D7-CD1AE276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Stages étudiants internationaux (2500$/mois)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DD5A6-74D8-FFA6-3D5B-3E0926E488C0}"/>
              </a:ext>
            </a:extLst>
          </p:cNvPr>
          <p:cNvSpPr txBox="1"/>
          <p:nvPr/>
        </p:nvSpPr>
        <p:spPr>
          <a:xfrm>
            <a:off x="2312503" y="3455521"/>
            <a:ext cx="308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Thomas </a:t>
            </a:r>
            <a:r>
              <a:rPr lang="fr-CA" err="1"/>
              <a:t>Vandal</a:t>
            </a:r>
            <a:r>
              <a:rPr lang="fr-CA"/>
              <a:t> (UdeM)</a:t>
            </a:r>
          </a:p>
          <a:p>
            <a:r>
              <a:rPr lang="fr-CA"/>
              <a:t>Université Côte d’Azur, France</a:t>
            </a:r>
          </a:p>
          <a:p>
            <a:r>
              <a:rPr lang="fr-CA"/>
              <a:t>3 mois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186AA-64FE-B265-38C9-4EB836E032B2}"/>
              </a:ext>
            </a:extLst>
          </p:cNvPr>
          <p:cNvSpPr txBox="1"/>
          <p:nvPr/>
        </p:nvSpPr>
        <p:spPr>
          <a:xfrm>
            <a:off x="5606658" y="3455135"/>
            <a:ext cx="2376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Michael </a:t>
            </a:r>
            <a:r>
              <a:rPr lang="fr-CA" err="1"/>
              <a:t>Radica</a:t>
            </a:r>
            <a:r>
              <a:rPr lang="fr-CA"/>
              <a:t> (UdeM) Bristol </a:t>
            </a:r>
            <a:r>
              <a:rPr lang="fr-CA" err="1"/>
              <a:t>University</a:t>
            </a:r>
            <a:r>
              <a:rPr lang="fr-CA"/>
              <a:t>, UK</a:t>
            </a:r>
          </a:p>
          <a:p>
            <a:r>
              <a:rPr lang="fr-CA"/>
              <a:t>3 mois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8364F-DBE4-77BB-03B5-70E2157655B8}"/>
              </a:ext>
            </a:extLst>
          </p:cNvPr>
          <p:cNvSpPr txBox="1"/>
          <p:nvPr/>
        </p:nvSpPr>
        <p:spPr>
          <a:xfrm>
            <a:off x="8540044" y="3403095"/>
            <a:ext cx="2813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Simon </a:t>
            </a:r>
            <a:r>
              <a:rPr lang="fr-CA" err="1"/>
              <a:t>Guichandut</a:t>
            </a:r>
            <a:r>
              <a:rPr lang="fr-CA"/>
              <a:t> (McGill)</a:t>
            </a:r>
          </a:p>
          <a:p>
            <a:r>
              <a:rPr lang="fr-CA" err="1"/>
              <a:t>Stony</a:t>
            </a:r>
            <a:r>
              <a:rPr lang="fr-CA"/>
              <a:t> Brook </a:t>
            </a:r>
            <a:r>
              <a:rPr lang="fr-CA" err="1"/>
              <a:t>University</a:t>
            </a:r>
            <a:r>
              <a:rPr lang="fr-CA"/>
              <a:t>, USA 4 mois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24BE09-EB85-1D77-17AA-B2F3FE8EB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318" b="11269"/>
          <a:stretch/>
        </p:blipFill>
        <p:spPr>
          <a:xfrm>
            <a:off x="8653961" y="1553699"/>
            <a:ext cx="1486672" cy="1875301"/>
          </a:xfrm>
          <a:prstGeom prst="rect">
            <a:avLst/>
          </a:prstGeom>
        </p:spPr>
      </p:pic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BF3F404-FD0C-6D98-0A09-7BBAFCECF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38" y="1607964"/>
            <a:ext cx="1231705" cy="1847557"/>
          </a:xfrm>
          <a:prstGeom prst="rect">
            <a:avLst/>
          </a:prstGeom>
        </p:spPr>
      </p:pic>
      <p:pic>
        <p:nvPicPr>
          <p:cNvPr id="20" name="Picture 1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18E0544-9811-268E-7A74-E1F584A60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00" y="1560006"/>
            <a:ext cx="1250201" cy="18753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678286-3803-FFDB-297D-079FE87E120C}"/>
              </a:ext>
            </a:extLst>
          </p:cNvPr>
          <p:cNvSpPr txBox="1"/>
          <p:nvPr/>
        </p:nvSpPr>
        <p:spPr>
          <a:xfrm>
            <a:off x="228720" y="1865232"/>
            <a:ext cx="1880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/>
              <a:t>3 nouveaux stages </a:t>
            </a:r>
            <a:r>
              <a:rPr lang="en-CA" sz="2400" err="1"/>
              <a:t>octroyés</a:t>
            </a:r>
            <a:endParaRPr lang="en-CA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B7912F-89FC-0AE7-A693-FFDA5667B213}"/>
              </a:ext>
            </a:extLst>
          </p:cNvPr>
          <p:cNvSpPr txBox="1"/>
          <p:nvPr/>
        </p:nvSpPr>
        <p:spPr>
          <a:xfrm>
            <a:off x="10319864" y="4829118"/>
            <a:ext cx="172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David </a:t>
            </a:r>
            <a:r>
              <a:rPr lang="fr-CA" err="1"/>
              <a:t>Chemaly</a:t>
            </a:r>
            <a:endParaRPr lang="fr-CA"/>
          </a:p>
          <a:p>
            <a:r>
              <a:rPr lang="fr-CA"/>
              <a:t>(Cambridge, UK)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B86305-A26C-A3CA-D467-CA0D3D556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719" y="4829118"/>
            <a:ext cx="1441278" cy="19217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56D21A-DB0F-32EE-B2F9-E670BE778B5A}"/>
              </a:ext>
            </a:extLst>
          </p:cNvPr>
          <p:cNvSpPr txBox="1"/>
          <p:nvPr/>
        </p:nvSpPr>
        <p:spPr>
          <a:xfrm>
            <a:off x="3729276" y="4829118"/>
            <a:ext cx="1501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Maria </a:t>
            </a:r>
            <a:r>
              <a:rPr lang="fr-CA" err="1"/>
              <a:t>Sadikov</a:t>
            </a:r>
            <a:endParaRPr lang="fr-CA"/>
          </a:p>
          <a:p>
            <a:r>
              <a:rPr lang="fr-CA"/>
              <a:t>(MIT, USA)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48C94A-33A0-C786-0419-37D4699CE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503" y="4880732"/>
            <a:ext cx="1441278" cy="18724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1DDC197-FB01-68C5-4C6D-C0604CDA9912}"/>
              </a:ext>
            </a:extLst>
          </p:cNvPr>
          <p:cNvSpPr txBox="1"/>
          <p:nvPr/>
        </p:nvSpPr>
        <p:spPr>
          <a:xfrm>
            <a:off x="4480058" y="6083956"/>
            <a:ext cx="237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/>
              <a:t>Ronan </a:t>
            </a:r>
            <a:r>
              <a:rPr lang="fr-CA" err="1"/>
              <a:t>Legin</a:t>
            </a:r>
            <a:endParaRPr lang="fr-CA"/>
          </a:p>
          <a:p>
            <a:pPr algn="r"/>
            <a:r>
              <a:rPr lang="fr-CA"/>
              <a:t>(</a:t>
            </a:r>
            <a:r>
              <a:rPr lang="fr-CA" err="1"/>
              <a:t>Flatiron</a:t>
            </a:r>
            <a:r>
              <a:rPr lang="fr-CA"/>
              <a:t> Institute, USA)</a:t>
            </a:r>
          </a:p>
        </p:txBody>
      </p:sp>
      <p:pic>
        <p:nvPicPr>
          <p:cNvPr id="28" name="Picture 2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F2D4EAA-97C6-C0C1-A0F1-40AAE2478A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53" y="4832029"/>
            <a:ext cx="1441278" cy="19211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8CB11C2-AAA9-5B7A-0A1E-3E8C98943AB8}"/>
              </a:ext>
            </a:extLst>
          </p:cNvPr>
          <p:cNvSpPr txBox="1"/>
          <p:nvPr/>
        </p:nvSpPr>
        <p:spPr>
          <a:xfrm>
            <a:off x="20515" y="5152283"/>
            <a:ext cx="2088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3 stages </a:t>
            </a:r>
            <a:r>
              <a:rPr lang="en-CA" sz="2400" dirty="0" err="1"/>
              <a:t>complétés</a:t>
            </a:r>
            <a:r>
              <a:rPr lang="en-CA" sz="2400" dirty="0"/>
              <a:t> </a:t>
            </a:r>
            <a:r>
              <a:rPr lang="en-CA" sz="2400" dirty="0" err="1"/>
              <a:t>en</a:t>
            </a:r>
            <a:r>
              <a:rPr lang="en-CA" sz="2400" dirty="0"/>
              <a:t> </a:t>
            </a:r>
            <a:r>
              <a:rPr lang="en-CA" sz="2400" dirty="0" err="1"/>
              <a:t>cours</a:t>
            </a:r>
            <a:r>
              <a:rPr lang="en-CA" sz="2400" dirty="0"/>
              <a:t> </a:t>
            </a:r>
            <a:r>
              <a:rPr lang="en-CA" sz="2400" dirty="0" err="1"/>
              <a:t>d’année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12076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23E78-3CEF-526F-3DCC-ABE954E0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365126"/>
            <a:ext cx="11370366" cy="1195317"/>
          </a:xfrm>
        </p:spPr>
        <p:txBody>
          <a:bodyPr>
            <a:noAutofit/>
          </a:bodyPr>
          <a:lstStyle/>
          <a:p>
            <a:r>
              <a:rPr lang="fr-CA" sz="4000"/>
              <a:t>35 </a:t>
            </a:r>
            <a:r>
              <a:rPr lang="fr-CA" sz="4000" err="1"/>
              <a:t>cochercheurs</a:t>
            </a:r>
            <a:r>
              <a:rPr lang="fr-CA" sz="4000"/>
              <a:t>/</a:t>
            </a:r>
            <a:r>
              <a:rPr lang="fr-CA" sz="4000" err="1"/>
              <a:t>cochercheuses</a:t>
            </a:r>
            <a:r>
              <a:rPr lang="fr-CA" sz="4000"/>
              <a:t> de 6 institutions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987D371A-A97A-75E6-9A3D-8EEB7DF6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4" y="1678987"/>
            <a:ext cx="20907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5C31F97D-9D1F-3346-DD3B-BCE65E68B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6" y="2926550"/>
            <a:ext cx="2119345" cy="5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4">
            <a:extLst>
              <a:ext uri="{FF2B5EF4-FFF2-40B4-BE49-F238E27FC236}">
                <a16:creationId xmlns:a16="http://schemas.microsoft.com/office/drawing/2014/main" id="{66CABF42-9D9D-A499-16A5-8F8239B11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28" y="1887976"/>
            <a:ext cx="143986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B88220B7-9A1C-41DE-7666-FC5894B68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99" y="2985234"/>
            <a:ext cx="1490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">
            <a:extLst>
              <a:ext uri="{FF2B5EF4-FFF2-40B4-BE49-F238E27FC236}">
                <a16:creationId xmlns:a16="http://schemas.microsoft.com/office/drawing/2014/main" id="{32B0795A-9318-E0B0-068E-2613BBE205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80" y="4754852"/>
            <a:ext cx="17637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>
            <a:extLst>
              <a:ext uri="{FF2B5EF4-FFF2-40B4-BE49-F238E27FC236}">
                <a16:creationId xmlns:a16="http://schemas.microsoft.com/office/drawing/2014/main" id="{873F264B-8D01-388E-C006-FC59E139EF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4" y="3852571"/>
            <a:ext cx="28797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92B05-2D38-A8A3-401D-A8114EE154CD}"/>
              </a:ext>
            </a:extLst>
          </p:cNvPr>
          <p:cNvSpPr txBox="1"/>
          <p:nvPr/>
        </p:nvSpPr>
        <p:spPr>
          <a:xfrm>
            <a:off x="8007094" y="2161254"/>
            <a:ext cx="3297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/>
              <a:t>Marie-Lou Gendron </a:t>
            </a:r>
            <a:r>
              <a:rPr lang="en-CA" sz="2000" err="1"/>
              <a:t>Marsolais</a:t>
            </a:r>
            <a:endParaRPr lang="en-CA" sz="2000"/>
          </a:p>
          <a:p>
            <a:endParaRPr lang="en-CA" sz="2000"/>
          </a:p>
          <a:p>
            <a:r>
              <a:rPr lang="en-CA" sz="2000" err="1"/>
              <a:t>Dès</a:t>
            </a:r>
            <a:r>
              <a:rPr lang="en-CA" sz="2000"/>
              <a:t> </a:t>
            </a:r>
            <a:r>
              <a:rPr lang="en-CA" sz="2000" err="1"/>
              <a:t>septembre</a:t>
            </a:r>
            <a:r>
              <a:rPr lang="en-CA" sz="2000"/>
              <a:t>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BF047E-5240-DA1E-F227-3628F38F6263}"/>
              </a:ext>
            </a:extLst>
          </p:cNvPr>
          <p:cNvSpPr txBox="1"/>
          <p:nvPr/>
        </p:nvSpPr>
        <p:spPr>
          <a:xfrm>
            <a:off x="314352" y="396822"/>
            <a:ext cx="875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6E16AE-8A58-0DC6-6C89-8C3899847406}"/>
              </a:ext>
            </a:extLst>
          </p:cNvPr>
          <p:cNvSpPr txBox="1"/>
          <p:nvPr/>
        </p:nvSpPr>
        <p:spPr>
          <a:xfrm>
            <a:off x="7510113" y="432569"/>
            <a:ext cx="875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A8445-0E7C-0190-1067-09CF50B058B2}"/>
              </a:ext>
            </a:extLst>
          </p:cNvPr>
          <p:cNvSpPr txBox="1"/>
          <p:nvPr/>
        </p:nvSpPr>
        <p:spPr>
          <a:xfrm>
            <a:off x="417443" y="6739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>
                <a:latin typeface="+mj-lt"/>
              </a:rPr>
              <a:t>36</a:t>
            </a:r>
            <a:endParaRPr lang="en-CA" sz="280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8A314-DF97-AD4B-0114-726CE94D37F0}"/>
              </a:ext>
            </a:extLst>
          </p:cNvPr>
          <p:cNvSpPr txBox="1"/>
          <p:nvPr/>
        </p:nvSpPr>
        <p:spPr>
          <a:xfrm>
            <a:off x="7725717" y="10503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>
                <a:latin typeface="+mj-lt"/>
              </a:rPr>
              <a:t>7</a:t>
            </a:r>
            <a:endParaRPr lang="en-CA" sz="280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367840-753F-7AFE-496A-155CA0C5329A}"/>
              </a:ext>
            </a:extLst>
          </p:cNvPr>
          <p:cNvSpPr txBox="1"/>
          <p:nvPr/>
        </p:nvSpPr>
        <p:spPr>
          <a:xfrm>
            <a:off x="5734482" y="1781133"/>
            <a:ext cx="1819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/>
              <a:t>Future </a:t>
            </a:r>
            <a:r>
              <a:rPr lang="en-CA" sz="2000" err="1"/>
              <a:t>membre</a:t>
            </a:r>
            <a:endParaRPr lang="en-CA" sz="2000"/>
          </a:p>
        </p:txBody>
      </p:sp>
      <p:pic>
        <p:nvPicPr>
          <p:cNvPr id="21" name="Image 4">
            <a:extLst>
              <a:ext uri="{FF2B5EF4-FFF2-40B4-BE49-F238E27FC236}">
                <a16:creationId xmlns:a16="http://schemas.microsoft.com/office/drawing/2014/main" id="{E92F4C32-048E-ADE3-11BC-E3F6FFD83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63" y="3933393"/>
            <a:ext cx="1976294" cy="82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B9F500-7597-7C31-9CD0-D6FE230D6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380" y="2151499"/>
            <a:ext cx="2068816" cy="25252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D243F9-3231-BE94-BE4E-A51376BAF5E9}"/>
              </a:ext>
            </a:extLst>
          </p:cNvPr>
          <p:cNvSpPr txBox="1"/>
          <p:nvPr/>
        </p:nvSpPr>
        <p:spPr>
          <a:xfrm>
            <a:off x="257943" y="-293853"/>
            <a:ext cx="10230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E47B80-6157-8C85-3969-7A9B212FD710}"/>
              </a:ext>
            </a:extLst>
          </p:cNvPr>
          <p:cNvSpPr txBox="1"/>
          <p:nvPr/>
        </p:nvSpPr>
        <p:spPr>
          <a:xfrm>
            <a:off x="1051502" y="6739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>
                <a:latin typeface="+mj-lt"/>
              </a:rPr>
              <a:t>37</a:t>
            </a:r>
            <a:endParaRPr lang="en-CA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7919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C79075-324C-B9AA-5AAA-04D74D745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0" y="2490"/>
            <a:ext cx="12196430" cy="68555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949061-A8BA-5685-7C9D-9AE61D49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6000"/>
              <a:t>262 personnes!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9A290-7BD6-8618-A944-5001EB62AD23}"/>
              </a:ext>
            </a:extLst>
          </p:cNvPr>
          <p:cNvSpPr txBox="1"/>
          <p:nvPr/>
        </p:nvSpPr>
        <p:spPr>
          <a:xfrm>
            <a:off x="730673" y="4454949"/>
            <a:ext cx="359495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sz="2800"/>
              <a:t>34 </a:t>
            </a:r>
            <a:r>
              <a:rPr lang="fr-CA" sz="2800" err="1"/>
              <a:t>collaborateurs.trices</a:t>
            </a:r>
            <a:endParaRPr lang="fr-CA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F975C-47BA-F9D1-F3E8-55764F230060}"/>
              </a:ext>
            </a:extLst>
          </p:cNvPr>
          <p:cNvSpPr txBox="1"/>
          <p:nvPr/>
        </p:nvSpPr>
        <p:spPr>
          <a:xfrm>
            <a:off x="4835895" y="3013328"/>
            <a:ext cx="3266754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2800"/>
              <a:t>35 </a:t>
            </a:r>
            <a:r>
              <a:rPr lang="fr-CA" sz="2800" err="1"/>
              <a:t>chercheurs.euses</a:t>
            </a:r>
            <a:r>
              <a:rPr lang="fr-CA" sz="2800"/>
              <a:t> au postdoctorat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3EEB7-19DE-1F6C-D967-A3DDB9A056DA}"/>
              </a:ext>
            </a:extLst>
          </p:cNvPr>
          <p:cNvSpPr txBox="1"/>
          <p:nvPr/>
        </p:nvSpPr>
        <p:spPr>
          <a:xfrm>
            <a:off x="9005370" y="3320236"/>
            <a:ext cx="2458223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2800"/>
              <a:t>78 </a:t>
            </a:r>
            <a:r>
              <a:rPr lang="fr-CA" sz="2800" err="1"/>
              <a:t>étudiants.es</a:t>
            </a:r>
            <a:r>
              <a:rPr lang="fr-CA" sz="2800"/>
              <a:t> au doctorat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D27E9-82A9-F9CC-5F83-7A04601A425C}"/>
              </a:ext>
            </a:extLst>
          </p:cNvPr>
          <p:cNvSpPr txBox="1"/>
          <p:nvPr/>
        </p:nvSpPr>
        <p:spPr>
          <a:xfrm>
            <a:off x="7589641" y="5225450"/>
            <a:ext cx="2556855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2800"/>
              <a:t>72 </a:t>
            </a:r>
            <a:r>
              <a:rPr lang="fr-CA" sz="2800" err="1"/>
              <a:t>étudiants.es</a:t>
            </a:r>
            <a:r>
              <a:rPr lang="fr-CA" sz="2800"/>
              <a:t> à la maitrise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70CD6E-E6E5-EFA6-5AD5-67671C88AA53}"/>
              </a:ext>
            </a:extLst>
          </p:cNvPr>
          <p:cNvSpPr txBox="1"/>
          <p:nvPr/>
        </p:nvSpPr>
        <p:spPr>
          <a:xfrm>
            <a:off x="2705681" y="5657011"/>
            <a:ext cx="382508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sz="2800"/>
              <a:t>6 membres du personnel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611E8-A3E3-8CBA-CD10-65EF2FEC1B36}"/>
              </a:ext>
            </a:extLst>
          </p:cNvPr>
          <p:cNvSpPr txBox="1"/>
          <p:nvPr/>
        </p:nvSpPr>
        <p:spPr>
          <a:xfrm>
            <a:off x="326813" y="2490108"/>
            <a:ext cx="349653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sz="2800"/>
              <a:t>37 </a:t>
            </a:r>
            <a:r>
              <a:rPr lang="fr-CA" sz="2800" err="1"/>
              <a:t>cochercheurs.euses</a:t>
            </a:r>
            <a:endParaRPr lang="fr-CA" sz="280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73D6A37-E04B-DAFE-FB39-8D0ED26FFC92}"/>
              </a:ext>
            </a:extLst>
          </p:cNvPr>
          <p:cNvSpPr/>
          <p:nvPr/>
        </p:nvSpPr>
        <p:spPr>
          <a:xfrm rot="19628226">
            <a:off x="8725583" y="3012901"/>
            <a:ext cx="831175" cy="4733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/>
              <a:t>11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87AE311-2CE1-491C-CB39-8BEB28066CF4}"/>
              </a:ext>
            </a:extLst>
          </p:cNvPr>
          <p:cNvSpPr/>
          <p:nvPr/>
        </p:nvSpPr>
        <p:spPr>
          <a:xfrm rot="19628226">
            <a:off x="7241095" y="4947760"/>
            <a:ext cx="831175" cy="4733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/>
              <a:t>4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EE0C284-2634-5A6E-7692-3C2439E29D56}"/>
              </a:ext>
            </a:extLst>
          </p:cNvPr>
          <p:cNvSpPr/>
          <p:nvPr/>
        </p:nvSpPr>
        <p:spPr>
          <a:xfrm rot="19628226">
            <a:off x="4505725" y="2699338"/>
            <a:ext cx="831175" cy="4733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/>
              <a:t>2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5DCFBA6-4D7C-80AF-E44F-9EFD3153DED4}"/>
              </a:ext>
            </a:extLst>
          </p:cNvPr>
          <p:cNvSpPr/>
          <p:nvPr/>
        </p:nvSpPr>
        <p:spPr>
          <a:xfrm rot="19628226">
            <a:off x="65977" y="2164313"/>
            <a:ext cx="831175" cy="4733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054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E01E-4D15-7140-FB47-1DCB789E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9" y="184892"/>
            <a:ext cx="8997330" cy="1325563"/>
          </a:xfrm>
        </p:spPr>
        <p:txBody>
          <a:bodyPr/>
          <a:lstStyle/>
          <a:p>
            <a:pPr algn="ctr"/>
            <a:r>
              <a:rPr lang="fr-CA"/>
              <a:t>Conseil Scientifique et de Direction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42F61-BFA9-977D-7AC2-C678C2511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591" y="1563371"/>
            <a:ext cx="1233104" cy="1849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ED912-59FF-495F-B0FC-13E05E81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970" y="2795831"/>
            <a:ext cx="1250200" cy="1875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28943-7EE9-31F9-57F2-9CAD1D489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860" y="1563371"/>
            <a:ext cx="1233104" cy="1849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7CBF5-6132-77B3-543E-EDF47A52B4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084"/>
          <a:stretch/>
        </p:blipFill>
        <p:spPr>
          <a:xfrm>
            <a:off x="5544055" y="1555696"/>
            <a:ext cx="1422039" cy="1875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F2D751-98BE-0C60-F01E-6D379A6C1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529" y="4176154"/>
            <a:ext cx="1374326" cy="1827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7E87C2-57B5-14A3-6BCC-BC7287753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7500" y="2795831"/>
            <a:ext cx="1231900" cy="1849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224026-7BBC-10AA-50B7-E84BEE5823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58" r="7301"/>
          <a:stretch/>
        </p:blipFill>
        <p:spPr>
          <a:xfrm>
            <a:off x="116993" y="4162531"/>
            <a:ext cx="1486671" cy="1827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C63471-E94D-2042-7FAB-F7366FC70F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7318" b="11269"/>
          <a:stretch/>
        </p:blipFill>
        <p:spPr>
          <a:xfrm>
            <a:off x="3720385" y="4131365"/>
            <a:ext cx="1486672" cy="18753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D5BAE4-2E64-367D-47BE-613FD01534D9}"/>
              </a:ext>
            </a:extLst>
          </p:cNvPr>
          <p:cNvSpPr txBox="1"/>
          <p:nvPr/>
        </p:nvSpPr>
        <p:spPr>
          <a:xfrm>
            <a:off x="1819445" y="3413027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Lorne Nelson</a:t>
            </a:r>
          </a:p>
          <a:p>
            <a:r>
              <a:rPr lang="fr-CA" err="1"/>
              <a:t>Bishop’s</a:t>
            </a:r>
            <a:endParaRPr lang="fr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8C160-A2AF-E0BE-8653-803F56E2FB7B}"/>
              </a:ext>
            </a:extLst>
          </p:cNvPr>
          <p:cNvSpPr txBox="1"/>
          <p:nvPr/>
        </p:nvSpPr>
        <p:spPr>
          <a:xfrm>
            <a:off x="3578368" y="3430997"/>
            <a:ext cx="1907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Paul Charbonneau</a:t>
            </a:r>
          </a:p>
          <a:p>
            <a:r>
              <a:rPr lang="fr-CA"/>
              <a:t>UdeM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6548B-0BC1-E1D3-9EA4-BBDAD37D7390}"/>
              </a:ext>
            </a:extLst>
          </p:cNvPr>
          <p:cNvSpPr txBox="1"/>
          <p:nvPr/>
        </p:nvSpPr>
        <p:spPr>
          <a:xfrm>
            <a:off x="5469742" y="3430996"/>
            <a:ext cx="1163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Ken </a:t>
            </a:r>
            <a:r>
              <a:rPr lang="fr-CA" err="1"/>
              <a:t>Ragan</a:t>
            </a:r>
            <a:endParaRPr lang="fr-CA"/>
          </a:p>
          <a:p>
            <a:r>
              <a:rPr lang="fr-CA"/>
              <a:t>McGill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5597B3-BD3C-561A-5919-06BC4AEBB5F8}"/>
              </a:ext>
            </a:extLst>
          </p:cNvPr>
          <p:cNvSpPr txBox="1"/>
          <p:nvPr/>
        </p:nvSpPr>
        <p:spPr>
          <a:xfrm>
            <a:off x="7321050" y="3413008"/>
            <a:ext cx="136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Gilles </a:t>
            </a:r>
            <a:r>
              <a:rPr lang="fr-CA" err="1"/>
              <a:t>Joncas</a:t>
            </a:r>
            <a:endParaRPr lang="fr-CA"/>
          </a:p>
          <a:p>
            <a:r>
              <a:rPr lang="fr-CA"/>
              <a:t>Laval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1444E4-1F35-3C02-86CB-F141AA1628BA}"/>
              </a:ext>
            </a:extLst>
          </p:cNvPr>
          <p:cNvSpPr txBox="1"/>
          <p:nvPr/>
        </p:nvSpPr>
        <p:spPr>
          <a:xfrm>
            <a:off x="23628" y="5990243"/>
            <a:ext cx="153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Maxime Royer</a:t>
            </a:r>
          </a:p>
          <a:p>
            <a:r>
              <a:rPr lang="fr-CA"/>
              <a:t>Laval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0412AA-B1D6-4B0A-AD22-1CE008794CE0}"/>
              </a:ext>
            </a:extLst>
          </p:cNvPr>
          <p:cNvSpPr txBox="1"/>
          <p:nvPr/>
        </p:nvSpPr>
        <p:spPr>
          <a:xfrm>
            <a:off x="10656416" y="4671132"/>
            <a:ext cx="1468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/>
              <a:t>Antoine </a:t>
            </a:r>
            <a:r>
              <a:rPr lang="fr-CA" sz="1400" err="1"/>
              <a:t>Darveau</a:t>
            </a:r>
            <a:r>
              <a:rPr lang="fr-CA" sz="1400"/>
              <a:t>-</a:t>
            </a:r>
            <a:br>
              <a:rPr lang="fr-CA" sz="1400"/>
            </a:br>
            <a:r>
              <a:rPr lang="fr-CA" sz="1400"/>
              <a:t>Bernier, UdeM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BAC4C4-EC42-FCFB-E453-557CB4168030}"/>
              </a:ext>
            </a:extLst>
          </p:cNvPr>
          <p:cNvSpPr txBox="1"/>
          <p:nvPr/>
        </p:nvSpPr>
        <p:spPr>
          <a:xfrm>
            <a:off x="3647978" y="5973830"/>
            <a:ext cx="19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Simon </a:t>
            </a:r>
            <a:r>
              <a:rPr lang="fr-CA" err="1"/>
              <a:t>Guichandut</a:t>
            </a:r>
            <a:endParaRPr lang="fr-CA"/>
          </a:p>
          <a:p>
            <a:r>
              <a:rPr lang="fr-CA"/>
              <a:t>McGill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006CB0-92FD-3346-3ED8-6609808EBB26}"/>
              </a:ext>
            </a:extLst>
          </p:cNvPr>
          <p:cNvSpPr txBox="1"/>
          <p:nvPr/>
        </p:nvSpPr>
        <p:spPr>
          <a:xfrm>
            <a:off x="5576384" y="5982273"/>
            <a:ext cx="1487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Luc Simard</a:t>
            </a:r>
          </a:p>
          <a:p>
            <a:r>
              <a:rPr lang="fr-CA"/>
              <a:t>Externe</a:t>
            </a:r>
            <a:br>
              <a:rPr lang="fr-CA"/>
            </a:br>
            <a:r>
              <a:rPr lang="fr-CA"/>
              <a:t>NRC Herzberg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D4F94E-2BE1-C173-31BD-AEC12539C1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78" y="1563371"/>
            <a:ext cx="1250201" cy="18753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B441FB-822C-9B44-67F3-F9309E5B79C8}"/>
              </a:ext>
            </a:extLst>
          </p:cNvPr>
          <p:cNvSpPr txBox="1"/>
          <p:nvPr/>
        </p:nvSpPr>
        <p:spPr>
          <a:xfrm>
            <a:off x="14388" y="3429000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David Lafrenière</a:t>
            </a:r>
          </a:p>
          <a:p>
            <a:r>
              <a:rPr lang="fr-CA"/>
              <a:t>Directeur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1A015F-AA0F-A1FF-46C4-AD16885C9440}"/>
              </a:ext>
            </a:extLst>
          </p:cNvPr>
          <p:cNvCxnSpPr/>
          <p:nvPr/>
        </p:nvCxnSpPr>
        <p:spPr>
          <a:xfrm>
            <a:off x="9020958" y="1420539"/>
            <a:ext cx="0" cy="54072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AF0FB4A-5585-A2A1-2F66-21A2B6E7A45D}"/>
              </a:ext>
            </a:extLst>
          </p:cNvPr>
          <p:cNvSpPr txBox="1"/>
          <p:nvPr/>
        </p:nvSpPr>
        <p:spPr>
          <a:xfrm>
            <a:off x="9061257" y="1697707"/>
            <a:ext cx="299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/>
              <a:t>Mandats terminé au cours de l’année</a:t>
            </a:r>
          </a:p>
          <a:p>
            <a:pPr algn="ctr"/>
            <a:r>
              <a:rPr lang="fr-CA" sz="2000" b="1"/>
              <a:t>MERCI!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B78C4A2-C4DD-FD75-24BD-30397C9187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9623" y="4171491"/>
            <a:ext cx="1223496" cy="18370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D7F3F11-C52B-2ED5-EA65-A2CC37733B67}"/>
              </a:ext>
            </a:extLst>
          </p:cNvPr>
          <p:cNvSpPr txBox="1"/>
          <p:nvPr/>
        </p:nvSpPr>
        <p:spPr>
          <a:xfrm>
            <a:off x="7245529" y="5990243"/>
            <a:ext cx="1821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Frédérique Baron</a:t>
            </a:r>
          </a:p>
          <a:p>
            <a:r>
              <a:rPr lang="fr-CA"/>
              <a:t>Coordonnatrice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12F19-151E-2E42-ED27-757FFD93883C}"/>
              </a:ext>
            </a:extLst>
          </p:cNvPr>
          <p:cNvSpPr txBox="1"/>
          <p:nvPr/>
        </p:nvSpPr>
        <p:spPr>
          <a:xfrm>
            <a:off x="1821486" y="5991166"/>
            <a:ext cx="15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Olivier Vincent</a:t>
            </a:r>
          </a:p>
          <a:p>
            <a:r>
              <a:rPr lang="fr-CA"/>
              <a:t>UdeM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EB7E3-56BF-CEB8-D4A0-26EE477A760A}"/>
              </a:ext>
            </a:extLst>
          </p:cNvPr>
          <p:cNvSpPr txBox="1"/>
          <p:nvPr/>
        </p:nvSpPr>
        <p:spPr>
          <a:xfrm>
            <a:off x="9160796" y="4645487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Simon Thibault</a:t>
            </a:r>
          </a:p>
          <a:p>
            <a:r>
              <a:rPr lang="fr-CA"/>
              <a:t>Laval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09DAC82-D8E5-B4D7-12E4-3DD63649BC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9785" y="1552980"/>
            <a:ext cx="1240019" cy="1860028"/>
          </a:xfrm>
          <a:prstGeom prst="rect">
            <a:avLst/>
          </a:prstGeom>
        </p:spPr>
      </p:pic>
      <p:pic>
        <p:nvPicPr>
          <p:cNvPr id="26" name="Picture 2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49841F3-9021-1F15-0CF9-B15675FCD41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6001"/>
          <a:stretch/>
        </p:blipFill>
        <p:spPr>
          <a:xfrm>
            <a:off x="1930747" y="4149840"/>
            <a:ext cx="1380303" cy="184040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A4C7C36-5C0E-3A1E-DC60-09A80F003621}"/>
              </a:ext>
            </a:extLst>
          </p:cNvPr>
          <p:cNvSpPr/>
          <p:nvPr/>
        </p:nvSpPr>
        <p:spPr>
          <a:xfrm>
            <a:off x="7305052" y="1510455"/>
            <a:ext cx="1325857" cy="25488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340894-D080-BC86-3968-101C6F46BD6C}"/>
              </a:ext>
            </a:extLst>
          </p:cNvPr>
          <p:cNvSpPr/>
          <p:nvPr/>
        </p:nvSpPr>
        <p:spPr>
          <a:xfrm>
            <a:off x="1890432" y="4124173"/>
            <a:ext cx="1441737" cy="2512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26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1ADE4-3B3C-52D4-20F8-23C164E40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17" y="3332727"/>
            <a:ext cx="1359581" cy="2039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FE17C-AE54-CFCD-5110-D3C180F2F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710" y="3332726"/>
            <a:ext cx="1359580" cy="2039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5B3F8-D2D2-0A98-D5EB-07451891C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648" y="3332725"/>
            <a:ext cx="1359581" cy="2039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574AEF-6954-E894-18DA-FCF9C88ED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587" y="3332725"/>
            <a:ext cx="1359580" cy="2039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BB16-53CA-4183-6D5D-C2E1FE437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2525" y="3332727"/>
            <a:ext cx="1356545" cy="2039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1A2782-52E5-D364-85F1-207605ECD1A7}"/>
              </a:ext>
            </a:extLst>
          </p:cNvPr>
          <p:cNvSpPr txBox="1"/>
          <p:nvPr/>
        </p:nvSpPr>
        <p:spPr>
          <a:xfrm>
            <a:off x="434969" y="5474728"/>
            <a:ext cx="150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Carolina Cruz-</a:t>
            </a:r>
            <a:r>
              <a:rPr lang="fr-CA" err="1"/>
              <a:t>Vinaccia</a:t>
            </a:r>
            <a:endParaRPr lang="fr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E9CFD-B109-608B-D224-FD6F64CC65C1}"/>
              </a:ext>
            </a:extLst>
          </p:cNvPr>
          <p:cNvSpPr txBox="1"/>
          <p:nvPr/>
        </p:nvSpPr>
        <p:spPr>
          <a:xfrm>
            <a:off x="2232154" y="5474728"/>
            <a:ext cx="1624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Julie </a:t>
            </a:r>
            <a:r>
              <a:rPr lang="fr-CA" err="1"/>
              <a:t>Hlavacek-Larrondo</a:t>
            </a:r>
            <a:endParaRPr lang="fr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FD790-9E96-0AF6-7026-BDB850A0F8A4}"/>
              </a:ext>
            </a:extLst>
          </p:cNvPr>
          <p:cNvSpPr txBox="1"/>
          <p:nvPr/>
        </p:nvSpPr>
        <p:spPr>
          <a:xfrm>
            <a:off x="4231660" y="5400239"/>
            <a:ext cx="13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Gilles </a:t>
            </a:r>
            <a:r>
              <a:rPr lang="fr-CA" err="1"/>
              <a:t>Joncas</a:t>
            </a:r>
            <a:endParaRPr lang="fr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4BE493-6F68-88B3-570C-B0F5A6EBF10F}"/>
              </a:ext>
            </a:extLst>
          </p:cNvPr>
          <p:cNvSpPr txBox="1"/>
          <p:nvPr/>
        </p:nvSpPr>
        <p:spPr>
          <a:xfrm>
            <a:off x="6096000" y="5423579"/>
            <a:ext cx="169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err="1"/>
              <a:t>Marie-Eve</a:t>
            </a:r>
            <a:r>
              <a:rPr lang="fr-CA"/>
              <a:t> Naud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B8F29D-3AD7-423E-844A-6A60F902A2AF}"/>
              </a:ext>
            </a:extLst>
          </p:cNvPr>
          <p:cNvSpPr txBox="1"/>
          <p:nvPr/>
        </p:nvSpPr>
        <p:spPr>
          <a:xfrm>
            <a:off x="8162525" y="5402978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John </a:t>
            </a:r>
            <a:r>
              <a:rPr lang="fr-CA" err="1"/>
              <a:t>Ruan</a:t>
            </a:r>
            <a:endParaRPr lang="fr-CA"/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D433639-E31A-9088-48A1-8ABF3ED9E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32" y="3332725"/>
            <a:ext cx="1359579" cy="2039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452A7B-794E-050E-133B-BD11EC75CAB7}"/>
              </a:ext>
            </a:extLst>
          </p:cNvPr>
          <p:cNvSpPr txBox="1"/>
          <p:nvPr/>
        </p:nvSpPr>
        <p:spPr>
          <a:xfrm>
            <a:off x="9976479" y="5400239"/>
            <a:ext cx="178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err="1"/>
              <a:t>Érika</a:t>
            </a:r>
            <a:r>
              <a:rPr lang="en-CA"/>
              <a:t> Le Bourdais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0F8C3-87C3-4398-59DA-375A9AFF527A}"/>
              </a:ext>
            </a:extLst>
          </p:cNvPr>
          <p:cNvSpPr/>
          <p:nvPr/>
        </p:nvSpPr>
        <p:spPr>
          <a:xfrm>
            <a:off x="9867073" y="3280510"/>
            <a:ext cx="1889958" cy="2512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4B62A6-11C9-7DCE-E5F8-6F7A74258439}"/>
              </a:ext>
            </a:extLst>
          </p:cNvPr>
          <p:cNvSpPr txBox="1"/>
          <p:nvPr/>
        </p:nvSpPr>
        <p:spPr>
          <a:xfrm>
            <a:off x="9662913" y="5976847"/>
            <a:ext cx="229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New student member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6406C2-F206-1F73-F24F-D89E8927D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31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6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40A1-B95E-76F3-931B-C8C2B8236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Summer </a:t>
            </a:r>
            <a:r>
              <a:rPr lang="fr-CA" err="1"/>
              <a:t>school</a:t>
            </a:r>
            <a:r>
              <a:rPr lang="fr-CA"/>
              <a:t>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314F8-AE01-5F3F-BD13-AC0A3357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625"/>
            <a:ext cx="10515600" cy="4351338"/>
          </a:xfrm>
        </p:spPr>
        <p:txBody>
          <a:bodyPr/>
          <a:lstStyle/>
          <a:p>
            <a:r>
              <a:rPr lang="fr-CA"/>
              <a:t>5th </a:t>
            </a:r>
            <a:r>
              <a:rPr lang="fr-CA" err="1"/>
              <a:t>edition</a:t>
            </a:r>
            <a:r>
              <a:rPr lang="fr-CA"/>
              <a:t>, 60 participants</a:t>
            </a:r>
          </a:p>
          <a:p>
            <a:r>
              <a:rPr lang="fr-CA" err="1"/>
              <a:t>Thanks</a:t>
            </a:r>
            <a:r>
              <a:rPr lang="fr-CA"/>
              <a:t> to Adrian Liu! and all </a:t>
            </a:r>
            <a:r>
              <a:rPr lang="fr-CA" err="1"/>
              <a:t>instructors</a:t>
            </a:r>
            <a:r>
              <a:rPr lang="fr-CA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8C585-9B12-8059-6BD1-C03992EFC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3D4B63-9E0E-DB38-0120-837B0F86F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206" y="2598304"/>
            <a:ext cx="5679594" cy="42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8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6F529-26D5-D531-B35E-3B1C06D9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Summer school 2023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5656E5-B5F4-3A68-EF39-CC1B96961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66725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New date: </a:t>
            </a:r>
            <a:r>
              <a:rPr lang="en-CA" b="1" dirty="0">
                <a:solidFill>
                  <a:srgbClr val="FF0000"/>
                </a:solidFill>
              </a:rPr>
              <a:t>July 24-26</a:t>
            </a:r>
          </a:p>
          <a:p>
            <a:r>
              <a:rPr lang="en-CA" dirty="0">
                <a:solidFill>
                  <a:srgbClr val="FF0000"/>
                </a:solidFill>
              </a:rPr>
              <a:t>New location: Campus MIL, </a:t>
            </a:r>
            <a:r>
              <a:rPr lang="en-CA" dirty="0" err="1">
                <a:solidFill>
                  <a:srgbClr val="FF0000"/>
                </a:solidFill>
              </a:rPr>
              <a:t>UdeM</a:t>
            </a:r>
            <a:endParaRPr lang="en-CA" dirty="0">
              <a:solidFill>
                <a:srgbClr val="FF0000"/>
              </a:solidFill>
            </a:endParaRPr>
          </a:p>
          <a:p>
            <a:r>
              <a:rPr lang="en-CA" dirty="0"/>
              <a:t>Registration will open next Monday</a:t>
            </a:r>
          </a:p>
          <a:p>
            <a:pPr lvl="1"/>
            <a:r>
              <a:rPr lang="en-CA" dirty="0"/>
              <a:t>Register!</a:t>
            </a:r>
          </a:p>
          <a:p>
            <a:r>
              <a:rPr lang="en-CA" dirty="0"/>
              <a:t>Topics will include:</a:t>
            </a:r>
          </a:p>
          <a:p>
            <a:pPr lvl="1"/>
            <a:r>
              <a:rPr lang="en-CA" dirty="0"/>
              <a:t>JWST, CASTOR, LITEBIRD, LISA</a:t>
            </a:r>
          </a:p>
          <a:p>
            <a:pPr lvl="1"/>
            <a:r>
              <a:rPr lang="en-CA" dirty="0"/>
              <a:t>Mission development &amp; operation</a:t>
            </a:r>
          </a:p>
          <a:p>
            <a:pPr lvl="1"/>
            <a:r>
              <a:rPr lang="en-CA" dirty="0"/>
              <a:t>Access &amp; use of facilities</a:t>
            </a:r>
          </a:p>
          <a:p>
            <a:r>
              <a:rPr lang="en-CA" dirty="0"/>
              <a:t>Participation by CSA, DRDR, Industry</a:t>
            </a:r>
          </a:p>
          <a:p>
            <a:pPr lvl="1"/>
            <a:endParaRPr lang="en-CA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495AADD-4265-4A25-8E3D-3E5E326B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87D2E2-1AFA-1337-1F51-6297654F1E52}"/>
              </a:ext>
            </a:extLst>
          </p:cNvPr>
          <p:cNvSpPr txBox="1"/>
          <p:nvPr/>
        </p:nvSpPr>
        <p:spPr>
          <a:xfrm>
            <a:off x="8556171" y="2055813"/>
            <a:ext cx="269965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>
                <a:solidFill>
                  <a:schemeClr val="accent5">
                    <a:lumMod val="50000"/>
                  </a:schemeClr>
                </a:solidFill>
              </a:rPr>
              <a:t>July 24-26 in Montreal, QC</a:t>
            </a:r>
          </a:p>
        </p:txBody>
      </p:sp>
    </p:spTree>
    <p:extLst>
      <p:ext uri="{BB962C8B-B14F-4D97-AF65-F5344CB8AC3E}">
        <p14:creationId xmlns:p14="http://schemas.microsoft.com/office/powerpoint/2010/main" val="372537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D0BDE-3280-AE23-CB84-95BD1A6C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94" y="288537"/>
            <a:ext cx="2605074" cy="1325563"/>
          </a:xfrm>
        </p:spPr>
        <p:txBody>
          <a:bodyPr/>
          <a:lstStyle/>
          <a:p>
            <a:r>
              <a:rPr lang="fr-CA"/>
              <a:t>Calendrier CRAQ</a:t>
            </a:r>
          </a:p>
        </p:txBody>
      </p:sp>
      <p:pic>
        <p:nvPicPr>
          <p:cNvPr id="3" name="Picture 2" descr="https://i1.wp.com/www.exoplanetes.umontreal.ca/wp-content/uploads/2013/09/Olivia_Lim_2017-1.jpg?resize=200%2C300">
            <a:extLst>
              <a:ext uri="{FF2B5EF4-FFF2-40B4-BE49-F238E27FC236}">
                <a16:creationId xmlns:a16="http://schemas.microsoft.com/office/drawing/2014/main" id="{422C677C-B474-B4B2-D7F3-01B88CA53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94" y="1658680"/>
            <a:ext cx="1180041" cy="17700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arter Rhea – X-TRA">
            <a:extLst>
              <a:ext uri="{FF2B5EF4-FFF2-40B4-BE49-F238E27FC236}">
                <a16:creationId xmlns:a16="http://schemas.microsoft.com/office/drawing/2014/main" id="{C29A4917-54B1-9656-3E2B-853FFCEC7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2" t="195" r="15191" b="27459"/>
          <a:stretch/>
        </p:blipFill>
        <p:spPr bwMode="auto">
          <a:xfrm>
            <a:off x="1998060" y="1658680"/>
            <a:ext cx="1329939" cy="17700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3">
            <a:extLst>
              <a:ext uri="{FF2B5EF4-FFF2-40B4-BE49-F238E27FC236}">
                <a16:creationId xmlns:a16="http://schemas.microsoft.com/office/drawing/2014/main" id="{CD950A64-47E8-4CF9-A12F-AF2279F4AE14}"/>
              </a:ext>
            </a:extLst>
          </p:cNvPr>
          <p:cNvSpPr txBox="1"/>
          <p:nvPr/>
        </p:nvSpPr>
        <p:spPr>
          <a:xfrm>
            <a:off x="836521" y="3462320"/>
            <a:ext cx="232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/>
              <a:t>Olivia Lim              Carter </a:t>
            </a:r>
            <a:r>
              <a:rPr lang="fr-CA" sz="1400" err="1"/>
              <a:t>Rhea</a:t>
            </a:r>
            <a:endParaRPr lang="fr-CA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3D8204-B902-128B-6288-46E85D15A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300" y="439266"/>
            <a:ext cx="7772400" cy="6060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97D652-647F-2DB5-CC8A-5F4DE5A841B2}"/>
              </a:ext>
            </a:extLst>
          </p:cNvPr>
          <p:cNvSpPr txBox="1"/>
          <p:nvPr/>
        </p:nvSpPr>
        <p:spPr>
          <a:xfrm>
            <a:off x="1284014" y="3803676"/>
            <a:ext cx="1276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/>
              <a:t>MERCI!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27FD3-2573-DD4B-2818-E16A57FBC1C4}"/>
              </a:ext>
            </a:extLst>
          </p:cNvPr>
          <p:cNvSpPr txBox="1"/>
          <p:nvPr/>
        </p:nvSpPr>
        <p:spPr>
          <a:xfrm>
            <a:off x="101806" y="4491996"/>
            <a:ext cx="120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Pour 2024: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BCB85-2E58-C13D-1939-9911B3965DB4}"/>
              </a:ext>
            </a:extLst>
          </p:cNvPr>
          <p:cNvSpPr txBox="1"/>
          <p:nvPr/>
        </p:nvSpPr>
        <p:spPr>
          <a:xfrm>
            <a:off x="287903" y="6499991"/>
            <a:ext cx="15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Olivier Vincent</a:t>
            </a:r>
          </a:p>
        </p:txBody>
      </p:sp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82718E8-DE82-9A5D-02CB-EA095717B5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6001"/>
          <a:stretch/>
        </p:blipFill>
        <p:spPr>
          <a:xfrm>
            <a:off x="364370" y="4823682"/>
            <a:ext cx="1257233" cy="1676310"/>
          </a:xfrm>
          <a:prstGeom prst="rect">
            <a:avLst/>
          </a:prstGeom>
        </p:spPr>
      </p:pic>
      <p:pic>
        <p:nvPicPr>
          <p:cNvPr id="13" name="Picture 12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953F0E06-96FB-F036-FF33-80D338FE1B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r="16817" b="40555"/>
          <a:stretch/>
        </p:blipFill>
        <p:spPr>
          <a:xfrm>
            <a:off x="2032695" y="4823682"/>
            <a:ext cx="1265915" cy="16763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1E30FF-953B-F037-6D9C-055ED92D6F41}"/>
              </a:ext>
            </a:extLst>
          </p:cNvPr>
          <p:cNvSpPr txBox="1"/>
          <p:nvPr/>
        </p:nvSpPr>
        <p:spPr>
          <a:xfrm>
            <a:off x="1888604" y="6499991"/>
            <a:ext cx="188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Louis-Simon </a:t>
            </a:r>
            <a:r>
              <a:rPr lang="fr-CA" err="1"/>
              <a:t>Guité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45549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655</Words>
  <Application>Microsoft Macintosh PowerPoint</Application>
  <PresentationFormat>Widescreen</PresentationFormat>
  <Paragraphs>167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Helvetica Light</vt:lpstr>
      <vt:lpstr>Thème Office</vt:lpstr>
      <vt:lpstr>PowerPoint Presentation</vt:lpstr>
      <vt:lpstr>35 cochercheurs/cochercheuses de 6 institutions</vt:lpstr>
      <vt:lpstr>35 cochercheurs/cochercheuses de 6 institutions</vt:lpstr>
      <vt:lpstr>262 personnes!</vt:lpstr>
      <vt:lpstr>Conseil Scientifique et de Direction</vt:lpstr>
      <vt:lpstr>PowerPoint Presentation</vt:lpstr>
      <vt:lpstr>Summer school 2022</vt:lpstr>
      <vt:lpstr>Summer school 2023</vt:lpstr>
      <vt:lpstr>Calendrier CRAQ</vt:lpstr>
      <vt:lpstr>Stages étudiants internationaux (2500$/mois)</vt:lpstr>
      <vt:lpstr>Grants/scholarships</vt:lpstr>
      <vt:lpstr>Outreach activities</vt:lpstr>
      <vt:lpstr>Éclipse 8 avril 2024</vt:lpstr>
      <vt:lpstr>Prix/Awards</vt:lpstr>
      <vt:lpstr>Partenariats</vt:lpstr>
      <vt:lpstr>Renouvellement de la subvention</vt:lpstr>
      <vt:lpstr>This year’s meeting</vt:lpstr>
      <vt:lpstr>Programme de la rencontre Meeting program</vt:lpstr>
      <vt:lpstr>PowerPoint Presentation</vt:lpstr>
      <vt:lpstr>PowerPoint Presentation</vt:lpstr>
      <vt:lpstr>Stages étudiants internationaux (2500$/mois)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Bergeron</dc:creator>
  <cp:lastModifiedBy>David Lafrenière</cp:lastModifiedBy>
  <cp:revision>1</cp:revision>
  <dcterms:created xsi:type="dcterms:W3CDTF">2021-01-26T21:03:27Z</dcterms:created>
  <dcterms:modified xsi:type="dcterms:W3CDTF">2023-05-09T11:43:54Z</dcterms:modified>
</cp:coreProperties>
</file>