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Dosis"/>
      <p:regular r:id="rId27"/>
      <p:bold r:id="rId28"/>
    </p:embeddedFont>
    <p:embeddedFont>
      <p:font typeface="Patua One"/>
      <p:regular r:id="rId29"/>
    </p:embeddedFont>
    <p:embeddedFont>
      <p:font typeface="Mountains of Christmas"/>
      <p:regular r:id="rId30"/>
      <p:bold r:id="rId31"/>
    </p:embeddedFont>
    <p:embeddedFont>
      <p:font typeface="Nunito"/>
      <p:regular r:id="rId32"/>
      <p:bold r:id="rId33"/>
      <p:italic r:id="rId34"/>
      <p:boldItalic r:id="rId35"/>
    </p:embeddedFont>
    <p:embeddedFont>
      <p:font typeface="Poppins"/>
      <p:regular r:id="rId36"/>
      <p:bold r:id="rId37"/>
      <p:italic r:id="rId38"/>
      <p:boldItalic r:id="rId39"/>
    </p:embeddedFont>
    <p:embeddedFont>
      <p:font typeface="Hind Siliguri Medium"/>
      <p:regular r:id="rId40"/>
      <p:bold r:id="rId41"/>
    </p:embeddedFont>
    <p:embeddedFont>
      <p:font typeface="Nunito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06">
          <p15:clr>
            <a:srgbClr val="9AA0A6"/>
          </p15:clr>
        </p15:guide>
        <p15:guide id="2" orient="horz" pos="2443">
          <p15:clr>
            <a:srgbClr val="9AA0A6"/>
          </p15:clr>
        </p15:guide>
        <p15:guide id="3" pos="2880">
          <p15:clr>
            <a:srgbClr val="A4A3A4"/>
          </p15:clr>
        </p15:guide>
      </p15:sldGuideLst>
    </p:ext>
    <p:ext uri="GoogleSlidesCustomDataVersion2">
      <go:slidesCustomData xmlns:go="http://customooxmlschemas.google.com/" r:id="rId46" roundtripDataSignature="AMtx7mjZTXzfBtackpTvwWxZ7UaRCJx0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06" orient="horz"/>
        <p:guide pos="2443"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indSiliguriMedium-regular.fntdata"/><Relationship Id="rId20" Type="http://schemas.openxmlformats.org/officeDocument/2006/relationships/slide" Target="slides/slide15.xml"/><Relationship Id="rId42" Type="http://schemas.openxmlformats.org/officeDocument/2006/relationships/font" Target="fonts/NunitoSans-regular.fntdata"/><Relationship Id="rId41" Type="http://schemas.openxmlformats.org/officeDocument/2006/relationships/font" Target="fonts/HindSiliguriMedium-bold.fntdata"/><Relationship Id="rId22" Type="http://schemas.openxmlformats.org/officeDocument/2006/relationships/slide" Target="slides/slide17.xml"/><Relationship Id="rId44" Type="http://schemas.openxmlformats.org/officeDocument/2006/relationships/font" Target="fonts/NunitoSans-italic.fntdata"/><Relationship Id="rId21" Type="http://schemas.openxmlformats.org/officeDocument/2006/relationships/slide" Target="slides/slide16.xml"/><Relationship Id="rId43" Type="http://schemas.openxmlformats.org/officeDocument/2006/relationships/font" Target="fonts/NunitoSans-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Nunito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Dosis-bold.fntdata"/><Relationship Id="rId27" Type="http://schemas.openxmlformats.org/officeDocument/2006/relationships/font" Target="fonts/Dosi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atuaOne-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untainsofChristmas-bold.fntdata"/><Relationship Id="rId30" Type="http://schemas.openxmlformats.org/officeDocument/2006/relationships/font" Target="fonts/MountainsofChristmas-regular.fntdata"/><Relationship Id="rId11" Type="http://schemas.openxmlformats.org/officeDocument/2006/relationships/slide" Target="slides/slide6.xml"/><Relationship Id="rId33" Type="http://schemas.openxmlformats.org/officeDocument/2006/relationships/font" Target="fonts/Nunito-bold.fntdata"/><Relationship Id="rId10" Type="http://schemas.openxmlformats.org/officeDocument/2006/relationships/slide" Target="slides/slide5.xml"/><Relationship Id="rId32" Type="http://schemas.openxmlformats.org/officeDocument/2006/relationships/font" Target="fonts/Nunito-regular.fntdata"/><Relationship Id="rId13" Type="http://schemas.openxmlformats.org/officeDocument/2006/relationships/slide" Target="slides/slide8.xml"/><Relationship Id="rId35" Type="http://schemas.openxmlformats.org/officeDocument/2006/relationships/font" Target="fonts/Nunito-boldItalic.fntdata"/><Relationship Id="rId12" Type="http://schemas.openxmlformats.org/officeDocument/2006/relationships/slide" Target="slides/slide7.xml"/><Relationship Id="rId34" Type="http://schemas.openxmlformats.org/officeDocument/2006/relationships/font" Target="fonts/Nunito-italic.fntdata"/><Relationship Id="rId15" Type="http://schemas.openxmlformats.org/officeDocument/2006/relationships/slide" Target="slides/slide10.xml"/><Relationship Id="rId37" Type="http://schemas.openxmlformats.org/officeDocument/2006/relationships/font" Target="fonts/Poppins-bold.fntdata"/><Relationship Id="rId14" Type="http://schemas.openxmlformats.org/officeDocument/2006/relationships/slide" Target="slides/slide9.xml"/><Relationship Id="rId36" Type="http://schemas.openxmlformats.org/officeDocument/2006/relationships/font" Target="fonts/Poppins-regular.fntdata"/><Relationship Id="rId17" Type="http://schemas.openxmlformats.org/officeDocument/2006/relationships/slide" Target="slides/slide12.xml"/><Relationship Id="rId39" Type="http://schemas.openxmlformats.org/officeDocument/2006/relationships/font" Target="fonts/Poppins-boldItalic.fntdata"/><Relationship Id="rId16" Type="http://schemas.openxmlformats.org/officeDocument/2006/relationships/slide" Target="slides/slide11.xml"/><Relationship Id="rId38" Type="http://schemas.openxmlformats.org/officeDocument/2006/relationships/font" Target="fonts/Poppi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8" name="Shape 3158"/>
        <p:cNvGrpSpPr/>
        <p:nvPr/>
      </p:nvGrpSpPr>
      <p:grpSpPr>
        <a:xfrm>
          <a:off x="0" y="0"/>
          <a:ext cx="0" cy="0"/>
          <a:chOff x="0" y="0"/>
          <a:chExt cx="0" cy="0"/>
        </a:xfrm>
      </p:grpSpPr>
      <p:sp>
        <p:nvSpPr>
          <p:cNvPr id="3159" name="Google Shape;315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0" name="Google Shape;31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A"/>
              <a:t>Under review for Nature Astronomy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0" name="Shape 3650"/>
        <p:cNvGrpSpPr/>
        <p:nvPr/>
      </p:nvGrpSpPr>
      <p:grpSpPr>
        <a:xfrm>
          <a:off x="0" y="0"/>
          <a:ext cx="0" cy="0"/>
          <a:chOff x="0" y="0"/>
          <a:chExt cx="0" cy="0"/>
        </a:xfrm>
      </p:grpSpPr>
      <p:sp>
        <p:nvSpPr>
          <p:cNvPr id="3651" name="Google Shape;365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2" name="Google Shape;365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A"/>
              <a:t>These very different behavior between the day side and nightside was observed for the first time on WASP-121, and actually </a:t>
            </a:r>
            <a:endParaRPr/>
          </a:p>
          <a:p>
            <a:pPr indent="0" lvl="0" marL="0" rtl="0" algn="l">
              <a:lnSpc>
                <a:spcPct val="100000"/>
              </a:lnSpc>
              <a:spcBef>
                <a:spcPts val="0"/>
              </a:spcBef>
              <a:spcAft>
                <a:spcPts val="0"/>
              </a:spcAft>
              <a:buSzPts val="1100"/>
              <a:buNone/>
            </a:pPr>
            <a:r>
              <a:rPr lang="fr-CA"/>
              <a:t>These observations needed full HST orbits, whereas our 3 sequences are only 9h.</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A"/>
              <a:t>Nonehas been published yet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7" name="Shape 3717"/>
        <p:cNvGrpSpPr/>
        <p:nvPr/>
      </p:nvGrpSpPr>
      <p:grpSpPr>
        <a:xfrm>
          <a:off x="0" y="0"/>
          <a:ext cx="0" cy="0"/>
          <a:chOff x="0" y="0"/>
          <a:chExt cx="0" cy="0"/>
        </a:xfrm>
      </p:grpSpPr>
      <p:sp>
        <p:nvSpPr>
          <p:cNvPr id="3718" name="Google Shape;371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9" name="Google Shape;371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A"/>
              <a:t>We wanted better blob figures so we ran MCMC retrievals, and found the best-fit model,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2" name="Shape 3792"/>
        <p:cNvGrpSpPr/>
        <p:nvPr/>
      </p:nvGrpSpPr>
      <p:grpSpPr>
        <a:xfrm>
          <a:off x="0" y="0"/>
          <a:ext cx="0" cy="0"/>
          <a:chOff x="0" y="0"/>
          <a:chExt cx="0" cy="0"/>
        </a:xfrm>
      </p:grpSpPr>
      <p:sp>
        <p:nvSpPr>
          <p:cNvPr id="3793" name="Google Shape;379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4" name="Google Shape;379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just">
              <a:lnSpc>
                <a:spcPct val="100000"/>
              </a:lnSpc>
              <a:spcBef>
                <a:spcPts val="0"/>
              </a:spcBef>
              <a:spcAft>
                <a:spcPts val="0"/>
              </a:spcAft>
              <a:buClr>
                <a:schemeClr val="dk1"/>
              </a:buClr>
              <a:buSzPts val="1400"/>
              <a:buNone/>
            </a:pPr>
            <a:r>
              <a:t/>
            </a:r>
            <a:endParaRPr sz="1400">
              <a:solidFill>
                <a:schemeClr val="dk1"/>
              </a:solidFill>
              <a:highlight>
                <a:srgbClr val="F8F2F4"/>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3" name="Shape 3873"/>
        <p:cNvGrpSpPr/>
        <p:nvPr/>
      </p:nvGrpSpPr>
      <p:grpSpPr>
        <a:xfrm>
          <a:off x="0" y="0"/>
          <a:ext cx="0" cy="0"/>
          <a:chOff x="0" y="0"/>
          <a:chExt cx="0" cy="0"/>
        </a:xfrm>
      </p:grpSpPr>
      <p:sp>
        <p:nvSpPr>
          <p:cNvPr id="3874" name="Google Shape;387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5" name="Google Shape;387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2" name="Shape 4022"/>
        <p:cNvGrpSpPr/>
        <p:nvPr/>
      </p:nvGrpSpPr>
      <p:grpSpPr>
        <a:xfrm>
          <a:off x="0" y="0"/>
          <a:ext cx="0" cy="0"/>
          <a:chOff x="0" y="0"/>
          <a:chExt cx="0" cy="0"/>
        </a:xfrm>
      </p:grpSpPr>
      <p:sp>
        <p:nvSpPr>
          <p:cNvPr id="4023" name="Google Shape;402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4" name="Google Shape;402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A"/>
              <a:t>We wanted better blob figures so we ran MCMC retrievals, and found the best-fit model,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5" name="Shape 4095"/>
        <p:cNvGrpSpPr/>
        <p:nvPr/>
      </p:nvGrpSpPr>
      <p:grpSpPr>
        <a:xfrm>
          <a:off x="0" y="0"/>
          <a:ext cx="0" cy="0"/>
          <a:chOff x="0" y="0"/>
          <a:chExt cx="0" cy="0"/>
        </a:xfrm>
      </p:grpSpPr>
      <p:sp>
        <p:nvSpPr>
          <p:cNvPr id="4096" name="Google Shape;409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7" name="Google Shape;409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A"/>
              <a:t>Une belle image du détecteur de SPIRou, colorisé en fausse couleur par Étienne Aritgau et où on voit bien la contribution des 2 fibres science et la fibre de calibration.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A"/>
              <a:t>C'est à partir de ces images là qu'on va venir extraire les spectres, donc l'intensité lumineuse en fonction de la longueur d'onde.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A"/>
              <a:t>En principe ce serait le fun que les raies d’absorption quon voit ici soit directement le signal de la planète, mais c’est maleureusement pas ça. C'est un peu plus complexe que ça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4" name="Shape 4104"/>
        <p:cNvGrpSpPr/>
        <p:nvPr/>
      </p:nvGrpSpPr>
      <p:grpSpPr>
        <a:xfrm>
          <a:off x="0" y="0"/>
          <a:ext cx="0" cy="0"/>
          <a:chOff x="0" y="0"/>
          <a:chExt cx="0" cy="0"/>
        </a:xfrm>
      </p:grpSpPr>
      <p:sp>
        <p:nvSpPr>
          <p:cNvPr id="4105" name="Google Shape;410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6" name="Google Shape;410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5" name="Shape 4185"/>
        <p:cNvGrpSpPr/>
        <p:nvPr/>
      </p:nvGrpSpPr>
      <p:grpSpPr>
        <a:xfrm>
          <a:off x="0" y="0"/>
          <a:ext cx="0" cy="0"/>
          <a:chOff x="0" y="0"/>
          <a:chExt cx="0" cy="0"/>
        </a:xfrm>
      </p:grpSpPr>
      <p:sp>
        <p:nvSpPr>
          <p:cNvPr id="4186" name="Google Shape;418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7" name="Google Shape;418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3" name="Shape 4263"/>
        <p:cNvGrpSpPr/>
        <p:nvPr/>
      </p:nvGrpSpPr>
      <p:grpSpPr>
        <a:xfrm>
          <a:off x="0" y="0"/>
          <a:ext cx="0" cy="0"/>
          <a:chOff x="0" y="0"/>
          <a:chExt cx="0" cy="0"/>
        </a:xfrm>
      </p:grpSpPr>
      <p:sp>
        <p:nvSpPr>
          <p:cNvPr id="4264" name="Google Shape;426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5" name="Google Shape;426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1" name="Shape 4271"/>
        <p:cNvGrpSpPr/>
        <p:nvPr/>
      </p:nvGrpSpPr>
      <p:grpSpPr>
        <a:xfrm>
          <a:off x="0" y="0"/>
          <a:ext cx="0" cy="0"/>
          <a:chOff x="0" y="0"/>
          <a:chExt cx="0" cy="0"/>
        </a:xfrm>
      </p:grpSpPr>
      <p:sp>
        <p:nvSpPr>
          <p:cNvPr id="4272" name="Google Shape;427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3" name="Google Shape;427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8" name="Shape 3218"/>
        <p:cNvGrpSpPr/>
        <p:nvPr/>
      </p:nvGrpSpPr>
      <p:grpSpPr>
        <a:xfrm>
          <a:off x="0" y="0"/>
          <a:ext cx="0" cy="0"/>
          <a:chOff x="0" y="0"/>
          <a:chExt cx="0" cy="0"/>
        </a:xfrm>
      </p:grpSpPr>
      <p:sp>
        <p:nvSpPr>
          <p:cNvPr id="3219" name="Google Shape;321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0" name="Google Shape;322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CA" sz="1600">
                <a:solidFill>
                  <a:schemeClr val="dk1"/>
                </a:solidFill>
                <a:latin typeface="Nunito"/>
                <a:ea typeface="Nunito"/>
                <a:cs typeface="Nunito"/>
                <a:sym typeface="Nunito"/>
              </a:rPr>
              <a:t>tell you the story of what I've been working on the past 7 months</a:t>
            </a:r>
            <a:endParaRPr sz="1600">
              <a:solidFill>
                <a:schemeClr val="dk1"/>
              </a:solidFill>
              <a:highlight>
                <a:srgbClr val="F8F2F4"/>
              </a:highlight>
              <a:latin typeface="Nunito"/>
              <a:ea typeface="Nunito"/>
              <a:cs typeface="Nunito"/>
              <a:sym typeface="Nuni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6" name="Shape 4316"/>
        <p:cNvGrpSpPr/>
        <p:nvPr/>
      </p:nvGrpSpPr>
      <p:grpSpPr>
        <a:xfrm>
          <a:off x="0" y="0"/>
          <a:ext cx="0" cy="0"/>
          <a:chOff x="0" y="0"/>
          <a:chExt cx="0" cy="0"/>
        </a:xfrm>
      </p:grpSpPr>
      <p:sp>
        <p:nvSpPr>
          <p:cNvPr id="4317" name="Google Shape;431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8" name="Google Shape;431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A"/>
              <a:t>Ça va nous prendre une méthode qui permet d'aller combiner le signal de toutes les raies en même temps, sur l'ensemble de la place spectra cleouverte.</a:t>
            </a:r>
            <a:endParaRPr/>
          </a:p>
          <a:p>
            <a:pPr indent="0" lvl="0" marL="0" rtl="0" algn="l">
              <a:lnSpc>
                <a:spcPct val="100000"/>
              </a:lnSpc>
              <a:spcBef>
                <a:spcPts val="0"/>
              </a:spcBef>
              <a:spcAft>
                <a:spcPts val="0"/>
              </a:spcAft>
              <a:buSzPts val="1100"/>
              <a:buNone/>
            </a:pPr>
            <a:r>
              <a:rPr lang="fr-CA"/>
              <a:t>Et c'est exactement ce que la correlation croisée va nous permettre de faire.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A"/>
              <a:t>Si on prend l'exemple montré ici : on a notre signal qu'on chercher en pointillé et on va venir généré un modèle de ce qu'on pense qu'il y a comme signal et on va le shifter à différente vitesse pour voir si y'en a une où la correlation est bonne. Si notre modèle est le bon (ou à peu près bon) on va avoir un pic de correlation.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A"/>
              <a:t>Mais là pour comparer des pomme avec des pommes, il va falloir appliquer le même traitement qu'on a appliqué aux données mais au modèle, parce qu'on voit ici que notre séquence modèle idéalisé à l'étape 2 a été affectée par le traitement des données qu'on voit à l'étape 7. Donc c'est aussi inclus dans l'analyse.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6" name="Shape 4406"/>
        <p:cNvGrpSpPr/>
        <p:nvPr/>
      </p:nvGrpSpPr>
      <p:grpSpPr>
        <a:xfrm>
          <a:off x="0" y="0"/>
          <a:ext cx="0" cy="0"/>
          <a:chOff x="0" y="0"/>
          <a:chExt cx="0" cy="0"/>
        </a:xfrm>
      </p:grpSpPr>
      <p:sp>
        <p:nvSpPr>
          <p:cNvPr id="4407" name="Google Shape;440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8" name="Google Shape;440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4" name="Shape 3224"/>
        <p:cNvGrpSpPr/>
        <p:nvPr/>
      </p:nvGrpSpPr>
      <p:grpSpPr>
        <a:xfrm>
          <a:off x="0" y="0"/>
          <a:ext cx="0" cy="0"/>
          <a:chOff x="0" y="0"/>
          <a:chExt cx="0" cy="0"/>
        </a:xfrm>
      </p:grpSpPr>
      <p:sp>
        <p:nvSpPr>
          <p:cNvPr id="3225" name="Google Shape;322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6" name="Google Shape;322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5" name="Shape 3305"/>
        <p:cNvGrpSpPr/>
        <p:nvPr/>
      </p:nvGrpSpPr>
      <p:grpSpPr>
        <a:xfrm>
          <a:off x="0" y="0"/>
          <a:ext cx="0" cy="0"/>
          <a:chOff x="0" y="0"/>
          <a:chExt cx="0" cy="0"/>
        </a:xfrm>
      </p:grpSpPr>
      <p:sp>
        <p:nvSpPr>
          <p:cNvPr id="3306" name="Google Shape;330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7" name="Google Shape;330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A"/>
              <a:t>These objects orbits very close to their star, and is thus in synchronous  rotation , always showing the same side to the star.</a:t>
            </a:r>
            <a:endParaRPr/>
          </a:p>
          <a:p>
            <a:pPr indent="0" lvl="0" marL="0" rtl="0" algn="l">
              <a:lnSpc>
                <a:spcPct val="100000"/>
              </a:lnSpc>
              <a:spcBef>
                <a:spcPts val="0"/>
              </a:spcBef>
              <a:spcAft>
                <a:spcPts val="0"/>
              </a:spcAft>
              <a:buSzPts val="1100"/>
              <a:buNone/>
            </a:pPr>
            <a:r>
              <a:rPr lang="fr-CA"/>
              <a:t>Permanent dayside and permanent nightside</a:t>
            </a:r>
            <a:endParaRPr/>
          </a:p>
          <a:p>
            <a:pPr indent="0" lvl="0" marL="0" rtl="0" algn="l">
              <a:lnSpc>
                <a:spcPct val="100000"/>
              </a:lnSpc>
              <a:spcBef>
                <a:spcPts val="0"/>
              </a:spcBef>
              <a:spcAft>
                <a:spcPts val="0"/>
              </a:spcAft>
              <a:buSzPts val="1100"/>
              <a:buNone/>
            </a:pPr>
            <a:r>
              <a:rPr lang="fr-CA"/>
              <a:t>The permanent dayside can be hot enough to dissociate molecules like water and molecular hydrogen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A"/>
              <a:t>We expect to see Very different things!!!!!!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1" name="Shape 3461"/>
        <p:cNvGrpSpPr/>
        <p:nvPr/>
      </p:nvGrpSpPr>
      <p:grpSpPr>
        <a:xfrm>
          <a:off x="0" y="0"/>
          <a:ext cx="0" cy="0"/>
          <a:chOff x="0" y="0"/>
          <a:chExt cx="0" cy="0"/>
        </a:xfrm>
      </p:grpSpPr>
      <p:sp>
        <p:nvSpPr>
          <p:cNvPr id="3462" name="Google Shape;346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3" name="Google Shape;346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CA" sz="1600">
                <a:solidFill>
                  <a:schemeClr val="dk1"/>
                </a:solidFill>
                <a:latin typeface="Nunito"/>
                <a:ea typeface="Nunito"/>
                <a:cs typeface="Nunito"/>
                <a:sym typeface="Nunito"/>
              </a:rPr>
              <a:t>Mais comme dirait Evgenia Sholknik :</a:t>
            </a:r>
            <a:endParaRPr/>
          </a:p>
          <a:p>
            <a:pPr indent="0" lvl="0" marL="0" rtl="0" algn="just">
              <a:lnSpc>
                <a:spcPct val="100000"/>
              </a:lnSpc>
              <a:spcBef>
                <a:spcPts val="0"/>
              </a:spcBef>
              <a:spcAft>
                <a:spcPts val="0"/>
              </a:spcAft>
              <a:buClr>
                <a:schemeClr val="dk1"/>
              </a:buClr>
              <a:buSzPts val="1100"/>
              <a:buFont typeface="Arial"/>
              <a:buNone/>
            </a:pPr>
            <a:r>
              <a:rPr lang="fr-CA" sz="1600">
                <a:solidFill>
                  <a:schemeClr val="dk1"/>
                </a:solidFill>
                <a:latin typeface="Nunito"/>
                <a:ea typeface="Nunito"/>
                <a:cs typeface="Nunito"/>
                <a:sym typeface="Nunito"/>
              </a:rPr>
              <a:t>Nos meilleures chances de répondre à cette question est d'étudier  les exoplanètes (donc les planètes qui orbitent les étoiles autres que le soleil) et ultimement détecter des biosignatures, c-a-d des signes de vie</a:t>
            </a:r>
            <a:endParaRPr/>
          </a:p>
          <a:p>
            <a:pPr indent="0" lvl="0" marL="0" rtl="0" algn="just">
              <a:lnSpc>
                <a:spcPct val="100000"/>
              </a:lnSpc>
              <a:spcBef>
                <a:spcPts val="0"/>
              </a:spcBef>
              <a:spcAft>
                <a:spcPts val="0"/>
              </a:spcAft>
              <a:buClr>
                <a:schemeClr val="dk1"/>
              </a:buClr>
              <a:buSzPts val="1100"/>
              <a:buFont typeface="Arial"/>
              <a:buNone/>
            </a:pPr>
            <a:r>
              <a:t/>
            </a:r>
            <a:endParaRPr sz="1600">
              <a:solidFill>
                <a:schemeClr val="dk1"/>
              </a:solidFill>
              <a:highlight>
                <a:srgbClr val="F8F2F4"/>
              </a:highlight>
              <a:latin typeface="Nunito"/>
              <a:ea typeface="Nunito"/>
              <a:cs typeface="Nunito"/>
              <a:sym typeface="Nunito"/>
            </a:endParaRPr>
          </a:p>
          <a:p>
            <a:pPr indent="0" lvl="0" marL="0" rtl="0" algn="just">
              <a:lnSpc>
                <a:spcPct val="100000"/>
              </a:lnSpc>
              <a:spcBef>
                <a:spcPts val="0"/>
              </a:spcBef>
              <a:spcAft>
                <a:spcPts val="0"/>
              </a:spcAft>
              <a:buClr>
                <a:schemeClr val="dk1"/>
              </a:buClr>
              <a:buSzPts val="1100"/>
              <a:buFont typeface="Arial"/>
              <a:buNone/>
            </a:pPr>
            <a:r>
              <a:rPr lang="fr-CA" sz="1600">
                <a:solidFill>
                  <a:schemeClr val="dk1"/>
                </a:solidFill>
                <a:highlight>
                  <a:srgbClr val="F8F2F4"/>
                </a:highlight>
                <a:latin typeface="Nunito"/>
                <a:ea typeface="Nunito"/>
                <a:cs typeface="Nunito"/>
                <a:sym typeface="Nunito"/>
              </a:rPr>
              <a:t>Mais ça fait seulement une 30aine d'années qu'on a détecté les premières exoplanètes ou des candidates et donc qu'on peut envisager avec plus de certitude qu'un monde comme le nôtre existe ailleurs</a:t>
            </a:r>
            <a:endParaRPr/>
          </a:p>
          <a:p>
            <a:pPr indent="0" lvl="0" marL="0" rtl="0" algn="just">
              <a:lnSpc>
                <a:spcPct val="100000"/>
              </a:lnSpc>
              <a:spcBef>
                <a:spcPts val="0"/>
              </a:spcBef>
              <a:spcAft>
                <a:spcPts val="0"/>
              </a:spcAft>
              <a:buClr>
                <a:schemeClr val="dk1"/>
              </a:buClr>
              <a:buSzPts val="1100"/>
              <a:buFont typeface="Arial"/>
              <a:buNone/>
            </a:pPr>
            <a:r>
              <a:t/>
            </a:r>
            <a:endParaRPr sz="1600">
              <a:solidFill>
                <a:schemeClr val="dk1"/>
              </a:solidFill>
              <a:highlight>
                <a:srgbClr val="F8F2F4"/>
              </a:highlight>
              <a:latin typeface="Nunito"/>
              <a:ea typeface="Nunito"/>
              <a:cs typeface="Nunito"/>
              <a:sym typeface="Nunito"/>
            </a:endParaRPr>
          </a:p>
          <a:p>
            <a:pPr indent="0" lvl="0" marL="0" rtl="0" algn="just">
              <a:lnSpc>
                <a:spcPct val="100000"/>
              </a:lnSpc>
              <a:spcBef>
                <a:spcPts val="0"/>
              </a:spcBef>
              <a:spcAft>
                <a:spcPts val="0"/>
              </a:spcAft>
              <a:buClr>
                <a:schemeClr val="dk1"/>
              </a:buClr>
              <a:buSzPts val="1100"/>
              <a:buFont typeface="Arial"/>
              <a:buNone/>
            </a:pPr>
            <a:r>
              <a:rPr lang="fr-CA" sz="1600">
                <a:solidFill>
                  <a:schemeClr val="dk1"/>
                </a:solidFill>
                <a:highlight>
                  <a:srgbClr val="F8F2F4"/>
                </a:highlight>
                <a:latin typeface="Nunito"/>
                <a:ea typeface="Nunito"/>
                <a:cs typeface="Nunito"/>
                <a:sym typeface="Nunito"/>
              </a:rPr>
              <a:t>Depuis ce temps là, le domaine de l'exoplanétologie a pas arrêter de grandir</a:t>
            </a:r>
            <a:endParaRPr/>
          </a:p>
          <a:p>
            <a:pPr indent="0" lvl="0" marL="0" rtl="0" algn="just">
              <a:lnSpc>
                <a:spcPct val="100000"/>
              </a:lnSpc>
              <a:spcBef>
                <a:spcPts val="0"/>
              </a:spcBef>
              <a:spcAft>
                <a:spcPts val="0"/>
              </a:spcAft>
              <a:buClr>
                <a:schemeClr val="dk1"/>
              </a:buClr>
              <a:buSzPts val="1100"/>
              <a:buFont typeface="Arial"/>
              <a:buNone/>
            </a:pPr>
            <a:r>
              <a:rPr lang="fr-CA" sz="1600">
                <a:solidFill>
                  <a:schemeClr val="dk1"/>
                </a:solidFill>
                <a:highlight>
                  <a:srgbClr val="F8F2F4"/>
                </a:highlight>
                <a:latin typeface="Nunito"/>
                <a:ea typeface="Nunito"/>
                <a:cs typeface="Nunito"/>
                <a:sym typeface="Nunito"/>
              </a:rPr>
              <a:t>Autant qu'on connaissait aucune exoplanète avant les années 80, autant qu'aujourd'hui on est rendu à plus de 5000 exoplanètes connues.</a:t>
            </a:r>
            <a:endParaRPr/>
          </a:p>
          <a:p>
            <a:pPr indent="0" lvl="0" marL="0" rtl="0" algn="just">
              <a:lnSpc>
                <a:spcPct val="100000"/>
              </a:lnSpc>
              <a:spcBef>
                <a:spcPts val="0"/>
              </a:spcBef>
              <a:spcAft>
                <a:spcPts val="0"/>
              </a:spcAft>
              <a:buClr>
                <a:schemeClr val="dk1"/>
              </a:buClr>
              <a:buSzPts val="1100"/>
              <a:buFont typeface="Arial"/>
              <a:buNone/>
            </a:pPr>
            <a:r>
              <a:t/>
            </a:r>
            <a:endParaRPr sz="1600">
              <a:solidFill>
                <a:schemeClr val="dk1"/>
              </a:solidFill>
              <a:highlight>
                <a:srgbClr val="F8F2F4"/>
              </a:highlight>
              <a:latin typeface="Nunito"/>
              <a:ea typeface="Nunito"/>
              <a:cs typeface="Nunito"/>
              <a:sym typeface="Nuni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8" name="Shape 3468"/>
        <p:cNvGrpSpPr/>
        <p:nvPr/>
      </p:nvGrpSpPr>
      <p:grpSpPr>
        <a:xfrm>
          <a:off x="0" y="0"/>
          <a:ext cx="0" cy="0"/>
          <a:chOff x="0" y="0"/>
          <a:chExt cx="0" cy="0"/>
        </a:xfrm>
      </p:grpSpPr>
      <p:sp>
        <p:nvSpPr>
          <p:cNvPr id="3469" name="Google Shape;346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0" name="Google Shape;347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A"/>
              <a:t>Donc si on regarde une séquence temporelle du spectre d'une étoile et de sa planète, on quoi que le signal de l'étoile, bouge a peu près pas (même si ca bouge, mais à cette échelle là on le voit pas) et le signal de la planète qui oscille beaucoup plus. </a:t>
            </a:r>
            <a:endParaRPr/>
          </a:p>
          <a:p>
            <a:pPr indent="0" lvl="0" marL="0" rtl="0" algn="l">
              <a:lnSpc>
                <a:spcPct val="100000"/>
              </a:lnSpc>
              <a:spcBef>
                <a:spcPts val="0"/>
              </a:spcBef>
              <a:spcAft>
                <a:spcPts val="0"/>
              </a:spcAft>
              <a:buSzPts val="1100"/>
              <a:buNone/>
            </a:pPr>
            <a:r>
              <a:rPr lang="fr-CA"/>
              <a:t>Pi ça on aime ça, parce que c'est plus facile de distinguer les deux signaux, vu quils ont pas les mêmes décalages.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7" name="Shape 3517"/>
        <p:cNvGrpSpPr/>
        <p:nvPr/>
      </p:nvGrpSpPr>
      <p:grpSpPr>
        <a:xfrm>
          <a:off x="0" y="0"/>
          <a:ext cx="0" cy="0"/>
          <a:chOff x="0" y="0"/>
          <a:chExt cx="0" cy="0"/>
        </a:xfrm>
      </p:grpSpPr>
      <p:sp>
        <p:nvSpPr>
          <p:cNvPr id="3518" name="Google Shape;351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9" name="Google Shape;351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A"/>
              <a:t>These spectra can give a lot of information on the composition (ex. water), but also thermal information</a:t>
            </a:r>
            <a:endParaRPr/>
          </a:p>
          <a:p>
            <a:pPr indent="0" lvl="0" marL="0" rtl="0" algn="l">
              <a:lnSpc>
                <a:spcPct val="100000"/>
              </a:lnSpc>
              <a:spcBef>
                <a:spcPts val="0"/>
              </a:spcBef>
              <a:spcAft>
                <a:spcPts val="0"/>
              </a:spcAft>
              <a:buSzPts val="1100"/>
              <a:buNone/>
            </a:pPr>
            <a:r>
              <a:rPr lang="fr-CA"/>
              <a:t>this spectrum thell us that the atmosphere warm with altitude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5" name="Shape 3585"/>
        <p:cNvGrpSpPr/>
        <p:nvPr/>
      </p:nvGrpSpPr>
      <p:grpSpPr>
        <a:xfrm>
          <a:off x="0" y="0"/>
          <a:ext cx="0" cy="0"/>
          <a:chOff x="0" y="0"/>
          <a:chExt cx="0" cy="0"/>
        </a:xfrm>
      </p:grpSpPr>
      <p:sp>
        <p:nvSpPr>
          <p:cNvPr id="3586" name="Google Shape;358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7" name="Google Shape;358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A"/>
              <a:t>We dont see the planet spectrum directly because it is too faint, so we use synthetic model and cross-correlation method to detect the planetary signal</a:t>
            </a:r>
            <a:endParaRPr/>
          </a:p>
          <a:p>
            <a:pPr indent="0" lvl="0" marL="0" rtl="0" algn="l">
              <a:lnSpc>
                <a:spcPct val="100000"/>
              </a:lnSpc>
              <a:spcBef>
                <a:spcPts val="0"/>
              </a:spcBef>
              <a:spcAft>
                <a:spcPts val="0"/>
              </a:spcAft>
              <a:buSzPts val="1100"/>
              <a:buNone/>
            </a:pPr>
            <a:r>
              <a:rPr lang="fr-CA"/>
              <a:t>We usually show these detection with blob figure</a:t>
            </a:r>
            <a:endParaRPr/>
          </a:p>
          <a:p>
            <a:pPr indent="0" lvl="0" marL="0" rtl="0" algn="l">
              <a:lnSpc>
                <a:spcPct val="100000"/>
              </a:lnSpc>
              <a:spcBef>
                <a:spcPts val="0"/>
              </a:spcBef>
              <a:spcAft>
                <a:spcPts val="0"/>
              </a:spcAft>
              <a:buSzPts val="1100"/>
              <a:buNone/>
            </a:pPr>
            <a:r>
              <a:rPr lang="fr-CA"/>
              <a:t>Where a blob at the expected orbital parameter of the planet imply a detection of the tested model.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A"/>
              <a:t>So we applied this to our 3 dayside spectral time series of KELT-20</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2" name="Shape 3642"/>
        <p:cNvGrpSpPr/>
        <p:nvPr/>
      </p:nvGrpSpPr>
      <p:grpSpPr>
        <a:xfrm>
          <a:off x="0" y="0"/>
          <a:ext cx="0" cy="0"/>
          <a:chOff x="0" y="0"/>
          <a:chExt cx="0" cy="0"/>
        </a:xfrm>
      </p:grpSpPr>
      <p:sp>
        <p:nvSpPr>
          <p:cNvPr id="3643" name="Google Shape;364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4" name="Google Shape;364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fr-CA" sz="1600">
                <a:solidFill>
                  <a:schemeClr val="dk1"/>
                </a:solidFill>
                <a:latin typeface="Nunito"/>
                <a:ea typeface="Nunito"/>
                <a:cs typeface="Nunito"/>
                <a:sym typeface="Nunito"/>
              </a:rPr>
              <a:t>We did that for Kelt-20 but</a:t>
            </a:r>
            <a:endParaRPr sz="1600">
              <a:solidFill>
                <a:schemeClr val="dk1"/>
              </a:solidFill>
              <a:highlight>
                <a:srgbClr val="F8F2F4"/>
              </a:highlight>
              <a:latin typeface="Nunito"/>
              <a:ea typeface="Nunito"/>
              <a:cs typeface="Nunito"/>
              <a:sym typeface="Nuni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grpSp>
        <p:nvGrpSpPr>
          <p:cNvPr id="15" name="Google Shape;15;p23"/>
          <p:cNvGrpSpPr/>
          <p:nvPr/>
        </p:nvGrpSpPr>
        <p:grpSpPr>
          <a:xfrm>
            <a:off x="-31525" y="-228650"/>
            <a:ext cx="9175500" cy="6099300"/>
            <a:chOff x="-31525" y="-228650"/>
            <a:chExt cx="9175500" cy="6099300"/>
          </a:xfrm>
        </p:grpSpPr>
        <p:sp>
          <p:nvSpPr>
            <p:cNvPr id="16" name="Google Shape;16;p23"/>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 name="Google Shape;17;p23"/>
            <p:cNvGrpSpPr/>
            <p:nvPr/>
          </p:nvGrpSpPr>
          <p:grpSpPr>
            <a:xfrm>
              <a:off x="-10" y="-228620"/>
              <a:ext cx="9143697" cy="6099216"/>
              <a:chOff x="238125" y="471975"/>
              <a:chExt cx="7132925" cy="4757950"/>
            </a:xfrm>
          </p:grpSpPr>
          <p:sp>
            <p:nvSpPr>
              <p:cNvPr id="18" name="Google Shape;18;p23"/>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23"/>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3"/>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 name="Google Shape;21;p23"/>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 name="Google Shape;22;p23"/>
            <p:cNvGrpSpPr/>
            <p:nvPr/>
          </p:nvGrpSpPr>
          <p:grpSpPr>
            <a:xfrm>
              <a:off x="201120" y="-173787"/>
              <a:ext cx="8824055" cy="6026084"/>
              <a:chOff x="395025" y="514750"/>
              <a:chExt cx="6883575" cy="4700900"/>
            </a:xfrm>
          </p:grpSpPr>
          <p:sp>
            <p:nvSpPr>
              <p:cNvPr id="23" name="Google Shape;23;p23"/>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23"/>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3"/>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3"/>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3"/>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3"/>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3"/>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23"/>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3"/>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3"/>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3"/>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3"/>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3"/>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23"/>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3"/>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3"/>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3"/>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23"/>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3"/>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3"/>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3"/>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23"/>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23"/>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23"/>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23"/>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23"/>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23"/>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23"/>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23"/>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23"/>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23"/>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23"/>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23"/>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23"/>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23"/>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23"/>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23"/>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23"/>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23"/>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23"/>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23"/>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23"/>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23"/>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23"/>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23"/>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23"/>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3"/>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3"/>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23"/>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23"/>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3"/>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3"/>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23"/>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23"/>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23"/>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23"/>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23"/>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23"/>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23"/>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3"/>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3"/>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23"/>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23"/>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23"/>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23"/>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3"/>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3"/>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23"/>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3"/>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23"/>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23"/>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23"/>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23"/>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23"/>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23"/>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23"/>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3"/>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23"/>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23"/>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23"/>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23"/>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23"/>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23"/>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23"/>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3"/>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23"/>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23"/>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3"/>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3"/>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23"/>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23"/>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3"/>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23"/>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23"/>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23"/>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3"/>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23"/>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23"/>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23"/>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3"/>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23"/>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23"/>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23"/>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3"/>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3"/>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23"/>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3"/>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3"/>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3"/>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3"/>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3"/>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23"/>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23"/>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23"/>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3"/>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3"/>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3"/>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3"/>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3"/>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3"/>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3"/>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3"/>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23"/>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3"/>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3"/>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3"/>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3"/>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3"/>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3"/>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3"/>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3"/>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3"/>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23"/>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3"/>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3"/>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3"/>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3"/>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3"/>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3"/>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23"/>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3"/>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3"/>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3"/>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3"/>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3"/>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3"/>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3"/>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3"/>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3"/>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23"/>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23"/>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23"/>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3"/>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3"/>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3"/>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23"/>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23"/>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3"/>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3"/>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23"/>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23"/>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3"/>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3"/>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3"/>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3"/>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3"/>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3"/>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3"/>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3"/>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3"/>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23"/>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3"/>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3"/>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3"/>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3"/>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3"/>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3"/>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3"/>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3"/>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3"/>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03" name="Google Shape;203;p23"/>
          <p:cNvSpPr/>
          <p:nvPr/>
        </p:nvSpPr>
        <p:spPr>
          <a:xfrm>
            <a:off x="851147" y="503675"/>
            <a:ext cx="201200" cy="2013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3"/>
          <p:cNvSpPr txBox="1"/>
          <p:nvPr>
            <p:ph type="ctrTitle"/>
          </p:nvPr>
        </p:nvSpPr>
        <p:spPr>
          <a:xfrm>
            <a:off x="709729" y="1111975"/>
            <a:ext cx="3747900" cy="2366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b="0" sz="4800">
                <a:latin typeface="Dosis"/>
                <a:ea typeface="Dosis"/>
                <a:cs typeface="Dosis"/>
                <a:sym typeface="Dosis"/>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05" name="Google Shape;205;p23"/>
          <p:cNvSpPr txBox="1"/>
          <p:nvPr>
            <p:ph idx="1" type="subTitle"/>
          </p:nvPr>
        </p:nvSpPr>
        <p:spPr>
          <a:xfrm>
            <a:off x="709726" y="3365100"/>
            <a:ext cx="3483900" cy="479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Font typeface="Hind Siliguri Medium"/>
              <a:buNone/>
              <a:defRPr>
                <a:latin typeface="Nunito"/>
                <a:ea typeface="Nunito"/>
                <a:cs typeface="Nunito"/>
                <a:sym typeface="Nunito"/>
              </a:defRPr>
            </a:lvl1pPr>
            <a:lvl2pPr lvl="1" algn="ctr">
              <a:lnSpc>
                <a:spcPct val="100000"/>
              </a:lnSpc>
              <a:spcBef>
                <a:spcPts val="0"/>
              </a:spcBef>
              <a:spcAft>
                <a:spcPts val="0"/>
              </a:spcAft>
              <a:buSzPts val="1400"/>
              <a:buFont typeface="Hind Siliguri Medium"/>
              <a:buNone/>
              <a:defRPr>
                <a:latin typeface="Hind Siliguri Medium"/>
                <a:ea typeface="Hind Siliguri Medium"/>
                <a:cs typeface="Hind Siliguri Medium"/>
                <a:sym typeface="Hind Siliguri Medium"/>
              </a:defRPr>
            </a:lvl2pPr>
            <a:lvl3pPr lvl="2" algn="ctr">
              <a:lnSpc>
                <a:spcPct val="100000"/>
              </a:lnSpc>
              <a:spcBef>
                <a:spcPts val="0"/>
              </a:spcBef>
              <a:spcAft>
                <a:spcPts val="0"/>
              </a:spcAft>
              <a:buSzPts val="1400"/>
              <a:buFont typeface="Hind Siliguri Medium"/>
              <a:buNone/>
              <a:defRPr>
                <a:latin typeface="Hind Siliguri Medium"/>
                <a:ea typeface="Hind Siliguri Medium"/>
                <a:cs typeface="Hind Siliguri Medium"/>
                <a:sym typeface="Hind Siliguri Medium"/>
              </a:defRPr>
            </a:lvl3pPr>
            <a:lvl4pPr lvl="3" algn="ctr">
              <a:lnSpc>
                <a:spcPct val="100000"/>
              </a:lnSpc>
              <a:spcBef>
                <a:spcPts val="0"/>
              </a:spcBef>
              <a:spcAft>
                <a:spcPts val="0"/>
              </a:spcAft>
              <a:buSzPts val="1400"/>
              <a:buFont typeface="Hind Siliguri Medium"/>
              <a:buNone/>
              <a:defRPr>
                <a:latin typeface="Hind Siliguri Medium"/>
                <a:ea typeface="Hind Siliguri Medium"/>
                <a:cs typeface="Hind Siliguri Medium"/>
                <a:sym typeface="Hind Siliguri Medium"/>
              </a:defRPr>
            </a:lvl4pPr>
            <a:lvl5pPr lvl="4" algn="ctr">
              <a:lnSpc>
                <a:spcPct val="100000"/>
              </a:lnSpc>
              <a:spcBef>
                <a:spcPts val="0"/>
              </a:spcBef>
              <a:spcAft>
                <a:spcPts val="0"/>
              </a:spcAft>
              <a:buSzPts val="1400"/>
              <a:buFont typeface="Hind Siliguri Medium"/>
              <a:buNone/>
              <a:defRPr>
                <a:latin typeface="Hind Siliguri Medium"/>
                <a:ea typeface="Hind Siliguri Medium"/>
                <a:cs typeface="Hind Siliguri Medium"/>
                <a:sym typeface="Hind Siliguri Medium"/>
              </a:defRPr>
            </a:lvl5pPr>
            <a:lvl6pPr lvl="5" algn="ctr">
              <a:lnSpc>
                <a:spcPct val="100000"/>
              </a:lnSpc>
              <a:spcBef>
                <a:spcPts val="0"/>
              </a:spcBef>
              <a:spcAft>
                <a:spcPts val="0"/>
              </a:spcAft>
              <a:buSzPts val="1400"/>
              <a:buFont typeface="Hind Siliguri Medium"/>
              <a:buNone/>
              <a:defRPr>
                <a:latin typeface="Hind Siliguri Medium"/>
                <a:ea typeface="Hind Siliguri Medium"/>
                <a:cs typeface="Hind Siliguri Medium"/>
                <a:sym typeface="Hind Siliguri Medium"/>
              </a:defRPr>
            </a:lvl6pPr>
            <a:lvl7pPr lvl="6" algn="ctr">
              <a:lnSpc>
                <a:spcPct val="100000"/>
              </a:lnSpc>
              <a:spcBef>
                <a:spcPts val="0"/>
              </a:spcBef>
              <a:spcAft>
                <a:spcPts val="0"/>
              </a:spcAft>
              <a:buSzPts val="1400"/>
              <a:buFont typeface="Hind Siliguri Medium"/>
              <a:buNone/>
              <a:defRPr>
                <a:latin typeface="Hind Siliguri Medium"/>
                <a:ea typeface="Hind Siliguri Medium"/>
                <a:cs typeface="Hind Siliguri Medium"/>
                <a:sym typeface="Hind Siliguri Medium"/>
              </a:defRPr>
            </a:lvl7pPr>
            <a:lvl8pPr lvl="7" algn="ctr">
              <a:lnSpc>
                <a:spcPct val="100000"/>
              </a:lnSpc>
              <a:spcBef>
                <a:spcPts val="0"/>
              </a:spcBef>
              <a:spcAft>
                <a:spcPts val="0"/>
              </a:spcAft>
              <a:buSzPts val="1400"/>
              <a:buFont typeface="Hind Siliguri Medium"/>
              <a:buNone/>
              <a:defRPr>
                <a:latin typeface="Hind Siliguri Medium"/>
                <a:ea typeface="Hind Siliguri Medium"/>
                <a:cs typeface="Hind Siliguri Medium"/>
                <a:sym typeface="Hind Siliguri Medium"/>
              </a:defRPr>
            </a:lvl8pPr>
            <a:lvl9pPr lvl="8" algn="ctr">
              <a:lnSpc>
                <a:spcPct val="100000"/>
              </a:lnSpc>
              <a:spcBef>
                <a:spcPts val="0"/>
              </a:spcBef>
              <a:spcAft>
                <a:spcPts val="0"/>
              </a:spcAft>
              <a:buSzPts val="1400"/>
              <a:buFont typeface="Hind Siliguri Medium"/>
              <a:buNone/>
              <a:defRPr>
                <a:latin typeface="Hind Siliguri Medium"/>
                <a:ea typeface="Hind Siliguri Medium"/>
                <a:cs typeface="Hind Siliguri Medium"/>
                <a:sym typeface="Hind Siliguri Medium"/>
              </a:defRPr>
            </a:lvl9pPr>
          </a:lstStyle>
          <a:p/>
        </p:txBody>
      </p:sp>
      <p:sp>
        <p:nvSpPr>
          <p:cNvPr id="206" name="Google Shape;206;p23"/>
          <p:cNvSpPr/>
          <p:nvPr/>
        </p:nvSpPr>
        <p:spPr>
          <a:xfrm>
            <a:off x="326550" y="4254975"/>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26" name="Shape 1826"/>
        <p:cNvGrpSpPr/>
        <p:nvPr/>
      </p:nvGrpSpPr>
      <p:grpSpPr>
        <a:xfrm>
          <a:off x="0" y="0"/>
          <a:ext cx="0" cy="0"/>
          <a:chOff x="0" y="0"/>
          <a:chExt cx="0" cy="0"/>
        </a:xfrm>
      </p:grpSpPr>
      <p:grpSp>
        <p:nvGrpSpPr>
          <p:cNvPr id="1827" name="Google Shape;1827;p32"/>
          <p:cNvGrpSpPr/>
          <p:nvPr/>
        </p:nvGrpSpPr>
        <p:grpSpPr>
          <a:xfrm>
            <a:off x="-31525" y="-228650"/>
            <a:ext cx="9175500" cy="6099300"/>
            <a:chOff x="-31525" y="-228650"/>
            <a:chExt cx="9175500" cy="6099300"/>
          </a:xfrm>
        </p:grpSpPr>
        <p:sp>
          <p:nvSpPr>
            <p:cNvPr id="1828" name="Google Shape;1828;p32"/>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29" name="Google Shape;1829;p32"/>
            <p:cNvGrpSpPr/>
            <p:nvPr/>
          </p:nvGrpSpPr>
          <p:grpSpPr>
            <a:xfrm>
              <a:off x="-10" y="-228620"/>
              <a:ext cx="9143697" cy="6099216"/>
              <a:chOff x="238125" y="471975"/>
              <a:chExt cx="7132925" cy="4757950"/>
            </a:xfrm>
          </p:grpSpPr>
          <p:sp>
            <p:nvSpPr>
              <p:cNvPr id="1830" name="Google Shape;1830;p32"/>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32"/>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32"/>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33" name="Google Shape;1833;p32"/>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34" name="Google Shape;1834;p32"/>
            <p:cNvGrpSpPr/>
            <p:nvPr/>
          </p:nvGrpSpPr>
          <p:grpSpPr>
            <a:xfrm>
              <a:off x="201120" y="-173787"/>
              <a:ext cx="8824055" cy="6026084"/>
              <a:chOff x="395025" y="514750"/>
              <a:chExt cx="6883575" cy="4700900"/>
            </a:xfrm>
          </p:grpSpPr>
          <p:sp>
            <p:nvSpPr>
              <p:cNvPr id="1835" name="Google Shape;1835;p32"/>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32"/>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32"/>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32"/>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32"/>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32"/>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32"/>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32"/>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32"/>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32"/>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32"/>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32"/>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32"/>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32"/>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32"/>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32"/>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32"/>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2" name="Google Shape;1852;p32"/>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32"/>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32"/>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p32"/>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6" name="Google Shape;1856;p32"/>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7" name="Google Shape;1857;p32"/>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8" name="Google Shape;1858;p32"/>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32"/>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p32"/>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p32"/>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32"/>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32"/>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32"/>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32"/>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32"/>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32"/>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8" name="Google Shape;1868;p32"/>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9" name="Google Shape;1869;p32"/>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0" name="Google Shape;1870;p32"/>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1" name="Google Shape;1871;p32"/>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p32"/>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3" name="Google Shape;1873;p32"/>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4" name="Google Shape;1874;p32"/>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5" name="Google Shape;1875;p32"/>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p32"/>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7" name="Google Shape;1877;p32"/>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8" name="Google Shape;1878;p32"/>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p32"/>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0" name="Google Shape;1880;p32"/>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p32"/>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32"/>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32"/>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32"/>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p32"/>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p32"/>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p32"/>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p32"/>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p32"/>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p32"/>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p32"/>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p32"/>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p32"/>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p32"/>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p32"/>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p32"/>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7" name="Google Shape;1897;p32"/>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p32"/>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p32"/>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p32"/>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p32"/>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p32"/>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p32"/>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p32"/>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p32"/>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p32"/>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p32"/>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p32"/>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p32"/>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p32"/>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p32"/>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p32"/>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p32"/>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4" name="Google Shape;1914;p32"/>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5" name="Google Shape;1915;p32"/>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p32"/>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7" name="Google Shape;1917;p32"/>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p32"/>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9" name="Google Shape;1919;p32"/>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0" name="Google Shape;1920;p32"/>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1" name="Google Shape;1921;p32"/>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2" name="Google Shape;1922;p32"/>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3" name="Google Shape;1923;p32"/>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4" name="Google Shape;1924;p32"/>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5" name="Google Shape;1925;p32"/>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p32"/>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p32"/>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p32"/>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p32"/>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0" name="Google Shape;1930;p32"/>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1" name="Google Shape;1931;p32"/>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2" name="Google Shape;1932;p32"/>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p32"/>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p32"/>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p32"/>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p32"/>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p32"/>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p32"/>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p32"/>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p32"/>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p32"/>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p32"/>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p32"/>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p32"/>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p32"/>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p32"/>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p32"/>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p32"/>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9" name="Google Shape;1949;p32"/>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p32"/>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p32"/>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p32"/>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p32"/>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p32"/>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32"/>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32"/>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p32"/>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p32"/>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p32"/>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p32"/>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p32"/>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32"/>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p32"/>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p32"/>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p32"/>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p32"/>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32"/>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32"/>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32"/>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32"/>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p32"/>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32"/>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p32"/>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p32"/>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p32"/>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p32"/>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p32"/>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p32"/>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p32"/>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p32"/>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p32"/>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p32"/>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p32"/>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p32"/>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p32"/>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p32"/>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p32"/>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p32"/>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p32"/>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p32"/>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p32"/>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p32"/>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p32"/>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p32"/>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p32"/>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p32"/>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32"/>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32"/>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p32"/>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p32"/>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p32"/>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32"/>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32"/>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32"/>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p32"/>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p32"/>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p32"/>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p32"/>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32"/>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32"/>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32"/>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32"/>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32"/>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32"/>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15" name="Google Shape;2015;p32"/>
          <p:cNvGrpSpPr/>
          <p:nvPr/>
        </p:nvGrpSpPr>
        <p:grpSpPr>
          <a:xfrm>
            <a:off x="274813" y="285764"/>
            <a:ext cx="8605925" cy="4712003"/>
            <a:chOff x="274813" y="285764"/>
            <a:chExt cx="8605925" cy="4712003"/>
          </a:xfrm>
        </p:grpSpPr>
        <p:sp>
          <p:nvSpPr>
            <p:cNvPr id="2016" name="Google Shape;2016;p32"/>
            <p:cNvSpPr/>
            <p:nvPr/>
          </p:nvSpPr>
          <p:spPr>
            <a:xfrm rot="10800000">
              <a:off x="8103203" y="4578458"/>
              <a:ext cx="201200" cy="2013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17" name="Google Shape;2017;p32"/>
            <p:cNvGrpSpPr/>
            <p:nvPr/>
          </p:nvGrpSpPr>
          <p:grpSpPr>
            <a:xfrm rot="10800000">
              <a:off x="8021900" y="4641048"/>
              <a:ext cx="858544" cy="356719"/>
              <a:chOff x="219125" y="484675"/>
              <a:chExt cx="1622650" cy="674200"/>
            </a:xfrm>
          </p:grpSpPr>
          <p:sp>
            <p:nvSpPr>
              <p:cNvPr id="2018" name="Google Shape;2018;p32"/>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2019" name="Google Shape;2019;p32"/>
              <p:cNvGrpSpPr/>
              <p:nvPr/>
            </p:nvGrpSpPr>
            <p:grpSpPr>
              <a:xfrm>
                <a:off x="219125" y="484675"/>
                <a:ext cx="1622650" cy="674200"/>
                <a:chOff x="219125" y="484675"/>
                <a:chExt cx="1622650" cy="674200"/>
              </a:xfrm>
            </p:grpSpPr>
            <p:sp>
              <p:nvSpPr>
                <p:cNvPr id="2020" name="Google Shape;2020;p32"/>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p32"/>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p32"/>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23" name="Google Shape;2023;p32"/>
            <p:cNvGrpSpPr/>
            <p:nvPr/>
          </p:nvGrpSpPr>
          <p:grpSpPr>
            <a:xfrm rot="10800000">
              <a:off x="274828" y="285765"/>
              <a:ext cx="498909" cy="721242"/>
              <a:chOff x="8233275" y="1900925"/>
              <a:chExt cx="753525" cy="1089325"/>
            </a:xfrm>
          </p:grpSpPr>
          <p:sp>
            <p:nvSpPr>
              <p:cNvPr id="2024" name="Google Shape;2024;p32"/>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2025" name="Google Shape;2025;p32"/>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32"/>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32"/>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28" name="Google Shape;2028;p32"/>
            <p:cNvGrpSpPr/>
            <p:nvPr/>
          </p:nvGrpSpPr>
          <p:grpSpPr>
            <a:xfrm rot="10800000">
              <a:off x="8442613" y="285764"/>
              <a:ext cx="438102" cy="483364"/>
              <a:chOff x="6715777" y="3950739"/>
              <a:chExt cx="586325" cy="646900"/>
            </a:xfrm>
          </p:grpSpPr>
          <p:sp>
            <p:nvSpPr>
              <p:cNvPr id="2029" name="Google Shape;2029;p32"/>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2030" name="Google Shape;2030;p32"/>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2031" name="Google Shape;2031;p32"/>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p32"/>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p32"/>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p32"/>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p32"/>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36" name="Google Shape;2036;p32"/>
            <p:cNvSpPr/>
            <p:nvPr/>
          </p:nvSpPr>
          <p:spPr>
            <a:xfrm rot="10800000">
              <a:off x="274813" y="756266"/>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p32"/>
            <p:cNvSpPr/>
            <p:nvPr/>
          </p:nvSpPr>
          <p:spPr>
            <a:xfrm rot="10800000">
              <a:off x="8679538" y="655566"/>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38" name="Google Shape;2038;p32"/>
          <p:cNvSpPr txBox="1"/>
          <p:nvPr>
            <p:ph type="title"/>
          </p:nvPr>
        </p:nvSpPr>
        <p:spPr>
          <a:xfrm>
            <a:off x="713225" y="445025"/>
            <a:ext cx="77178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039" name="Google Shape;2039;p32"/>
          <p:cNvSpPr txBox="1"/>
          <p:nvPr>
            <p:ph idx="1" type="body"/>
          </p:nvPr>
        </p:nvSpPr>
        <p:spPr>
          <a:xfrm>
            <a:off x="713325" y="1256175"/>
            <a:ext cx="7717800" cy="34476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AutoNum type="arabicPeriod"/>
              <a:defRPr sz="1200"/>
            </a:lvl1pPr>
            <a:lvl2pPr indent="-317500" lvl="1" marL="914400" algn="l">
              <a:lnSpc>
                <a:spcPct val="100000"/>
              </a:lnSpc>
              <a:spcBef>
                <a:spcPts val="1600"/>
              </a:spcBef>
              <a:spcAft>
                <a:spcPts val="0"/>
              </a:spcAft>
              <a:buSzPts val="1400"/>
              <a:buAutoNum type="alphaLcPeriod"/>
              <a:defRPr/>
            </a:lvl2pPr>
            <a:lvl3pPr indent="-317500" lvl="2" marL="1371600" algn="l">
              <a:lnSpc>
                <a:spcPct val="100000"/>
              </a:lnSpc>
              <a:spcBef>
                <a:spcPts val="1600"/>
              </a:spcBef>
              <a:spcAft>
                <a:spcPts val="0"/>
              </a:spcAft>
              <a:buSzPts val="1400"/>
              <a:buAutoNum type="romanLcPeriod"/>
              <a:defRPr/>
            </a:lvl3pPr>
            <a:lvl4pPr indent="-317500" lvl="3" marL="1828800" algn="l">
              <a:lnSpc>
                <a:spcPct val="100000"/>
              </a:lnSpc>
              <a:spcBef>
                <a:spcPts val="1600"/>
              </a:spcBef>
              <a:spcAft>
                <a:spcPts val="0"/>
              </a:spcAft>
              <a:buSzPts val="1400"/>
              <a:buAutoNum type="arabicPeriod"/>
              <a:defRPr/>
            </a:lvl4pPr>
            <a:lvl5pPr indent="-317500" lvl="4" marL="2286000" algn="l">
              <a:lnSpc>
                <a:spcPct val="100000"/>
              </a:lnSpc>
              <a:spcBef>
                <a:spcPts val="1600"/>
              </a:spcBef>
              <a:spcAft>
                <a:spcPts val="0"/>
              </a:spcAft>
              <a:buSzPts val="1400"/>
              <a:buAutoNum type="alphaLcPeriod"/>
              <a:defRPr/>
            </a:lvl5pPr>
            <a:lvl6pPr indent="-317500" lvl="5" marL="2743200" algn="l">
              <a:lnSpc>
                <a:spcPct val="100000"/>
              </a:lnSpc>
              <a:spcBef>
                <a:spcPts val="1600"/>
              </a:spcBef>
              <a:spcAft>
                <a:spcPts val="0"/>
              </a:spcAft>
              <a:buSzPts val="1400"/>
              <a:buAutoNum type="romanLcPeriod"/>
              <a:defRPr/>
            </a:lvl6pPr>
            <a:lvl7pPr indent="-317500" lvl="6" marL="3200400" algn="l">
              <a:lnSpc>
                <a:spcPct val="100000"/>
              </a:lnSpc>
              <a:spcBef>
                <a:spcPts val="1600"/>
              </a:spcBef>
              <a:spcAft>
                <a:spcPts val="0"/>
              </a:spcAft>
              <a:buSzPts val="1400"/>
              <a:buAutoNum type="arabicPeriod"/>
              <a:defRPr/>
            </a:lvl7pPr>
            <a:lvl8pPr indent="-317500" lvl="7" marL="3657600" algn="l">
              <a:lnSpc>
                <a:spcPct val="100000"/>
              </a:lnSpc>
              <a:spcBef>
                <a:spcPts val="1600"/>
              </a:spcBef>
              <a:spcAft>
                <a:spcPts val="0"/>
              </a:spcAft>
              <a:buSzPts val="1400"/>
              <a:buAutoNum type="alphaLcPeriod"/>
              <a:defRPr/>
            </a:lvl8pPr>
            <a:lvl9pPr indent="-317500" lvl="8" marL="4114800" algn="l">
              <a:lnSpc>
                <a:spcPct val="100000"/>
              </a:lnSpc>
              <a:spcBef>
                <a:spcPts val="1600"/>
              </a:spcBef>
              <a:spcAft>
                <a:spcPts val="1600"/>
              </a:spcAft>
              <a:buSzPts val="1400"/>
              <a:buAutoNum type="romanLcPeriod"/>
              <a:defRPr/>
            </a:lvl9pPr>
          </a:lstStyle>
          <a:p/>
        </p:txBody>
      </p:sp>
      <p:sp>
        <p:nvSpPr>
          <p:cNvPr id="2040" name="Google Shape;2040;p32"/>
          <p:cNvSpPr/>
          <p:nvPr/>
        </p:nvSpPr>
        <p:spPr>
          <a:xfrm rot="10800000">
            <a:off x="274813" y="4578466"/>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1"/>
        </a:solidFill>
      </p:bgPr>
    </p:bg>
    <p:spTree>
      <p:nvGrpSpPr>
        <p:cNvPr id="2041" name="Shape 204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6_1_1_2">
    <p:spTree>
      <p:nvGrpSpPr>
        <p:cNvPr id="2042" name="Shape 2042"/>
        <p:cNvGrpSpPr/>
        <p:nvPr/>
      </p:nvGrpSpPr>
      <p:grpSpPr>
        <a:xfrm>
          <a:off x="0" y="0"/>
          <a:ext cx="0" cy="0"/>
          <a:chOff x="0" y="0"/>
          <a:chExt cx="0" cy="0"/>
        </a:xfrm>
      </p:grpSpPr>
      <p:grpSp>
        <p:nvGrpSpPr>
          <p:cNvPr id="2043" name="Google Shape;2043;p34"/>
          <p:cNvGrpSpPr/>
          <p:nvPr/>
        </p:nvGrpSpPr>
        <p:grpSpPr>
          <a:xfrm>
            <a:off x="-31525" y="-228650"/>
            <a:ext cx="9175500" cy="6099300"/>
            <a:chOff x="-31525" y="-228650"/>
            <a:chExt cx="9175500" cy="6099300"/>
          </a:xfrm>
        </p:grpSpPr>
        <p:sp>
          <p:nvSpPr>
            <p:cNvPr id="2044" name="Google Shape;2044;p34"/>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45" name="Google Shape;2045;p34"/>
            <p:cNvGrpSpPr/>
            <p:nvPr/>
          </p:nvGrpSpPr>
          <p:grpSpPr>
            <a:xfrm>
              <a:off x="-10" y="-228620"/>
              <a:ext cx="9143697" cy="6099216"/>
              <a:chOff x="238125" y="471975"/>
              <a:chExt cx="7132925" cy="4757950"/>
            </a:xfrm>
          </p:grpSpPr>
          <p:sp>
            <p:nvSpPr>
              <p:cNvPr id="2046" name="Google Shape;2046;p34"/>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34"/>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34"/>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49" name="Google Shape;2049;p34"/>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50" name="Google Shape;2050;p34"/>
            <p:cNvGrpSpPr/>
            <p:nvPr/>
          </p:nvGrpSpPr>
          <p:grpSpPr>
            <a:xfrm>
              <a:off x="201120" y="-173787"/>
              <a:ext cx="8824055" cy="6026084"/>
              <a:chOff x="395025" y="514750"/>
              <a:chExt cx="6883575" cy="4700900"/>
            </a:xfrm>
          </p:grpSpPr>
          <p:sp>
            <p:nvSpPr>
              <p:cNvPr id="2051" name="Google Shape;2051;p34"/>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2" name="Google Shape;2052;p34"/>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3" name="Google Shape;2053;p34"/>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p34"/>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p34"/>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p34"/>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34"/>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34"/>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34"/>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p34"/>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p34"/>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2" name="Google Shape;2062;p34"/>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3" name="Google Shape;2063;p34"/>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p34"/>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p34"/>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6" name="Google Shape;2066;p34"/>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p34"/>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p34"/>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p34"/>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34"/>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34"/>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p34"/>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p34"/>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p34"/>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5" name="Google Shape;2075;p34"/>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p34"/>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p34"/>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p34"/>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p34"/>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p34"/>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p34"/>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p34"/>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p34"/>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p34"/>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p34"/>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p34"/>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p34"/>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p34"/>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9" name="Google Shape;2089;p34"/>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p34"/>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p34"/>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p34"/>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p34"/>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4" name="Google Shape;2094;p34"/>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5" name="Google Shape;2095;p34"/>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6" name="Google Shape;2096;p34"/>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7" name="Google Shape;2097;p34"/>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p34"/>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p34"/>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p34"/>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p34"/>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2" name="Google Shape;2102;p34"/>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3" name="Google Shape;2103;p34"/>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4" name="Google Shape;2104;p34"/>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p34"/>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p34"/>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7" name="Google Shape;2107;p34"/>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p34"/>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p34"/>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p34"/>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p34"/>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p34"/>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p34"/>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p34"/>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p34"/>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p34"/>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7" name="Google Shape;2117;p34"/>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8" name="Google Shape;2118;p34"/>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p34"/>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0" name="Google Shape;2120;p34"/>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p34"/>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p34"/>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3" name="Google Shape;2123;p34"/>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p34"/>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p34"/>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p34"/>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p34"/>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p34"/>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p34"/>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0" name="Google Shape;2130;p34"/>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1" name="Google Shape;2131;p34"/>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2" name="Google Shape;2132;p34"/>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3" name="Google Shape;2133;p34"/>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4" name="Google Shape;2134;p34"/>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5" name="Google Shape;2135;p34"/>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6" name="Google Shape;2136;p34"/>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7" name="Google Shape;2137;p34"/>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8" name="Google Shape;2138;p34"/>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9" name="Google Shape;2139;p34"/>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0" name="Google Shape;2140;p34"/>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1" name="Google Shape;2141;p34"/>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2" name="Google Shape;2142;p34"/>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3" name="Google Shape;2143;p34"/>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p34"/>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p34"/>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p34"/>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p34"/>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8" name="Google Shape;2148;p34"/>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9" name="Google Shape;2149;p34"/>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0" name="Google Shape;2150;p34"/>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1" name="Google Shape;2151;p34"/>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2" name="Google Shape;2152;p34"/>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3" name="Google Shape;2153;p34"/>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p34"/>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p34"/>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6" name="Google Shape;2156;p34"/>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7" name="Google Shape;2157;p34"/>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8" name="Google Shape;2158;p34"/>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p34"/>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0" name="Google Shape;2160;p34"/>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1" name="Google Shape;2161;p34"/>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2" name="Google Shape;2162;p34"/>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3" name="Google Shape;2163;p34"/>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4" name="Google Shape;2164;p34"/>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5" name="Google Shape;2165;p34"/>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6" name="Google Shape;2166;p34"/>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7" name="Google Shape;2167;p34"/>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8" name="Google Shape;2168;p34"/>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p34"/>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0" name="Google Shape;2170;p34"/>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1" name="Google Shape;2171;p34"/>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2" name="Google Shape;2172;p34"/>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3" name="Google Shape;2173;p34"/>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p34"/>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5" name="Google Shape;2175;p34"/>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6" name="Google Shape;2176;p34"/>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p34"/>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8" name="Google Shape;2178;p34"/>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9" name="Google Shape;2179;p34"/>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0" name="Google Shape;2180;p34"/>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1" name="Google Shape;2181;p34"/>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2" name="Google Shape;2182;p34"/>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p34"/>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4" name="Google Shape;2184;p34"/>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p34"/>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6" name="Google Shape;2186;p34"/>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7" name="Google Shape;2187;p34"/>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8" name="Google Shape;2188;p34"/>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9" name="Google Shape;2189;p34"/>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0" name="Google Shape;2190;p34"/>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1" name="Google Shape;2191;p34"/>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p34"/>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3" name="Google Shape;2193;p34"/>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p34"/>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p34"/>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6" name="Google Shape;2196;p34"/>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7" name="Google Shape;2197;p34"/>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8" name="Google Shape;2198;p34"/>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9" name="Google Shape;2199;p34"/>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0" name="Google Shape;2200;p34"/>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1" name="Google Shape;2201;p34"/>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2" name="Google Shape;2202;p34"/>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3" name="Google Shape;2203;p34"/>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4" name="Google Shape;2204;p34"/>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5" name="Google Shape;2205;p34"/>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p34"/>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p34"/>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8" name="Google Shape;2208;p34"/>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9" name="Google Shape;2209;p34"/>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0" name="Google Shape;2210;p34"/>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1" name="Google Shape;2211;p34"/>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2" name="Google Shape;2212;p34"/>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3" name="Google Shape;2213;p34"/>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4" name="Google Shape;2214;p34"/>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5" name="Google Shape;2215;p34"/>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6" name="Google Shape;2216;p34"/>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7" name="Google Shape;2217;p34"/>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p34"/>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p34"/>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p34"/>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1" name="Google Shape;2221;p34"/>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2" name="Google Shape;2222;p34"/>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3" name="Google Shape;2223;p34"/>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4" name="Google Shape;2224;p34"/>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5" name="Google Shape;2225;p34"/>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6" name="Google Shape;2226;p34"/>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7" name="Google Shape;2227;p34"/>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8" name="Google Shape;2228;p34"/>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p34"/>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0" name="Google Shape;2230;p34"/>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231" name="Google Shape;2231;p34"/>
          <p:cNvGrpSpPr/>
          <p:nvPr/>
        </p:nvGrpSpPr>
        <p:grpSpPr>
          <a:xfrm>
            <a:off x="274813" y="203133"/>
            <a:ext cx="8629275" cy="4794634"/>
            <a:chOff x="274813" y="203133"/>
            <a:chExt cx="8629275" cy="4794634"/>
          </a:xfrm>
        </p:grpSpPr>
        <p:sp>
          <p:nvSpPr>
            <p:cNvPr id="2232" name="Google Shape;2232;p34"/>
            <p:cNvSpPr/>
            <p:nvPr/>
          </p:nvSpPr>
          <p:spPr>
            <a:xfrm>
              <a:off x="8702888" y="20313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3" name="Google Shape;2233;p34"/>
            <p:cNvSpPr/>
            <p:nvPr/>
          </p:nvSpPr>
          <p:spPr>
            <a:xfrm>
              <a:off x="8679538" y="43258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4" name="Google Shape;2234;p34"/>
            <p:cNvSpPr/>
            <p:nvPr/>
          </p:nvSpPr>
          <p:spPr>
            <a:xfrm>
              <a:off x="274813" y="44265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35" name="Google Shape;2235;p34"/>
            <p:cNvGrpSpPr/>
            <p:nvPr/>
          </p:nvGrpSpPr>
          <p:grpSpPr>
            <a:xfrm flipH="1" rot="10800000">
              <a:off x="275106" y="4641048"/>
              <a:ext cx="858544" cy="356719"/>
              <a:chOff x="219125" y="484675"/>
              <a:chExt cx="1622650" cy="674200"/>
            </a:xfrm>
          </p:grpSpPr>
          <p:sp>
            <p:nvSpPr>
              <p:cNvPr id="2236" name="Google Shape;2236;p34"/>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2237" name="Google Shape;2237;p34"/>
              <p:cNvGrpSpPr/>
              <p:nvPr/>
            </p:nvGrpSpPr>
            <p:grpSpPr>
              <a:xfrm>
                <a:off x="219125" y="484675"/>
                <a:ext cx="1622650" cy="674200"/>
                <a:chOff x="219125" y="484675"/>
                <a:chExt cx="1622650" cy="674200"/>
              </a:xfrm>
            </p:grpSpPr>
            <p:sp>
              <p:nvSpPr>
                <p:cNvPr id="2238" name="Google Shape;2238;p34"/>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34"/>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p34"/>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241" name="Google Shape;2241;p34"/>
            <p:cNvGrpSpPr/>
            <p:nvPr/>
          </p:nvGrpSpPr>
          <p:grpSpPr>
            <a:xfrm flipH="1" rot="10800000">
              <a:off x="8381813" y="285765"/>
              <a:ext cx="498909" cy="721242"/>
              <a:chOff x="8233275" y="1900925"/>
              <a:chExt cx="753525" cy="1089325"/>
            </a:xfrm>
          </p:grpSpPr>
          <p:sp>
            <p:nvSpPr>
              <p:cNvPr id="2242" name="Google Shape;2242;p34"/>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2243" name="Google Shape;2243;p34"/>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4" name="Google Shape;2244;p34"/>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5" name="Google Shape;2245;p34"/>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46" name="Google Shape;2246;p34"/>
            <p:cNvGrpSpPr/>
            <p:nvPr/>
          </p:nvGrpSpPr>
          <p:grpSpPr>
            <a:xfrm flipH="1" rot="10800000">
              <a:off x="274834" y="285764"/>
              <a:ext cx="438102" cy="483364"/>
              <a:chOff x="6715777" y="3950739"/>
              <a:chExt cx="586325" cy="646900"/>
            </a:xfrm>
          </p:grpSpPr>
          <p:sp>
            <p:nvSpPr>
              <p:cNvPr id="2247" name="Google Shape;2247;p34"/>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2248" name="Google Shape;2248;p34"/>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2249" name="Google Shape;2249;p34"/>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p34"/>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p34"/>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p34"/>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34"/>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54" name="Google Shape;2254;p34"/>
            <p:cNvGrpSpPr/>
            <p:nvPr/>
          </p:nvGrpSpPr>
          <p:grpSpPr>
            <a:xfrm flipH="1" rot="10800000">
              <a:off x="8082452" y="4289652"/>
              <a:ext cx="498898" cy="708105"/>
              <a:chOff x="8082452" y="285774"/>
              <a:chExt cx="498898" cy="708105"/>
            </a:xfrm>
          </p:grpSpPr>
          <p:grpSp>
            <p:nvGrpSpPr>
              <p:cNvPr id="2255" name="Google Shape;2255;p34"/>
              <p:cNvGrpSpPr/>
              <p:nvPr/>
            </p:nvGrpSpPr>
            <p:grpSpPr>
              <a:xfrm>
                <a:off x="8082452" y="285774"/>
                <a:ext cx="498898" cy="708105"/>
                <a:chOff x="7865075" y="285763"/>
                <a:chExt cx="716293" cy="1016662"/>
              </a:xfrm>
            </p:grpSpPr>
            <p:sp>
              <p:nvSpPr>
                <p:cNvPr id="2256" name="Google Shape;2256;p34"/>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2257" name="Google Shape;2257;p34"/>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p34"/>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p34"/>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0" name="Google Shape;2260;p34"/>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61" name="Google Shape;2261;p34"/>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262" name="Google Shape;2262;p34"/>
          <p:cNvSpPr/>
          <p:nvPr/>
        </p:nvSpPr>
        <p:spPr>
          <a:xfrm>
            <a:off x="851147" y="503675"/>
            <a:ext cx="201200" cy="2013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3" name="Google Shape;2263;p34"/>
          <p:cNvSpPr txBox="1"/>
          <p:nvPr>
            <p:ph idx="1" type="subTitle"/>
          </p:nvPr>
        </p:nvSpPr>
        <p:spPr>
          <a:xfrm>
            <a:off x="713225" y="2571750"/>
            <a:ext cx="2779200" cy="1293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a:lvl1pPr>
            <a:lvl2pPr lvl="1" algn="r">
              <a:lnSpc>
                <a:spcPct val="115000"/>
              </a:lnSpc>
              <a:spcBef>
                <a:spcPts val="0"/>
              </a:spcBef>
              <a:spcAft>
                <a:spcPts val="0"/>
              </a:spcAft>
              <a:buSzPts val="1400"/>
              <a:buNone/>
              <a:defRPr sz="1400"/>
            </a:lvl2pPr>
            <a:lvl3pPr lvl="2" algn="r">
              <a:lnSpc>
                <a:spcPct val="115000"/>
              </a:lnSpc>
              <a:spcBef>
                <a:spcPts val="0"/>
              </a:spcBef>
              <a:spcAft>
                <a:spcPts val="0"/>
              </a:spcAft>
              <a:buSzPts val="1400"/>
              <a:buNone/>
              <a:defRPr sz="1400"/>
            </a:lvl3pPr>
            <a:lvl4pPr lvl="3" algn="r">
              <a:lnSpc>
                <a:spcPct val="115000"/>
              </a:lnSpc>
              <a:spcBef>
                <a:spcPts val="0"/>
              </a:spcBef>
              <a:spcAft>
                <a:spcPts val="0"/>
              </a:spcAft>
              <a:buSzPts val="1400"/>
              <a:buNone/>
              <a:defRPr sz="1400"/>
            </a:lvl4pPr>
            <a:lvl5pPr lvl="4" algn="r">
              <a:lnSpc>
                <a:spcPct val="115000"/>
              </a:lnSpc>
              <a:spcBef>
                <a:spcPts val="0"/>
              </a:spcBef>
              <a:spcAft>
                <a:spcPts val="0"/>
              </a:spcAft>
              <a:buSzPts val="1400"/>
              <a:buNone/>
              <a:defRPr sz="1400"/>
            </a:lvl5pPr>
            <a:lvl6pPr lvl="5" algn="r">
              <a:lnSpc>
                <a:spcPct val="115000"/>
              </a:lnSpc>
              <a:spcBef>
                <a:spcPts val="0"/>
              </a:spcBef>
              <a:spcAft>
                <a:spcPts val="0"/>
              </a:spcAft>
              <a:buSzPts val="1400"/>
              <a:buNone/>
              <a:defRPr sz="1400"/>
            </a:lvl6pPr>
            <a:lvl7pPr lvl="6" algn="r">
              <a:lnSpc>
                <a:spcPct val="115000"/>
              </a:lnSpc>
              <a:spcBef>
                <a:spcPts val="0"/>
              </a:spcBef>
              <a:spcAft>
                <a:spcPts val="0"/>
              </a:spcAft>
              <a:buSzPts val="1400"/>
              <a:buNone/>
              <a:defRPr sz="1400"/>
            </a:lvl7pPr>
            <a:lvl8pPr lvl="7" algn="r">
              <a:lnSpc>
                <a:spcPct val="115000"/>
              </a:lnSpc>
              <a:spcBef>
                <a:spcPts val="0"/>
              </a:spcBef>
              <a:spcAft>
                <a:spcPts val="0"/>
              </a:spcAft>
              <a:buSzPts val="1400"/>
              <a:buNone/>
              <a:defRPr sz="1400"/>
            </a:lvl8pPr>
            <a:lvl9pPr lvl="8" algn="r">
              <a:lnSpc>
                <a:spcPct val="115000"/>
              </a:lnSpc>
              <a:spcBef>
                <a:spcPts val="0"/>
              </a:spcBef>
              <a:spcAft>
                <a:spcPts val="0"/>
              </a:spcAft>
              <a:buSzPts val="1400"/>
              <a:buNone/>
              <a:defRPr sz="1400"/>
            </a:lvl9pPr>
          </a:lstStyle>
          <a:p/>
        </p:txBody>
      </p:sp>
      <p:sp>
        <p:nvSpPr>
          <p:cNvPr id="2264" name="Google Shape;2264;p34"/>
          <p:cNvSpPr txBox="1"/>
          <p:nvPr>
            <p:ph type="ctrTitle"/>
          </p:nvPr>
        </p:nvSpPr>
        <p:spPr>
          <a:xfrm>
            <a:off x="713375" y="1445350"/>
            <a:ext cx="2182200" cy="1293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36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6_1_1_1_1">
    <p:spTree>
      <p:nvGrpSpPr>
        <p:cNvPr id="2265" name="Shape 2265"/>
        <p:cNvGrpSpPr/>
        <p:nvPr/>
      </p:nvGrpSpPr>
      <p:grpSpPr>
        <a:xfrm>
          <a:off x="0" y="0"/>
          <a:ext cx="0" cy="0"/>
          <a:chOff x="0" y="0"/>
          <a:chExt cx="0" cy="0"/>
        </a:xfrm>
      </p:grpSpPr>
      <p:grpSp>
        <p:nvGrpSpPr>
          <p:cNvPr id="2266" name="Google Shape;2266;p35"/>
          <p:cNvGrpSpPr/>
          <p:nvPr/>
        </p:nvGrpSpPr>
        <p:grpSpPr>
          <a:xfrm>
            <a:off x="-31525" y="-228650"/>
            <a:ext cx="9175500" cy="6099300"/>
            <a:chOff x="-31525" y="-228650"/>
            <a:chExt cx="9175500" cy="6099300"/>
          </a:xfrm>
        </p:grpSpPr>
        <p:sp>
          <p:nvSpPr>
            <p:cNvPr id="2267" name="Google Shape;2267;p35"/>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68" name="Google Shape;2268;p35"/>
            <p:cNvGrpSpPr/>
            <p:nvPr/>
          </p:nvGrpSpPr>
          <p:grpSpPr>
            <a:xfrm>
              <a:off x="-10" y="-228620"/>
              <a:ext cx="9143697" cy="6099216"/>
              <a:chOff x="238125" y="471975"/>
              <a:chExt cx="7132925" cy="4757950"/>
            </a:xfrm>
          </p:grpSpPr>
          <p:sp>
            <p:nvSpPr>
              <p:cNvPr id="2269" name="Google Shape;2269;p35"/>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0" name="Google Shape;2270;p35"/>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1" name="Google Shape;2271;p35"/>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72" name="Google Shape;2272;p35"/>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73" name="Google Shape;2273;p35"/>
            <p:cNvGrpSpPr/>
            <p:nvPr/>
          </p:nvGrpSpPr>
          <p:grpSpPr>
            <a:xfrm>
              <a:off x="201120" y="-173787"/>
              <a:ext cx="8824055" cy="6026084"/>
              <a:chOff x="395025" y="514750"/>
              <a:chExt cx="6883575" cy="4700900"/>
            </a:xfrm>
          </p:grpSpPr>
          <p:sp>
            <p:nvSpPr>
              <p:cNvPr id="2274" name="Google Shape;2274;p35"/>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5" name="Google Shape;2275;p35"/>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p35"/>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p35"/>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p35"/>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p35"/>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35"/>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p35"/>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2" name="Google Shape;2282;p35"/>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3" name="Google Shape;2283;p35"/>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4" name="Google Shape;2284;p35"/>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5" name="Google Shape;2285;p35"/>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6" name="Google Shape;2286;p35"/>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7" name="Google Shape;2287;p35"/>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8" name="Google Shape;2288;p35"/>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9" name="Google Shape;2289;p35"/>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0" name="Google Shape;2290;p35"/>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1" name="Google Shape;2291;p35"/>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p35"/>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p35"/>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p35"/>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5" name="Google Shape;2295;p35"/>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6" name="Google Shape;2296;p35"/>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7" name="Google Shape;2297;p35"/>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8" name="Google Shape;2298;p35"/>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9" name="Google Shape;2299;p35"/>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0" name="Google Shape;2300;p35"/>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1" name="Google Shape;2301;p35"/>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2" name="Google Shape;2302;p35"/>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3" name="Google Shape;2303;p35"/>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4" name="Google Shape;2304;p35"/>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5" name="Google Shape;2305;p35"/>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6" name="Google Shape;2306;p35"/>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7" name="Google Shape;2307;p35"/>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8" name="Google Shape;2308;p35"/>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9" name="Google Shape;2309;p35"/>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0" name="Google Shape;2310;p35"/>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1" name="Google Shape;2311;p35"/>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2" name="Google Shape;2312;p35"/>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3" name="Google Shape;2313;p35"/>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4" name="Google Shape;2314;p35"/>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5" name="Google Shape;2315;p35"/>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6" name="Google Shape;2316;p35"/>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7" name="Google Shape;2317;p35"/>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8" name="Google Shape;2318;p35"/>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9" name="Google Shape;2319;p35"/>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0" name="Google Shape;2320;p35"/>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1" name="Google Shape;2321;p35"/>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2" name="Google Shape;2322;p35"/>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3" name="Google Shape;2323;p35"/>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4" name="Google Shape;2324;p35"/>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5" name="Google Shape;2325;p35"/>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6" name="Google Shape;2326;p35"/>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7" name="Google Shape;2327;p35"/>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8" name="Google Shape;2328;p35"/>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9" name="Google Shape;2329;p35"/>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0" name="Google Shape;2330;p35"/>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1" name="Google Shape;2331;p35"/>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2" name="Google Shape;2332;p35"/>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3" name="Google Shape;2333;p35"/>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4" name="Google Shape;2334;p35"/>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5" name="Google Shape;2335;p35"/>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6" name="Google Shape;2336;p35"/>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7" name="Google Shape;2337;p35"/>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8" name="Google Shape;2338;p35"/>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9" name="Google Shape;2339;p35"/>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0" name="Google Shape;2340;p35"/>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1" name="Google Shape;2341;p35"/>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2" name="Google Shape;2342;p35"/>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3" name="Google Shape;2343;p35"/>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4" name="Google Shape;2344;p35"/>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5" name="Google Shape;2345;p35"/>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6" name="Google Shape;2346;p35"/>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7" name="Google Shape;2347;p35"/>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8" name="Google Shape;2348;p35"/>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9" name="Google Shape;2349;p35"/>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0" name="Google Shape;2350;p35"/>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1" name="Google Shape;2351;p35"/>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2" name="Google Shape;2352;p35"/>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3" name="Google Shape;2353;p35"/>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4" name="Google Shape;2354;p35"/>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5" name="Google Shape;2355;p35"/>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6" name="Google Shape;2356;p35"/>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7" name="Google Shape;2357;p35"/>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8" name="Google Shape;2358;p35"/>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9" name="Google Shape;2359;p35"/>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0" name="Google Shape;2360;p35"/>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1" name="Google Shape;2361;p35"/>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2" name="Google Shape;2362;p35"/>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3" name="Google Shape;2363;p35"/>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4" name="Google Shape;2364;p35"/>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5" name="Google Shape;2365;p35"/>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6" name="Google Shape;2366;p35"/>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7" name="Google Shape;2367;p35"/>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8" name="Google Shape;2368;p35"/>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9" name="Google Shape;2369;p35"/>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0" name="Google Shape;2370;p35"/>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1" name="Google Shape;2371;p35"/>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2" name="Google Shape;2372;p35"/>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3" name="Google Shape;2373;p35"/>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4" name="Google Shape;2374;p35"/>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5" name="Google Shape;2375;p35"/>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6" name="Google Shape;2376;p35"/>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7" name="Google Shape;2377;p35"/>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8" name="Google Shape;2378;p35"/>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9" name="Google Shape;2379;p35"/>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0" name="Google Shape;2380;p35"/>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1" name="Google Shape;2381;p35"/>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2" name="Google Shape;2382;p35"/>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3" name="Google Shape;2383;p35"/>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4" name="Google Shape;2384;p35"/>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5" name="Google Shape;2385;p35"/>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6" name="Google Shape;2386;p35"/>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7" name="Google Shape;2387;p35"/>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8" name="Google Shape;2388;p35"/>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9" name="Google Shape;2389;p35"/>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0" name="Google Shape;2390;p35"/>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1" name="Google Shape;2391;p35"/>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2" name="Google Shape;2392;p35"/>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3" name="Google Shape;2393;p35"/>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4" name="Google Shape;2394;p35"/>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5" name="Google Shape;2395;p35"/>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6" name="Google Shape;2396;p35"/>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7" name="Google Shape;2397;p35"/>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8" name="Google Shape;2398;p35"/>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9" name="Google Shape;2399;p35"/>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0" name="Google Shape;2400;p35"/>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1" name="Google Shape;2401;p35"/>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2" name="Google Shape;2402;p35"/>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3" name="Google Shape;2403;p35"/>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4" name="Google Shape;2404;p35"/>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5" name="Google Shape;2405;p35"/>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6" name="Google Shape;2406;p35"/>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7" name="Google Shape;2407;p35"/>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8" name="Google Shape;2408;p35"/>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9" name="Google Shape;2409;p35"/>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0" name="Google Shape;2410;p35"/>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1" name="Google Shape;2411;p35"/>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2" name="Google Shape;2412;p35"/>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3" name="Google Shape;2413;p35"/>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4" name="Google Shape;2414;p35"/>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5" name="Google Shape;2415;p35"/>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6" name="Google Shape;2416;p35"/>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7" name="Google Shape;2417;p35"/>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8" name="Google Shape;2418;p35"/>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9" name="Google Shape;2419;p35"/>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0" name="Google Shape;2420;p35"/>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1" name="Google Shape;2421;p35"/>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2" name="Google Shape;2422;p35"/>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3" name="Google Shape;2423;p35"/>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4" name="Google Shape;2424;p35"/>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5" name="Google Shape;2425;p35"/>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6" name="Google Shape;2426;p35"/>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7" name="Google Shape;2427;p35"/>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8" name="Google Shape;2428;p35"/>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9" name="Google Shape;2429;p35"/>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0" name="Google Shape;2430;p35"/>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1" name="Google Shape;2431;p35"/>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2" name="Google Shape;2432;p35"/>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3" name="Google Shape;2433;p35"/>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4" name="Google Shape;2434;p35"/>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5" name="Google Shape;2435;p35"/>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6" name="Google Shape;2436;p35"/>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7" name="Google Shape;2437;p35"/>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8" name="Google Shape;2438;p35"/>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9" name="Google Shape;2439;p35"/>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0" name="Google Shape;2440;p35"/>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1" name="Google Shape;2441;p35"/>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2" name="Google Shape;2442;p35"/>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3" name="Google Shape;2443;p35"/>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4" name="Google Shape;2444;p35"/>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5" name="Google Shape;2445;p35"/>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6" name="Google Shape;2446;p35"/>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7" name="Google Shape;2447;p35"/>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8" name="Google Shape;2448;p35"/>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9" name="Google Shape;2449;p35"/>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0" name="Google Shape;2450;p35"/>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1" name="Google Shape;2451;p35"/>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2" name="Google Shape;2452;p35"/>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3" name="Google Shape;2453;p35"/>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454" name="Google Shape;2454;p35"/>
          <p:cNvGrpSpPr/>
          <p:nvPr/>
        </p:nvGrpSpPr>
        <p:grpSpPr>
          <a:xfrm flipH="1" rot="10800000">
            <a:off x="274813" y="203133"/>
            <a:ext cx="8629275" cy="4794634"/>
            <a:chOff x="274813" y="203133"/>
            <a:chExt cx="8629275" cy="4794634"/>
          </a:xfrm>
        </p:grpSpPr>
        <p:sp>
          <p:nvSpPr>
            <p:cNvPr id="2455" name="Google Shape;2455;p35"/>
            <p:cNvSpPr/>
            <p:nvPr/>
          </p:nvSpPr>
          <p:spPr>
            <a:xfrm>
              <a:off x="8702888" y="20313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6" name="Google Shape;2456;p35"/>
            <p:cNvSpPr/>
            <p:nvPr/>
          </p:nvSpPr>
          <p:spPr>
            <a:xfrm>
              <a:off x="8679538" y="43258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7" name="Google Shape;2457;p35"/>
            <p:cNvSpPr/>
            <p:nvPr/>
          </p:nvSpPr>
          <p:spPr>
            <a:xfrm>
              <a:off x="274813" y="44265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58" name="Google Shape;2458;p35"/>
            <p:cNvGrpSpPr/>
            <p:nvPr/>
          </p:nvGrpSpPr>
          <p:grpSpPr>
            <a:xfrm flipH="1" rot="10800000">
              <a:off x="275106" y="4641048"/>
              <a:ext cx="858544" cy="356719"/>
              <a:chOff x="219125" y="484675"/>
              <a:chExt cx="1622650" cy="674200"/>
            </a:xfrm>
          </p:grpSpPr>
          <p:sp>
            <p:nvSpPr>
              <p:cNvPr id="2459" name="Google Shape;2459;p35"/>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2460" name="Google Shape;2460;p35"/>
              <p:cNvGrpSpPr/>
              <p:nvPr/>
            </p:nvGrpSpPr>
            <p:grpSpPr>
              <a:xfrm>
                <a:off x="219125" y="484675"/>
                <a:ext cx="1622650" cy="674200"/>
                <a:chOff x="219125" y="484675"/>
                <a:chExt cx="1622650" cy="674200"/>
              </a:xfrm>
            </p:grpSpPr>
            <p:sp>
              <p:nvSpPr>
                <p:cNvPr id="2461" name="Google Shape;2461;p35"/>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2" name="Google Shape;2462;p35"/>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3" name="Google Shape;2463;p35"/>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464" name="Google Shape;2464;p35"/>
            <p:cNvGrpSpPr/>
            <p:nvPr/>
          </p:nvGrpSpPr>
          <p:grpSpPr>
            <a:xfrm flipH="1" rot="10800000">
              <a:off x="8381813" y="285765"/>
              <a:ext cx="498909" cy="721242"/>
              <a:chOff x="8233275" y="1900925"/>
              <a:chExt cx="753525" cy="1089325"/>
            </a:xfrm>
          </p:grpSpPr>
          <p:sp>
            <p:nvSpPr>
              <p:cNvPr id="2465" name="Google Shape;2465;p35"/>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2466" name="Google Shape;2466;p35"/>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7" name="Google Shape;2467;p35"/>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8" name="Google Shape;2468;p35"/>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69" name="Google Shape;2469;p35"/>
            <p:cNvGrpSpPr/>
            <p:nvPr/>
          </p:nvGrpSpPr>
          <p:grpSpPr>
            <a:xfrm flipH="1" rot="10800000">
              <a:off x="274834" y="285764"/>
              <a:ext cx="438102" cy="483364"/>
              <a:chOff x="6715777" y="3950739"/>
              <a:chExt cx="586325" cy="646900"/>
            </a:xfrm>
          </p:grpSpPr>
          <p:sp>
            <p:nvSpPr>
              <p:cNvPr id="2470" name="Google Shape;2470;p35"/>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2471" name="Google Shape;2471;p35"/>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2472" name="Google Shape;2472;p35"/>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3" name="Google Shape;2473;p35"/>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4" name="Google Shape;2474;p35"/>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5" name="Google Shape;2475;p35"/>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6" name="Google Shape;2476;p35"/>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77" name="Google Shape;2477;p35"/>
            <p:cNvGrpSpPr/>
            <p:nvPr/>
          </p:nvGrpSpPr>
          <p:grpSpPr>
            <a:xfrm flipH="1" rot="10800000">
              <a:off x="8082452" y="4289652"/>
              <a:ext cx="498898" cy="708105"/>
              <a:chOff x="8082452" y="285774"/>
              <a:chExt cx="498898" cy="708105"/>
            </a:xfrm>
          </p:grpSpPr>
          <p:grpSp>
            <p:nvGrpSpPr>
              <p:cNvPr id="2478" name="Google Shape;2478;p35"/>
              <p:cNvGrpSpPr/>
              <p:nvPr/>
            </p:nvGrpSpPr>
            <p:grpSpPr>
              <a:xfrm>
                <a:off x="8082452" y="285774"/>
                <a:ext cx="498898" cy="708105"/>
                <a:chOff x="7865075" y="285763"/>
                <a:chExt cx="716293" cy="1016662"/>
              </a:xfrm>
            </p:grpSpPr>
            <p:sp>
              <p:nvSpPr>
                <p:cNvPr id="2479" name="Google Shape;2479;p35"/>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2480" name="Google Shape;2480;p35"/>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1" name="Google Shape;2481;p35"/>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2" name="Google Shape;2482;p35"/>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3" name="Google Shape;2483;p35"/>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84" name="Google Shape;2484;p35"/>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485" name="Google Shape;2485;p35"/>
          <p:cNvSpPr txBox="1"/>
          <p:nvPr>
            <p:ph idx="1" type="subTitle"/>
          </p:nvPr>
        </p:nvSpPr>
        <p:spPr>
          <a:xfrm>
            <a:off x="5651825" y="2571750"/>
            <a:ext cx="2779200" cy="1293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a:lvl1pPr>
            <a:lvl2pPr lvl="1" algn="r">
              <a:lnSpc>
                <a:spcPct val="115000"/>
              </a:lnSpc>
              <a:spcBef>
                <a:spcPts val="0"/>
              </a:spcBef>
              <a:spcAft>
                <a:spcPts val="0"/>
              </a:spcAft>
              <a:buSzPts val="1400"/>
              <a:buNone/>
              <a:defRPr sz="1400"/>
            </a:lvl2pPr>
            <a:lvl3pPr lvl="2" algn="r">
              <a:lnSpc>
                <a:spcPct val="115000"/>
              </a:lnSpc>
              <a:spcBef>
                <a:spcPts val="0"/>
              </a:spcBef>
              <a:spcAft>
                <a:spcPts val="0"/>
              </a:spcAft>
              <a:buSzPts val="1400"/>
              <a:buNone/>
              <a:defRPr sz="1400"/>
            </a:lvl3pPr>
            <a:lvl4pPr lvl="3" algn="r">
              <a:lnSpc>
                <a:spcPct val="115000"/>
              </a:lnSpc>
              <a:spcBef>
                <a:spcPts val="0"/>
              </a:spcBef>
              <a:spcAft>
                <a:spcPts val="0"/>
              </a:spcAft>
              <a:buSzPts val="1400"/>
              <a:buNone/>
              <a:defRPr sz="1400"/>
            </a:lvl4pPr>
            <a:lvl5pPr lvl="4" algn="r">
              <a:lnSpc>
                <a:spcPct val="115000"/>
              </a:lnSpc>
              <a:spcBef>
                <a:spcPts val="0"/>
              </a:spcBef>
              <a:spcAft>
                <a:spcPts val="0"/>
              </a:spcAft>
              <a:buSzPts val="1400"/>
              <a:buNone/>
              <a:defRPr sz="1400"/>
            </a:lvl5pPr>
            <a:lvl6pPr lvl="5" algn="r">
              <a:lnSpc>
                <a:spcPct val="115000"/>
              </a:lnSpc>
              <a:spcBef>
                <a:spcPts val="0"/>
              </a:spcBef>
              <a:spcAft>
                <a:spcPts val="0"/>
              </a:spcAft>
              <a:buSzPts val="1400"/>
              <a:buNone/>
              <a:defRPr sz="1400"/>
            </a:lvl6pPr>
            <a:lvl7pPr lvl="6" algn="r">
              <a:lnSpc>
                <a:spcPct val="115000"/>
              </a:lnSpc>
              <a:spcBef>
                <a:spcPts val="0"/>
              </a:spcBef>
              <a:spcAft>
                <a:spcPts val="0"/>
              </a:spcAft>
              <a:buSzPts val="1400"/>
              <a:buNone/>
              <a:defRPr sz="1400"/>
            </a:lvl7pPr>
            <a:lvl8pPr lvl="7" algn="r">
              <a:lnSpc>
                <a:spcPct val="115000"/>
              </a:lnSpc>
              <a:spcBef>
                <a:spcPts val="0"/>
              </a:spcBef>
              <a:spcAft>
                <a:spcPts val="0"/>
              </a:spcAft>
              <a:buSzPts val="1400"/>
              <a:buNone/>
              <a:defRPr sz="1400"/>
            </a:lvl8pPr>
            <a:lvl9pPr lvl="8" algn="r">
              <a:lnSpc>
                <a:spcPct val="115000"/>
              </a:lnSpc>
              <a:spcBef>
                <a:spcPts val="0"/>
              </a:spcBef>
              <a:spcAft>
                <a:spcPts val="0"/>
              </a:spcAft>
              <a:buSzPts val="1400"/>
              <a:buNone/>
              <a:defRPr sz="1400"/>
            </a:lvl9pPr>
          </a:lstStyle>
          <a:p/>
        </p:txBody>
      </p:sp>
      <p:sp>
        <p:nvSpPr>
          <p:cNvPr id="2486" name="Google Shape;2486;p35"/>
          <p:cNvSpPr txBox="1"/>
          <p:nvPr>
            <p:ph type="ctrTitle"/>
          </p:nvPr>
        </p:nvSpPr>
        <p:spPr>
          <a:xfrm>
            <a:off x="6248825" y="1445350"/>
            <a:ext cx="2182200" cy="1293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3600"/>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4">
    <p:spTree>
      <p:nvGrpSpPr>
        <p:cNvPr id="2487" name="Shape 2487"/>
        <p:cNvGrpSpPr/>
        <p:nvPr/>
      </p:nvGrpSpPr>
      <p:grpSpPr>
        <a:xfrm>
          <a:off x="0" y="0"/>
          <a:ext cx="0" cy="0"/>
          <a:chOff x="0" y="0"/>
          <a:chExt cx="0" cy="0"/>
        </a:xfrm>
      </p:grpSpPr>
      <p:grpSp>
        <p:nvGrpSpPr>
          <p:cNvPr id="2488" name="Google Shape;2488;p36"/>
          <p:cNvGrpSpPr/>
          <p:nvPr/>
        </p:nvGrpSpPr>
        <p:grpSpPr>
          <a:xfrm>
            <a:off x="-31525" y="-228650"/>
            <a:ext cx="9175500" cy="6099300"/>
            <a:chOff x="-31525" y="-228650"/>
            <a:chExt cx="9175500" cy="6099300"/>
          </a:xfrm>
        </p:grpSpPr>
        <p:sp>
          <p:nvSpPr>
            <p:cNvPr id="2489" name="Google Shape;2489;p36"/>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90" name="Google Shape;2490;p36"/>
            <p:cNvGrpSpPr/>
            <p:nvPr/>
          </p:nvGrpSpPr>
          <p:grpSpPr>
            <a:xfrm>
              <a:off x="-10" y="-228620"/>
              <a:ext cx="9143697" cy="6099216"/>
              <a:chOff x="238125" y="471975"/>
              <a:chExt cx="7132925" cy="4757950"/>
            </a:xfrm>
          </p:grpSpPr>
          <p:sp>
            <p:nvSpPr>
              <p:cNvPr id="2491" name="Google Shape;2491;p36"/>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2" name="Google Shape;2492;p36"/>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3" name="Google Shape;2493;p36"/>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94" name="Google Shape;2494;p36"/>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95" name="Google Shape;2495;p36"/>
            <p:cNvGrpSpPr/>
            <p:nvPr/>
          </p:nvGrpSpPr>
          <p:grpSpPr>
            <a:xfrm>
              <a:off x="201120" y="-173787"/>
              <a:ext cx="8824055" cy="6026084"/>
              <a:chOff x="395025" y="514750"/>
              <a:chExt cx="6883575" cy="4700900"/>
            </a:xfrm>
          </p:grpSpPr>
          <p:sp>
            <p:nvSpPr>
              <p:cNvPr id="2496" name="Google Shape;2496;p36"/>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7" name="Google Shape;2497;p36"/>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8" name="Google Shape;2498;p36"/>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9" name="Google Shape;2499;p36"/>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0" name="Google Shape;2500;p36"/>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1" name="Google Shape;2501;p36"/>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2" name="Google Shape;2502;p36"/>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3" name="Google Shape;2503;p36"/>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4" name="Google Shape;2504;p36"/>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5" name="Google Shape;2505;p36"/>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6" name="Google Shape;2506;p36"/>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7" name="Google Shape;2507;p36"/>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8" name="Google Shape;2508;p36"/>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9" name="Google Shape;2509;p36"/>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0" name="Google Shape;2510;p36"/>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1" name="Google Shape;2511;p36"/>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2" name="Google Shape;2512;p36"/>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3" name="Google Shape;2513;p36"/>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4" name="Google Shape;2514;p36"/>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5" name="Google Shape;2515;p36"/>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6" name="Google Shape;2516;p36"/>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7" name="Google Shape;2517;p36"/>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8" name="Google Shape;2518;p36"/>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9" name="Google Shape;2519;p36"/>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0" name="Google Shape;2520;p36"/>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1" name="Google Shape;2521;p36"/>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2" name="Google Shape;2522;p36"/>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3" name="Google Shape;2523;p36"/>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4" name="Google Shape;2524;p36"/>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5" name="Google Shape;2525;p36"/>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6" name="Google Shape;2526;p36"/>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7" name="Google Shape;2527;p36"/>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8" name="Google Shape;2528;p36"/>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9" name="Google Shape;2529;p36"/>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0" name="Google Shape;2530;p36"/>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1" name="Google Shape;2531;p36"/>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2" name="Google Shape;2532;p36"/>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3" name="Google Shape;2533;p36"/>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4" name="Google Shape;2534;p36"/>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5" name="Google Shape;2535;p36"/>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6" name="Google Shape;2536;p36"/>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7" name="Google Shape;2537;p36"/>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8" name="Google Shape;2538;p36"/>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9" name="Google Shape;2539;p36"/>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0" name="Google Shape;2540;p36"/>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1" name="Google Shape;2541;p36"/>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2" name="Google Shape;2542;p36"/>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3" name="Google Shape;2543;p36"/>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4" name="Google Shape;2544;p36"/>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5" name="Google Shape;2545;p36"/>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6" name="Google Shape;2546;p36"/>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7" name="Google Shape;2547;p36"/>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8" name="Google Shape;2548;p36"/>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9" name="Google Shape;2549;p36"/>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0" name="Google Shape;2550;p36"/>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1" name="Google Shape;2551;p36"/>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2" name="Google Shape;2552;p36"/>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3" name="Google Shape;2553;p36"/>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4" name="Google Shape;2554;p36"/>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5" name="Google Shape;2555;p36"/>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6" name="Google Shape;2556;p36"/>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7" name="Google Shape;2557;p36"/>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8" name="Google Shape;2558;p36"/>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9" name="Google Shape;2559;p36"/>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0" name="Google Shape;2560;p36"/>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1" name="Google Shape;2561;p36"/>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2" name="Google Shape;2562;p36"/>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3" name="Google Shape;2563;p36"/>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4" name="Google Shape;2564;p36"/>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5" name="Google Shape;2565;p36"/>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6" name="Google Shape;2566;p36"/>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7" name="Google Shape;2567;p36"/>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8" name="Google Shape;2568;p36"/>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9" name="Google Shape;2569;p36"/>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0" name="Google Shape;2570;p36"/>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1" name="Google Shape;2571;p36"/>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2" name="Google Shape;2572;p36"/>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3" name="Google Shape;2573;p36"/>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4" name="Google Shape;2574;p36"/>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5" name="Google Shape;2575;p36"/>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6" name="Google Shape;2576;p36"/>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7" name="Google Shape;2577;p36"/>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8" name="Google Shape;2578;p36"/>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9" name="Google Shape;2579;p36"/>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0" name="Google Shape;2580;p36"/>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1" name="Google Shape;2581;p36"/>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2" name="Google Shape;2582;p36"/>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3" name="Google Shape;2583;p36"/>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4" name="Google Shape;2584;p36"/>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5" name="Google Shape;2585;p36"/>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6" name="Google Shape;2586;p36"/>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7" name="Google Shape;2587;p36"/>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8" name="Google Shape;2588;p36"/>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9" name="Google Shape;2589;p36"/>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0" name="Google Shape;2590;p36"/>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1" name="Google Shape;2591;p36"/>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2" name="Google Shape;2592;p36"/>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3" name="Google Shape;2593;p36"/>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4" name="Google Shape;2594;p36"/>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5" name="Google Shape;2595;p36"/>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6" name="Google Shape;2596;p36"/>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7" name="Google Shape;2597;p36"/>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8" name="Google Shape;2598;p36"/>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9" name="Google Shape;2599;p36"/>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0" name="Google Shape;2600;p36"/>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1" name="Google Shape;2601;p36"/>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2" name="Google Shape;2602;p36"/>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3" name="Google Shape;2603;p36"/>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4" name="Google Shape;2604;p36"/>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5" name="Google Shape;2605;p36"/>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6" name="Google Shape;2606;p36"/>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7" name="Google Shape;2607;p36"/>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8" name="Google Shape;2608;p36"/>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9" name="Google Shape;2609;p36"/>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0" name="Google Shape;2610;p36"/>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1" name="Google Shape;2611;p36"/>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2" name="Google Shape;2612;p36"/>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3" name="Google Shape;2613;p36"/>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4" name="Google Shape;2614;p36"/>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5" name="Google Shape;2615;p36"/>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6" name="Google Shape;2616;p36"/>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7" name="Google Shape;2617;p36"/>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8" name="Google Shape;2618;p36"/>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9" name="Google Shape;2619;p36"/>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0" name="Google Shape;2620;p36"/>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1" name="Google Shape;2621;p36"/>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2" name="Google Shape;2622;p36"/>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3" name="Google Shape;2623;p36"/>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4" name="Google Shape;2624;p36"/>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5" name="Google Shape;2625;p36"/>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6" name="Google Shape;2626;p36"/>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7" name="Google Shape;2627;p36"/>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8" name="Google Shape;2628;p36"/>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9" name="Google Shape;2629;p36"/>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0" name="Google Shape;2630;p36"/>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1" name="Google Shape;2631;p36"/>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2" name="Google Shape;2632;p36"/>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3" name="Google Shape;2633;p36"/>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4" name="Google Shape;2634;p36"/>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5" name="Google Shape;2635;p36"/>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6" name="Google Shape;2636;p36"/>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7" name="Google Shape;2637;p36"/>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8" name="Google Shape;2638;p36"/>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9" name="Google Shape;2639;p36"/>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0" name="Google Shape;2640;p36"/>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1" name="Google Shape;2641;p36"/>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2" name="Google Shape;2642;p36"/>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3" name="Google Shape;2643;p36"/>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4" name="Google Shape;2644;p36"/>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5" name="Google Shape;2645;p36"/>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6" name="Google Shape;2646;p36"/>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7" name="Google Shape;2647;p36"/>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8" name="Google Shape;2648;p36"/>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9" name="Google Shape;2649;p36"/>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0" name="Google Shape;2650;p36"/>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1" name="Google Shape;2651;p36"/>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2" name="Google Shape;2652;p36"/>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p36"/>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4" name="Google Shape;2654;p36"/>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5" name="Google Shape;2655;p36"/>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6" name="Google Shape;2656;p36"/>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7" name="Google Shape;2657;p36"/>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8" name="Google Shape;2658;p36"/>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9" name="Google Shape;2659;p36"/>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0" name="Google Shape;2660;p36"/>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1" name="Google Shape;2661;p36"/>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2" name="Google Shape;2662;p36"/>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3" name="Google Shape;2663;p36"/>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4" name="Google Shape;2664;p36"/>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5" name="Google Shape;2665;p36"/>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6" name="Google Shape;2666;p36"/>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7" name="Google Shape;2667;p36"/>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8" name="Google Shape;2668;p36"/>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9" name="Google Shape;2669;p36"/>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0" name="Google Shape;2670;p36"/>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1" name="Google Shape;2671;p36"/>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2" name="Google Shape;2672;p36"/>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3" name="Google Shape;2673;p36"/>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4" name="Google Shape;2674;p36"/>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5" name="Google Shape;2675;p36"/>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676" name="Google Shape;2676;p36"/>
          <p:cNvGrpSpPr/>
          <p:nvPr/>
        </p:nvGrpSpPr>
        <p:grpSpPr>
          <a:xfrm flipH="1" rot="10800000">
            <a:off x="274813" y="285764"/>
            <a:ext cx="8605925" cy="4712003"/>
            <a:chOff x="274813" y="285764"/>
            <a:chExt cx="8605925" cy="4712003"/>
          </a:xfrm>
        </p:grpSpPr>
        <p:sp>
          <p:nvSpPr>
            <p:cNvPr id="2677" name="Google Shape;2677;p36"/>
            <p:cNvSpPr/>
            <p:nvPr/>
          </p:nvSpPr>
          <p:spPr>
            <a:xfrm>
              <a:off x="851147" y="503675"/>
              <a:ext cx="201200" cy="2013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78" name="Google Shape;2678;p36"/>
            <p:cNvGrpSpPr/>
            <p:nvPr/>
          </p:nvGrpSpPr>
          <p:grpSpPr>
            <a:xfrm>
              <a:off x="275106" y="285764"/>
              <a:ext cx="858544" cy="356719"/>
              <a:chOff x="219125" y="484675"/>
              <a:chExt cx="1622650" cy="674200"/>
            </a:xfrm>
          </p:grpSpPr>
          <p:sp>
            <p:nvSpPr>
              <p:cNvPr id="2679" name="Google Shape;2679;p36"/>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2680" name="Google Shape;2680;p36"/>
              <p:cNvGrpSpPr/>
              <p:nvPr/>
            </p:nvGrpSpPr>
            <p:grpSpPr>
              <a:xfrm>
                <a:off x="219125" y="484675"/>
                <a:ext cx="1622650" cy="674200"/>
                <a:chOff x="219125" y="484675"/>
                <a:chExt cx="1622650" cy="674200"/>
              </a:xfrm>
            </p:grpSpPr>
            <p:sp>
              <p:nvSpPr>
                <p:cNvPr id="2681" name="Google Shape;2681;p36"/>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2" name="Google Shape;2682;p36"/>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3" name="Google Shape;2683;p36"/>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684" name="Google Shape;2684;p36"/>
            <p:cNvGrpSpPr/>
            <p:nvPr/>
          </p:nvGrpSpPr>
          <p:grpSpPr>
            <a:xfrm>
              <a:off x="8381813" y="4276523"/>
              <a:ext cx="498909" cy="721242"/>
              <a:chOff x="8233275" y="1900925"/>
              <a:chExt cx="753525" cy="1089325"/>
            </a:xfrm>
          </p:grpSpPr>
          <p:sp>
            <p:nvSpPr>
              <p:cNvPr id="2685" name="Google Shape;2685;p36"/>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2686" name="Google Shape;2686;p36"/>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7" name="Google Shape;2687;p36"/>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8" name="Google Shape;2688;p36"/>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89" name="Google Shape;2689;p36"/>
            <p:cNvSpPr/>
            <p:nvPr/>
          </p:nvSpPr>
          <p:spPr>
            <a:xfrm>
              <a:off x="8679538" y="5036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90" name="Google Shape;2690;p36"/>
            <p:cNvGrpSpPr/>
            <p:nvPr/>
          </p:nvGrpSpPr>
          <p:grpSpPr>
            <a:xfrm>
              <a:off x="274834" y="4514403"/>
              <a:ext cx="438102" cy="483364"/>
              <a:chOff x="6715777" y="3950739"/>
              <a:chExt cx="586325" cy="646900"/>
            </a:xfrm>
          </p:grpSpPr>
          <p:sp>
            <p:nvSpPr>
              <p:cNvPr id="2691" name="Google Shape;2691;p36"/>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2692" name="Google Shape;2692;p36"/>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2693" name="Google Shape;2693;p36"/>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4" name="Google Shape;2694;p36"/>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5" name="Google Shape;2695;p36"/>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6" name="Google Shape;2696;p36"/>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7" name="Google Shape;2697;p36"/>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98" name="Google Shape;2698;p36"/>
            <p:cNvGrpSpPr/>
            <p:nvPr/>
          </p:nvGrpSpPr>
          <p:grpSpPr>
            <a:xfrm>
              <a:off x="8082452" y="285774"/>
              <a:ext cx="498898" cy="708105"/>
              <a:chOff x="8082452" y="285774"/>
              <a:chExt cx="498898" cy="708105"/>
            </a:xfrm>
          </p:grpSpPr>
          <p:grpSp>
            <p:nvGrpSpPr>
              <p:cNvPr id="2699" name="Google Shape;2699;p36"/>
              <p:cNvGrpSpPr/>
              <p:nvPr/>
            </p:nvGrpSpPr>
            <p:grpSpPr>
              <a:xfrm>
                <a:off x="8082452" y="285774"/>
                <a:ext cx="498898" cy="708105"/>
                <a:chOff x="7865075" y="285763"/>
                <a:chExt cx="716293" cy="1016662"/>
              </a:xfrm>
            </p:grpSpPr>
            <p:sp>
              <p:nvSpPr>
                <p:cNvPr id="2700" name="Google Shape;2700;p36"/>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2701" name="Google Shape;2701;p36"/>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2" name="Google Shape;2702;p36"/>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3" name="Google Shape;2703;p36"/>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4" name="Google Shape;2704;p36"/>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05" name="Google Shape;2705;p36"/>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06" name="Google Shape;2706;p36"/>
            <p:cNvSpPr/>
            <p:nvPr/>
          </p:nvSpPr>
          <p:spPr>
            <a:xfrm>
              <a:off x="8679538" y="43258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7" name="Google Shape;2707;p36"/>
            <p:cNvSpPr/>
            <p:nvPr/>
          </p:nvSpPr>
          <p:spPr>
            <a:xfrm>
              <a:off x="274813" y="44265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08" name="Google Shape;2708;p36"/>
          <p:cNvSpPr txBox="1"/>
          <p:nvPr>
            <p:ph type="title"/>
          </p:nvPr>
        </p:nvSpPr>
        <p:spPr>
          <a:xfrm>
            <a:off x="713225" y="445025"/>
            <a:ext cx="77178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3000"/>
              <a:buFont typeface="Poppins"/>
              <a:buNone/>
              <a:defRPr b="0">
                <a:solidFill>
                  <a:srgbClr val="FFFFFF"/>
                </a:solidFill>
                <a:latin typeface="Dosis"/>
                <a:ea typeface="Dosis"/>
                <a:cs typeface="Dosis"/>
                <a:sym typeface="Dosis"/>
              </a:defRPr>
            </a:lvl1pPr>
            <a:lvl2pPr lvl="1"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2pPr>
            <a:lvl3pPr lvl="2"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3pPr>
            <a:lvl4pPr lvl="3"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4pPr>
            <a:lvl5pPr lvl="4"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5pPr>
            <a:lvl6pPr lvl="5"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6pPr>
            <a:lvl7pPr lvl="6"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7pPr>
            <a:lvl8pPr lvl="7"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8pPr>
            <a:lvl9pPr lvl="8"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9pPr>
          </a:lstStyle>
          <a:p/>
        </p:txBody>
      </p:sp>
      <p:sp>
        <p:nvSpPr>
          <p:cNvPr id="2709" name="Google Shape;2709;p36"/>
          <p:cNvSpPr txBox="1"/>
          <p:nvPr>
            <p:ph idx="1" type="body"/>
          </p:nvPr>
        </p:nvSpPr>
        <p:spPr>
          <a:xfrm>
            <a:off x="713225" y="1904925"/>
            <a:ext cx="3858900" cy="2646300"/>
          </a:xfrm>
          <a:prstGeom prst="rect">
            <a:avLst/>
          </a:prstGeom>
          <a:noFill/>
          <a:ln>
            <a:noFill/>
          </a:ln>
        </p:spPr>
        <p:txBody>
          <a:bodyPr anchorCtr="0" anchor="b"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2710" name="Google Shape;2710;p36"/>
          <p:cNvSpPr txBox="1"/>
          <p:nvPr>
            <p:ph idx="2" type="body"/>
          </p:nvPr>
        </p:nvSpPr>
        <p:spPr>
          <a:xfrm>
            <a:off x="4572125" y="1904925"/>
            <a:ext cx="3858900" cy="2646300"/>
          </a:xfrm>
          <a:prstGeom prst="rect">
            <a:avLst/>
          </a:prstGeom>
          <a:noFill/>
          <a:ln>
            <a:noFill/>
          </a:ln>
        </p:spPr>
        <p:txBody>
          <a:bodyPr anchorCtr="0" anchor="b"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1">
    <p:spTree>
      <p:nvGrpSpPr>
        <p:cNvPr id="2711" name="Shape 2711"/>
        <p:cNvGrpSpPr/>
        <p:nvPr/>
      </p:nvGrpSpPr>
      <p:grpSpPr>
        <a:xfrm>
          <a:off x="0" y="0"/>
          <a:ext cx="0" cy="0"/>
          <a:chOff x="0" y="0"/>
          <a:chExt cx="0" cy="0"/>
        </a:xfrm>
      </p:grpSpPr>
      <p:grpSp>
        <p:nvGrpSpPr>
          <p:cNvPr id="2712" name="Google Shape;2712;p37"/>
          <p:cNvGrpSpPr/>
          <p:nvPr/>
        </p:nvGrpSpPr>
        <p:grpSpPr>
          <a:xfrm>
            <a:off x="-31525" y="-228650"/>
            <a:ext cx="9175500" cy="6099300"/>
            <a:chOff x="-31525" y="-228650"/>
            <a:chExt cx="9175500" cy="6099300"/>
          </a:xfrm>
        </p:grpSpPr>
        <p:sp>
          <p:nvSpPr>
            <p:cNvPr id="2713" name="Google Shape;2713;p37"/>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14" name="Google Shape;2714;p37"/>
            <p:cNvGrpSpPr/>
            <p:nvPr/>
          </p:nvGrpSpPr>
          <p:grpSpPr>
            <a:xfrm>
              <a:off x="-10" y="-228620"/>
              <a:ext cx="9143697" cy="6099216"/>
              <a:chOff x="238125" y="471975"/>
              <a:chExt cx="7132925" cy="4757950"/>
            </a:xfrm>
          </p:grpSpPr>
          <p:sp>
            <p:nvSpPr>
              <p:cNvPr id="2715" name="Google Shape;2715;p37"/>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6" name="Google Shape;2716;p37"/>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7" name="Google Shape;2717;p37"/>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18" name="Google Shape;2718;p37"/>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19" name="Google Shape;2719;p37"/>
            <p:cNvGrpSpPr/>
            <p:nvPr/>
          </p:nvGrpSpPr>
          <p:grpSpPr>
            <a:xfrm>
              <a:off x="201120" y="-173787"/>
              <a:ext cx="8824055" cy="6026084"/>
              <a:chOff x="395025" y="514750"/>
              <a:chExt cx="6883575" cy="4700900"/>
            </a:xfrm>
          </p:grpSpPr>
          <p:sp>
            <p:nvSpPr>
              <p:cNvPr id="2720" name="Google Shape;2720;p37"/>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1" name="Google Shape;2721;p37"/>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2" name="Google Shape;2722;p37"/>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3" name="Google Shape;2723;p37"/>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4" name="Google Shape;2724;p37"/>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5" name="Google Shape;2725;p37"/>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6" name="Google Shape;2726;p37"/>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7" name="Google Shape;2727;p37"/>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8" name="Google Shape;2728;p37"/>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9" name="Google Shape;2729;p37"/>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0" name="Google Shape;2730;p37"/>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1" name="Google Shape;2731;p37"/>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2" name="Google Shape;2732;p37"/>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3" name="Google Shape;2733;p37"/>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4" name="Google Shape;2734;p37"/>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5" name="Google Shape;2735;p37"/>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6" name="Google Shape;2736;p37"/>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7" name="Google Shape;2737;p37"/>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8" name="Google Shape;2738;p37"/>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9" name="Google Shape;2739;p37"/>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0" name="Google Shape;2740;p37"/>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1" name="Google Shape;2741;p37"/>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2" name="Google Shape;2742;p37"/>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3" name="Google Shape;2743;p37"/>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4" name="Google Shape;2744;p37"/>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5" name="Google Shape;2745;p37"/>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6" name="Google Shape;2746;p37"/>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7" name="Google Shape;2747;p37"/>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8" name="Google Shape;2748;p37"/>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9" name="Google Shape;2749;p37"/>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0" name="Google Shape;2750;p37"/>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1" name="Google Shape;2751;p37"/>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2" name="Google Shape;2752;p37"/>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3" name="Google Shape;2753;p37"/>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4" name="Google Shape;2754;p37"/>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5" name="Google Shape;2755;p37"/>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6" name="Google Shape;2756;p37"/>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7" name="Google Shape;2757;p37"/>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8" name="Google Shape;2758;p37"/>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9" name="Google Shape;2759;p37"/>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0" name="Google Shape;2760;p37"/>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1" name="Google Shape;2761;p37"/>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2" name="Google Shape;2762;p37"/>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3" name="Google Shape;2763;p37"/>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4" name="Google Shape;2764;p37"/>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5" name="Google Shape;2765;p37"/>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6" name="Google Shape;2766;p37"/>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7" name="Google Shape;2767;p37"/>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8" name="Google Shape;2768;p37"/>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9" name="Google Shape;2769;p37"/>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0" name="Google Shape;2770;p37"/>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1" name="Google Shape;2771;p37"/>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2" name="Google Shape;2772;p37"/>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3" name="Google Shape;2773;p37"/>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4" name="Google Shape;2774;p37"/>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5" name="Google Shape;2775;p37"/>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6" name="Google Shape;2776;p37"/>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7" name="Google Shape;2777;p37"/>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8" name="Google Shape;2778;p37"/>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9" name="Google Shape;2779;p37"/>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0" name="Google Shape;2780;p37"/>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1" name="Google Shape;2781;p37"/>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2" name="Google Shape;2782;p37"/>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3" name="Google Shape;2783;p37"/>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4" name="Google Shape;2784;p37"/>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5" name="Google Shape;2785;p37"/>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6" name="Google Shape;2786;p37"/>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7" name="Google Shape;2787;p37"/>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8" name="Google Shape;2788;p37"/>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9" name="Google Shape;2789;p37"/>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0" name="Google Shape;2790;p37"/>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1" name="Google Shape;2791;p37"/>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2" name="Google Shape;2792;p37"/>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3" name="Google Shape;2793;p37"/>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4" name="Google Shape;2794;p37"/>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5" name="Google Shape;2795;p37"/>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6" name="Google Shape;2796;p37"/>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7" name="Google Shape;2797;p37"/>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8" name="Google Shape;2798;p37"/>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9" name="Google Shape;2799;p37"/>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0" name="Google Shape;2800;p37"/>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1" name="Google Shape;2801;p37"/>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2" name="Google Shape;2802;p37"/>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3" name="Google Shape;2803;p37"/>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4" name="Google Shape;2804;p37"/>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5" name="Google Shape;2805;p37"/>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6" name="Google Shape;2806;p37"/>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7" name="Google Shape;2807;p37"/>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8" name="Google Shape;2808;p37"/>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9" name="Google Shape;2809;p37"/>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0" name="Google Shape;2810;p37"/>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1" name="Google Shape;2811;p37"/>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2" name="Google Shape;2812;p37"/>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3" name="Google Shape;2813;p37"/>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4" name="Google Shape;2814;p37"/>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5" name="Google Shape;2815;p37"/>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6" name="Google Shape;2816;p37"/>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7" name="Google Shape;2817;p37"/>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8" name="Google Shape;2818;p37"/>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9" name="Google Shape;2819;p37"/>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0" name="Google Shape;2820;p37"/>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1" name="Google Shape;2821;p37"/>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2" name="Google Shape;2822;p37"/>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3" name="Google Shape;2823;p37"/>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4" name="Google Shape;2824;p37"/>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5" name="Google Shape;2825;p37"/>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6" name="Google Shape;2826;p37"/>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7" name="Google Shape;2827;p37"/>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8" name="Google Shape;2828;p37"/>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9" name="Google Shape;2829;p37"/>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0" name="Google Shape;2830;p37"/>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1" name="Google Shape;2831;p37"/>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2" name="Google Shape;2832;p37"/>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3" name="Google Shape;2833;p37"/>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4" name="Google Shape;2834;p37"/>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5" name="Google Shape;2835;p37"/>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6" name="Google Shape;2836;p37"/>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7" name="Google Shape;2837;p37"/>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8" name="Google Shape;2838;p37"/>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9" name="Google Shape;2839;p37"/>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0" name="Google Shape;2840;p37"/>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1" name="Google Shape;2841;p37"/>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2" name="Google Shape;2842;p37"/>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3" name="Google Shape;2843;p37"/>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4" name="Google Shape;2844;p37"/>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5" name="Google Shape;2845;p37"/>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6" name="Google Shape;2846;p37"/>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7" name="Google Shape;2847;p37"/>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8" name="Google Shape;2848;p37"/>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9" name="Google Shape;2849;p37"/>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0" name="Google Shape;2850;p37"/>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1" name="Google Shape;2851;p37"/>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2" name="Google Shape;2852;p37"/>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3" name="Google Shape;2853;p37"/>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4" name="Google Shape;2854;p37"/>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5" name="Google Shape;2855;p37"/>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6" name="Google Shape;2856;p37"/>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7" name="Google Shape;2857;p37"/>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8" name="Google Shape;2858;p37"/>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9" name="Google Shape;2859;p37"/>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0" name="Google Shape;2860;p37"/>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1" name="Google Shape;2861;p37"/>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2" name="Google Shape;2862;p37"/>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3" name="Google Shape;2863;p37"/>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4" name="Google Shape;2864;p37"/>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5" name="Google Shape;2865;p37"/>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6" name="Google Shape;2866;p37"/>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7" name="Google Shape;2867;p37"/>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8" name="Google Shape;2868;p37"/>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9" name="Google Shape;2869;p37"/>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0" name="Google Shape;2870;p37"/>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1" name="Google Shape;2871;p37"/>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2" name="Google Shape;2872;p37"/>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3" name="Google Shape;2873;p37"/>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4" name="Google Shape;2874;p37"/>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5" name="Google Shape;2875;p37"/>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6" name="Google Shape;2876;p37"/>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7" name="Google Shape;2877;p37"/>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8" name="Google Shape;2878;p37"/>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9" name="Google Shape;2879;p37"/>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0" name="Google Shape;2880;p37"/>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1" name="Google Shape;2881;p37"/>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2" name="Google Shape;2882;p37"/>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3" name="Google Shape;2883;p37"/>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4" name="Google Shape;2884;p37"/>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5" name="Google Shape;2885;p37"/>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6" name="Google Shape;2886;p37"/>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7" name="Google Shape;2887;p37"/>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8" name="Google Shape;2888;p37"/>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9" name="Google Shape;2889;p37"/>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0" name="Google Shape;2890;p37"/>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1" name="Google Shape;2891;p37"/>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2" name="Google Shape;2892;p37"/>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3" name="Google Shape;2893;p37"/>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4" name="Google Shape;2894;p37"/>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5" name="Google Shape;2895;p37"/>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6" name="Google Shape;2896;p37"/>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7" name="Google Shape;2897;p37"/>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8" name="Google Shape;2898;p37"/>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9" name="Google Shape;2899;p37"/>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00" name="Google Shape;2900;p37"/>
          <p:cNvGrpSpPr/>
          <p:nvPr/>
        </p:nvGrpSpPr>
        <p:grpSpPr>
          <a:xfrm>
            <a:off x="274813" y="285764"/>
            <a:ext cx="8605925" cy="4712003"/>
            <a:chOff x="274813" y="285764"/>
            <a:chExt cx="8605925" cy="4712003"/>
          </a:xfrm>
        </p:grpSpPr>
        <p:sp>
          <p:nvSpPr>
            <p:cNvPr id="2901" name="Google Shape;2901;p37"/>
            <p:cNvSpPr/>
            <p:nvPr/>
          </p:nvSpPr>
          <p:spPr>
            <a:xfrm>
              <a:off x="851147" y="503675"/>
              <a:ext cx="201200" cy="2013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02" name="Google Shape;2902;p37"/>
            <p:cNvGrpSpPr/>
            <p:nvPr/>
          </p:nvGrpSpPr>
          <p:grpSpPr>
            <a:xfrm>
              <a:off x="275106" y="285764"/>
              <a:ext cx="858544" cy="356719"/>
              <a:chOff x="219125" y="484675"/>
              <a:chExt cx="1622650" cy="674200"/>
            </a:xfrm>
          </p:grpSpPr>
          <p:sp>
            <p:nvSpPr>
              <p:cNvPr id="2903" name="Google Shape;2903;p37"/>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2904" name="Google Shape;2904;p37"/>
              <p:cNvGrpSpPr/>
              <p:nvPr/>
            </p:nvGrpSpPr>
            <p:grpSpPr>
              <a:xfrm>
                <a:off x="219125" y="484675"/>
                <a:ext cx="1622650" cy="674200"/>
                <a:chOff x="219125" y="484675"/>
                <a:chExt cx="1622650" cy="674200"/>
              </a:xfrm>
            </p:grpSpPr>
            <p:sp>
              <p:nvSpPr>
                <p:cNvPr id="2905" name="Google Shape;2905;p37"/>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6" name="Google Shape;2906;p37"/>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7" name="Google Shape;2907;p37"/>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08" name="Google Shape;2908;p37"/>
            <p:cNvGrpSpPr/>
            <p:nvPr/>
          </p:nvGrpSpPr>
          <p:grpSpPr>
            <a:xfrm>
              <a:off x="8381813" y="4276523"/>
              <a:ext cx="498909" cy="721242"/>
              <a:chOff x="8233275" y="1900925"/>
              <a:chExt cx="753525" cy="1089325"/>
            </a:xfrm>
          </p:grpSpPr>
          <p:sp>
            <p:nvSpPr>
              <p:cNvPr id="2909" name="Google Shape;2909;p37"/>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2910" name="Google Shape;2910;p37"/>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1" name="Google Shape;2911;p37"/>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2" name="Google Shape;2912;p37"/>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13" name="Google Shape;2913;p37"/>
            <p:cNvSpPr/>
            <p:nvPr/>
          </p:nvSpPr>
          <p:spPr>
            <a:xfrm>
              <a:off x="8679538" y="5036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14" name="Google Shape;2914;p37"/>
            <p:cNvGrpSpPr/>
            <p:nvPr/>
          </p:nvGrpSpPr>
          <p:grpSpPr>
            <a:xfrm>
              <a:off x="274834" y="4514403"/>
              <a:ext cx="438102" cy="483364"/>
              <a:chOff x="6715777" y="3950739"/>
              <a:chExt cx="586325" cy="646900"/>
            </a:xfrm>
          </p:grpSpPr>
          <p:sp>
            <p:nvSpPr>
              <p:cNvPr id="2915" name="Google Shape;2915;p37"/>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2916" name="Google Shape;2916;p37"/>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2917" name="Google Shape;2917;p37"/>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8" name="Google Shape;2918;p37"/>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9" name="Google Shape;2919;p37"/>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0" name="Google Shape;2920;p37"/>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1" name="Google Shape;2921;p37"/>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22" name="Google Shape;2922;p37"/>
            <p:cNvGrpSpPr/>
            <p:nvPr/>
          </p:nvGrpSpPr>
          <p:grpSpPr>
            <a:xfrm>
              <a:off x="8082452" y="285774"/>
              <a:ext cx="498898" cy="708105"/>
              <a:chOff x="8082452" y="285774"/>
              <a:chExt cx="498898" cy="708105"/>
            </a:xfrm>
          </p:grpSpPr>
          <p:grpSp>
            <p:nvGrpSpPr>
              <p:cNvPr id="2923" name="Google Shape;2923;p37"/>
              <p:cNvGrpSpPr/>
              <p:nvPr/>
            </p:nvGrpSpPr>
            <p:grpSpPr>
              <a:xfrm>
                <a:off x="8082452" y="285774"/>
                <a:ext cx="498898" cy="708105"/>
                <a:chOff x="7865075" y="285763"/>
                <a:chExt cx="716293" cy="1016662"/>
              </a:xfrm>
            </p:grpSpPr>
            <p:sp>
              <p:nvSpPr>
                <p:cNvPr id="2924" name="Google Shape;2924;p37"/>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2925" name="Google Shape;2925;p37"/>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6" name="Google Shape;2926;p37"/>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7" name="Google Shape;2927;p37"/>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8" name="Google Shape;2928;p37"/>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29" name="Google Shape;2929;p37"/>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30" name="Google Shape;2930;p37"/>
            <p:cNvSpPr/>
            <p:nvPr/>
          </p:nvSpPr>
          <p:spPr>
            <a:xfrm>
              <a:off x="8679538" y="43258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1" name="Google Shape;2931;p37"/>
            <p:cNvSpPr/>
            <p:nvPr/>
          </p:nvSpPr>
          <p:spPr>
            <a:xfrm>
              <a:off x="274813" y="44265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1_1">
    <p:spTree>
      <p:nvGrpSpPr>
        <p:cNvPr id="2932" name="Shape 2932"/>
        <p:cNvGrpSpPr/>
        <p:nvPr/>
      </p:nvGrpSpPr>
      <p:grpSpPr>
        <a:xfrm>
          <a:off x="0" y="0"/>
          <a:ext cx="0" cy="0"/>
          <a:chOff x="0" y="0"/>
          <a:chExt cx="0" cy="0"/>
        </a:xfrm>
      </p:grpSpPr>
      <p:grpSp>
        <p:nvGrpSpPr>
          <p:cNvPr id="2933" name="Google Shape;2933;p38"/>
          <p:cNvGrpSpPr/>
          <p:nvPr/>
        </p:nvGrpSpPr>
        <p:grpSpPr>
          <a:xfrm>
            <a:off x="-31525" y="-228650"/>
            <a:ext cx="9175500" cy="6099300"/>
            <a:chOff x="-31525" y="-228650"/>
            <a:chExt cx="9175500" cy="6099300"/>
          </a:xfrm>
        </p:grpSpPr>
        <p:sp>
          <p:nvSpPr>
            <p:cNvPr id="2934" name="Google Shape;2934;p38"/>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35" name="Google Shape;2935;p38"/>
            <p:cNvGrpSpPr/>
            <p:nvPr/>
          </p:nvGrpSpPr>
          <p:grpSpPr>
            <a:xfrm>
              <a:off x="-10" y="-228620"/>
              <a:ext cx="9143697" cy="6099216"/>
              <a:chOff x="238125" y="471975"/>
              <a:chExt cx="7132925" cy="4757950"/>
            </a:xfrm>
          </p:grpSpPr>
          <p:sp>
            <p:nvSpPr>
              <p:cNvPr id="2936" name="Google Shape;2936;p38"/>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7" name="Google Shape;2937;p38"/>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8" name="Google Shape;2938;p38"/>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39" name="Google Shape;2939;p38"/>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40" name="Google Shape;2940;p38"/>
            <p:cNvGrpSpPr/>
            <p:nvPr/>
          </p:nvGrpSpPr>
          <p:grpSpPr>
            <a:xfrm>
              <a:off x="201120" y="-173787"/>
              <a:ext cx="8824055" cy="6026084"/>
              <a:chOff x="395025" y="514750"/>
              <a:chExt cx="6883575" cy="4700900"/>
            </a:xfrm>
          </p:grpSpPr>
          <p:sp>
            <p:nvSpPr>
              <p:cNvPr id="2941" name="Google Shape;2941;p38"/>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2" name="Google Shape;2942;p38"/>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3" name="Google Shape;2943;p38"/>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4" name="Google Shape;2944;p38"/>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5" name="Google Shape;2945;p38"/>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6" name="Google Shape;2946;p38"/>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7" name="Google Shape;2947;p38"/>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8" name="Google Shape;2948;p38"/>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9" name="Google Shape;2949;p38"/>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0" name="Google Shape;2950;p38"/>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1" name="Google Shape;2951;p38"/>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2" name="Google Shape;2952;p38"/>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3" name="Google Shape;2953;p38"/>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4" name="Google Shape;2954;p38"/>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p38"/>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p38"/>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7" name="Google Shape;2957;p38"/>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p38"/>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p38"/>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p38"/>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p38"/>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p38"/>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3" name="Google Shape;2963;p38"/>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4" name="Google Shape;2964;p38"/>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5" name="Google Shape;2965;p38"/>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6" name="Google Shape;2966;p38"/>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7" name="Google Shape;2967;p38"/>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p38"/>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p38"/>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0" name="Google Shape;2970;p38"/>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1" name="Google Shape;2971;p38"/>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2" name="Google Shape;2972;p38"/>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3" name="Google Shape;2973;p38"/>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p38"/>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5" name="Google Shape;2975;p38"/>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p38"/>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p38"/>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8" name="Google Shape;2978;p38"/>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p38"/>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p38"/>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p38"/>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p38"/>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3" name="Google Shape;2983;p38"/>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4" name="Google Shape;2984;p38"/>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5" name="Google Shape;2985;p38"/>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p38"/>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7" name="Google Shape;2987;p38"/>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8" name="Google Shape;2988;p38"/>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9" name="Google Shape;2989;p38"/>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p38"/>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1" name="Google Shape;2991;p38"/>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2" name="Google Shape;2992;p38"/>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3" name="Google Shape;2993;p38"/>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p38"/>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5" name="Google Shape;2995;p38"/>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6" name="Google Shape;2996;p38"/>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7" name="Google Shape;2997;p38"/>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8" name="Google Shape;2998;p38"/>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9" name="Google Shape;2999;p38"/>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0" name="Google Shape;3000;p38"/>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1" name="Google Shape;3001;p38"/>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2" name="Google Shape;3002;p38"/>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3" name="Google Shape;3003;p38"/>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4" name="Google Shape;3004;p38"/>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5" name="Google Shape;3005;p38"/>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6" name="Google Shape;3006;p38"/>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7" name="Google Shape;3007;p38"/>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8" name="Google Shape;3008;p38"/>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9" name="Google Shape;3009;p38"/>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0" name="Google Shape;3010;p38"/>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1" name="Google Shape;3011;p38"/>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2" name="Google Shape;3012;p38"/>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3" name="Google Shape;3013;p38"/>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p38"/>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5" name="Google Shape;3015;p38"/>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6" name="Google Shape;3016;p38"/>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7" name="Google Shape;3017;p38"/>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8" name="Google Shape;3018;p38"/>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9" name="Google Shape;3019;p38"/>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0" name="Google Shape;3020;p38"/>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1" name="Google Shape;3021;p38"/>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2" name="Google Shape;3022;p38"/>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3" name="Google Shape;3023;p38"/>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4" name="Google Shape;3024;p38"/>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5" name="Google Shape;3025;p38"/>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6" name="Google Shape;3026;p38"/>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7" name="Google Shape;3027;p38"/>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8" name="Google Shape;3028;p38"/>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9" name="Google Shape;3029;p38"/>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0" name="Google Shape;3030;p38"/>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1" name="Google Shape;3031;p38"/>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2" name="Google Shape;3032;p38"/>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3" name="Google Shape;3033;p38"/>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4" name="Google Shape;3034;p38"/>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5" name="Google Shape;3035;p38"/>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6" name="Google Shape;3036;p38"/>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p38"/>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8" name="Google Shape;3038;p38"/>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p38"/>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p38"/>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p38"/>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p38"/>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3" name="Google Shape;3043;p38"/>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4" name="Google Shape;3044;p38"/>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5" name="Google Shape;3045;p38"/>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p38"/>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p38"/>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p38"/>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p38"/>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0" name="Google Shape;3050;p38"/>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p38"/>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2" name="Google Shape;3052;p38"/>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3" name="Google Shape;3053;p38"/>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p38"/>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p38"/>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p38"/>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p38"/>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p38"/>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p38"/>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p38"/>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p38"/>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2" name="Google Shape;3062;p38"/>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3" name="Google Shape;3063;p38"/>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4" name="Google Shape;3064;p38"/>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5" name="Google Shape;3065;p38"/>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6" name="Google Shape;3066;p38"/>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7" name="Google Shape;3067;p38"/>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p38"/>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9" name="Google Shape;3069;p38"/>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0" name="Google Shape;3070;p38"/>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1" name="Google Shape;3071;p38"/>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2" name="Google Shape;3072;p38"/>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3" name="Google Shape;3073;p38"/>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p38"/>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5" name="Google Shape;3075;p38"/>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p38"/>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p38"/>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8" name="Google Shape;3078;p38"/>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9" name="Google Shape;3079;p38"/>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p38"/>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1" name="Google Shape;3081;p38"/>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2" name="Google Shape;3082;p38"/>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3" name="Google Shape;3083;p38"/>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4" name="Google Shape;3084;p38"/>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5" name="Google Shape;3085;p38"/>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6" name="Google Shape;3086;p38"/>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7" name="Google Shape;3087;p38"/>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8" name="Google Shape;3088;p38"/>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9" name="Google Shape;3089;p38"/>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0" name="Google Shape;3090;p38"/>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1" name="Google Shape;3091;p38"/>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2" name="Google Shape;3092;p38"/>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3" name="Google Shape;3093;p38"/>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4" name="Google Shape;3094;p38"/>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5" name="Google Shape;3095;p38"/>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6" name="Google Shape;3096;p38"/>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7" name="Google Shape;3097;p38"/>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8" name="Google Shape;3098;p38"/>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9" name="Google Shape;3099;p38"/>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0" name="Google Shape;3100;p38"/>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1" name="Google Shape;3101;p38"/>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2" name="Google Shape;3102;p38"/>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3" name="Google Shape;3103;p38"/>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4" name="Google Shape;3104;p38"/>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5" name="Google Shape;3105;p38"/>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6" name="Google Shape;3106;p38"/>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7" name="Google Shape;3107;p38"/>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8" name="Google Shape;3108;p38"/>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9" name="Google Shape;3109;p38"/>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0" name="Google Shape;3110;p38"/>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1" name="Google Shape;3111;p38"/>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2" name="Google Shape;3112;p38"/>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3" name="Google Shape;3113;p38"/>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4" name="Google Shape;3114;p38"/>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5" name="Google Shape;3115;p38"/>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6" name="Google Shape;3116;p38"/>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7" name="Google Shape;3117;p38"/>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8" name="Google Shape;3118;p38"/>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9" name="Google Shape;3119;p38"/>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0" name="Google Shape;3120;p38"/>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21" name="Google Shape;3121;p38"/>
          <p:cNvGrpSpPr/>
          <p:nvPr/>
        </p:nvGrpSpPr>
        <p:grpSpPr>
          <a:xfrm flipH="1">
            <a:off x="149514" y="-161621"/>
            <a:ext cx="8731223" cy="5235588"/>
            <a:chOff x="149515" y="-85421"/>
            <a:chExt cx="8731223" cy="5235588"/>
          </a:xfrm>
        </p:grpSpPr>
        <p:sp>
          <p:nvSpPr>
            <p:cNvPr id="3122" name="Google Shape;3122;p38"/>
            <p:cNvSpPr/>
            <p:nvPr/>
          </p:nvSpPr>
          <p:spPr>
            <a:xfrm>
              <a:off x="851147" y="503675"/>
              <a:ext cx="201200" cy="2013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23" name="Google Shape;3123;p38"/>
            <p:cNvGrpSpPr/>
            <p:nvPr/>
          </p:nvGrpSpPr>
          <p:grpSpPr>
            <a:xfrm>
              <a:off x="275106" y="285764"/>
              <a:ext cx="858544" cy="356719"/>
              <a:chOff x="219125" y="484675"/>
              <a:chExt cx="1622650" cy="674200"/>
            </a:xfrm>
          </p:grpSpPr>
          <p:sp>
            <p:nvSpPr>
              <p:cNvPr id="3124" name="Google Shape;3124;p38"/>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3125" name="Google Shape;3125;p38"/>
              <p:cNvGrpSpPr/>
              <p:nvPr/>
            </p:nvGrpSpPr>
            <p:grpSpPr>
              <a:xfrm>
                <a:off x="219125" y="484675"/>
                <a:ext cx="1622650" cy="674200"/>
                <a:chOff x="219125" y="484675"/>
                <a:chExt cx="1622650" cy="674200"/>
              </a:xfrm>
            </p:grpSpPr>
            <p:sp>
              <p:nvSpPr>
                <p:cNvPr id="3126" name="Google Shape;3126;p38"/>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7" name="Google Shape;3127;p38"/>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8" name="Google Shape;3128;p38"/>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29" name="Google Shape;3129;p38"/>
            <p:cNvGrpSpPr/>
            <p:nvPr/>
          </p:nvGrpSpPr>
          <p:grpSpPr>
            <a:xfrm>
              <a:off x="8381813" y="4276523"/>
              <a:ext cx="498909" cy="721242"/>
              <a:chOff x="8233275" y="1900925"/>
              <a:chExt cx="753525" cy="1089325"/>
            </a:xfrm>
          </p:grpSpPr>
          <p:sp>
            <p:nvSpPr>
              <p:cNvPr id="3130" name="Google Shape;3130;p38"/>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3131" name="Google Shape;3131;p38"/>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2" name="Google Shape;3132;p38"/>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3" name="Google Shape;3133;p38"/>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34" name="Google Shape;3134;p38"/>
            <p:cNvSpPr/>
            <p:nvPr/>
          </p:nvSpPr>
          <p:spPr>
            <a:xfrm>
              <a:off x="8679538" y="5036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35" name="Google Shape;3135;p38"/>
            <p:cNvGrpSpPr/>
            <p:nvPr/>
          </p:nvGrpSpPr>
          <p:grpSpPr>
            <a:xfrm>
              <a:off x="274834" y="4666803"/>
              <a:ext cx="438102" cy="483364"/>
              <a:chOff x="6715777" y="3950739"/>
              <a:chExt cx="586325" cy="646900"/>
            </a:xfrm>
          </p:grpSpPr>
          <p:sp>
            <p:nvSpPr>
              <p:cNvPr id="3136" name="Google Shape;3136;p38"/>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3137" name="Google Shape;3137;p38"/>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3138" name="Google Shape;3138;p38"/>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9" name="Google Shape;3139;p38"/>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0" name="Google Shape;3140;p38"/>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1" name="Google Shape;3141;p38"/>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2" name="Google Shape;3142;p38"/>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43" name="Google Shape;3143;p38"/>
            <p:cNvGrpSpPr/>
            <p:nvPr/>
          </p:nvGrpSpPr>
          <p:grpSpPr>
            <a:xfrm>
              <a:off x="8082452" y="285774"/>
              <a:ext cx="498898" cy="708105"/>
              <a:chOff x="8082452" y="285774"/>
              <a:chExt cx="498898" cy="708105"/>
            </a:xfrm>
          </p:grpSpPr>
          <p:grpSp>
            <p:nvGrpSpPr>
              <p:cNvPr id="3144" name="Google Shape;3144;p38"/>
              <p:cNvGrpSpPr/>
              <p:nvPr/>
            </p:nvGrpSpPr>
            <p:grpSpPr>
              <a:xfrm>
                <a:off x="8082452" y="285774"/>
                <a:ext cx="498898" cy="708105"/>
                <a:chOff x="7865075" y="285763"/>
                <a:chExt cx="716293" cy="1016662"/>
              </a:xfrm>
            </p:grpSpPr>
            <p:sp>
              <p:nvSpPr>
                <p:cNvPr id="3145" name="Google Shape;3145;p38"/>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3146" name="Google Shape;3146;p38"/>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p38"/>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8" name="Google Shape;3148;p38"/>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9" name="Google Shape;3149;p38"/>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50" name="Google Shape;3150;p38"/>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51" name="Google Shape;3151;p38"/>
            <p:cNvSpPr/>
            <p:nvPr/>
          </p:nvSpPr>
          <p:spPr>
            <a:xfrm>
              <a:off x="8006238" y="4921708"/>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2" name="Google Shape;3152;p38"/>
            <p:cNvSpPr/>
            <p:nvPr/>
          </p:nvSpPr>
          <p:spPr>
            <a:xfrm>
              <a:off x="790288" y="49220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p38"/>
            <p:cNvSpPr/>
            <p:nvPr/>
          </p:nvSpPr>
          <p:spPr>
            <a:xfrm>
              <a:off x="149515" y="3888362"/>
              <a:ext cx="442949" cy="443374"/>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4" name="Google Shape;3154;p38"/>
            <p:cNvSpPr/>
            <p:nvPr/>
          </p:nvSpPr>
          <p:spPr>
            <a:xfrm>
              <a:off x="8588496" y="3760179"/>
              <a:ext cx="292224" cy="292504"/>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5" name="Google Shape;3155;p38"/>
            <p:cNvSpPr/>
            <p:nvPr/>
          </p:nvSpPr>
          <p:spPr>
            <a:xfrm>
              <a:off x="8588496" y="843929"/>
              <a:ext cx="292224" cy="292504"/>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p38"/>
            <p:cNvSpPr/>
            <p:nvPr/>
          </p:nvSpPr>
          <p:spPr>
            <a:xfrm>
              <a:off x="274821" y="-85421"/>
              <a:ext cx="292224" cy="292504"/>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p38"/>
            <p:cNvSpPr/>
            <p:nvPr/>
          </p:nvSpPr>
          <p:spPr>
            <a:xfrm>
              <a:off x="199464" y="768485"/>
              <a:ext cx="442949" cy="443369"/>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7">
    <p:spTree>
      <p:nvGrpSpPr>
        <p:cNvPr id="207" name="Shape 207"/>
        <p:cNvGrpSpPr/>
        <p:nvPr/>
      </p:nvGrpSpPr>
      <p:grpSpPr>
        <a:xfrm>
          <a:off x="0" y="0"/>
          <a:ext cx="0" cy="0"/>
          <a:chOff x="0" y="0"/>
          <a:chExt cx="0" cy="0"/>
        </a:xfrm>
      </p:grpSpPr>
      <p:grpSp>
        <p:nvGrpSpPr>
          <p:cNvPr id="208" name="Google Shape;208;p24"/>
          <p:cNvGrpSpPr/>
          <p:nvPr/>
        </p:nvGrpSpPr>
        <p:grpSpPr>
          <a:xfrm>
            <a:off x="-31525" y="-228650"/>
            <a:ext cx="9175500" cy="6099300"/>
            <a:chOff x="-31525" y="-228650"/>
            <a:chExt cx="9175500" cy="6099300"/>
          </a:xfrm>
        </p:grpSpPr>
        <p:sp>
          <p:nvSpPr>
            <p:cNvPr id="209" name="Google Shape;209;p24"/>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0" name="Google Shape;210;p24"/>
            <p:cNvGrpSpPr/>
            <p:nvPr/>
          </p:nvGrpSpPr>
          <p:grpSpPr>
            <a:xfrm>
              <a:off x="-10" y="-228620"/>
              <a:ext cx="9143697" cy="6099216"/>
              <a:chOff x="238125" y="471975"/>
              <a:chExt cx="7132925" cy="4757950"/>
            </a:xfrm>
          </p:grpSpPr>
          <p:sp>
            <p:nvSpPr>
              <p:cNvPr id="211" name="Google Shape;211;p24"/>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4"/>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4"/>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4" name="Google Shape;214;p24"/>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5" name="Google Shape;215;p24"/>
            <p:cNvGrpSpPr/>
            <p:nvPr/>
          </p:nvGrpSpPr>
          <p:grpSpPr>
            <a:xfrm>
              <a:off x="201120" y="-173787"/>
              <a:ext cx="8824055" cy="6026084"/>
              <a:chOff x="395025" y="514750"/>
              <a:chExt cx="6883575" cy="4700900"/>
            </a:xfrm>
          </p:grpSpPr>
          <p:sp>
            <p:nvSpPr>
              <p:cNvPr id="216" name="Google Shape;216;p24"/>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4"/>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24"/>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24"/>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4"/>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4"/>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4"/>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4"/>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4"/>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4"/>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24"/>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4"/>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4"/>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4"/>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4"/>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4"/>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4"/>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24"/>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24"/>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24"/>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4"/>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24"/>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4"/>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24"/>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24"/>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4"/>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24"/>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24"/>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24"/>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24"/>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24"/>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4"/>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24"/>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24"/>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24"/>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24"/>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24"/>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24"/>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4"/>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4"/>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4"/>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4"/>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4"/>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4"/>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4"/>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4"/>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24"/>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4"/>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4"/>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4"/>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4"/>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4"/>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24"/>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24"/>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4"/>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24"/>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24"/>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24"/>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24"/>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24"/>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24"/>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24"/>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24"/>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24"/>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24"/>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24"/>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24"/>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24"/>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4"/>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24"/>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24"/>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4"/>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24"/>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24"/>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24"/>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24"/>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24"/>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24"/>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24"/>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24"/>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24"/>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24"/>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24"/>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24"/>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24"/>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24"/>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24"/>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24"/>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24"/>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24"/>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24"/>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24"/>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24"/>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24"/>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24"/>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24"/>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24"/>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24"/>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24"/>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24"/>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24"/>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24"/>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24"/>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24"/>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24"/>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24"/>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24"/>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24"/>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24"/>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24"/>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24"/>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24"/>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24"/>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24"/>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24"/>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24"/>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24"/>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24"/>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24"/>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24"/>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24"/>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24"/>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24"/>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24"/>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24"/>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24"/>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24"/>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24"/>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24"/>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24"/>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24"/>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24"/>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24"/>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24"/>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24"/>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24"/>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24"/>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24"/>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24"/>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24"/>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24"/>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24"/>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24"/>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24"/>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24"/>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24"/>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24"/>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24"/>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24"/>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24"/>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24"/>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24"/>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24"/>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24"/>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4"/>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24"/>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24"/>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24"/>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24"/>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4"/>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24"/>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24"/>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24"/>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24"/>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24"/>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24"/>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24"/>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24"/>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24"/>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24"/>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24"/>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24"/>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24"/>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24"/>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4"/>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4"/>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24"/>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24"/>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4"/>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24"/>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6" name="Google Shape;396;p24"/>
          <p:cNvGrpSpPr/>
          <p:nvPr/>
        </p:nvGrpSpPr>
        <p:grpSpPr>
          <a:xfrm>
            <a:off x="-2493951" y="-952995"/>
            <a:ext cx="12235103" cy="8604060"/>
            <a:chOff x="-2493951" y="-952995"/>
            <a:chExt cx="12235103" cy="8604060"/>
          </a:xfrm>
        </p:grpSpPr>
        <p:grpSp>
          <p:nvGrpSpPr>
            <p:cNvPr id="397" name="Google Shape;397;p24"/>
            <p:cNvGrpSpPr/>
            <p:nvPr/>
          </p:nvGrpSpPr>
          <p:grpSpPr>
            <a:xfrm>
              <a:off x="-2493951" y="2659394"/>
              <a:ext cx="4991671" cy="4991671"/>
              <a:chOff x="-1258000" y="444900"/>
              <a:chExt cx="3166500" cy="3166500"/>
            </a:xfrm>
          </p:grpSpPr>
          <p:sp>
            <p:nvSpPr>
              <p:cNvPr id="398" name="Google Shape;398;p24"/>
              <p:cNvSpPr/>
              <p:nvPr/>
            </p:nvSpPr>
            <p:spPr>
              <a:xfrm>
                <a:off x="-1258000" y="444900"/>
                <a:ext cx="3166500" cy="31665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24"/>
              <p:cNvSpPr/>
              <p:nvPr/>
            </p:nvSpPr>
            <p:spPr>
              <a:xfrm>
                <a:off x="-1163375" y="539400"/>
                <a:ext cx="2977500" cy="29775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4"/>
              <p:cNvSpPr/>
              <p:nvPr/>
            </p:nvSpPr>
            <p:spPr>
              <a:xfrm>
                <a:off x="-1070605" y="632156"/>
                <a:ext cx="2791800" cy="2791800"/>
              </a:xfrm>
              <a:prstGeom prst="ellipse">
                <a:avLst/>
              </a:prstGeom>
              <a:solidFill>
                <a:srgbClr val="EA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24"/>
              <p:cNvSpPr/>
              <p:nvPr/>
            </p:nvSpPr>
            <p:spPr>
              <a:xfrm>
                <a:off x="-1087025" y="615751"/>
                <a:ext cx="2824800" cy="2824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24"/>
              <p:cNvSpPr/>
              <p:nvPr/>
            </p:nvSpPr>
            <p:spPr>
              <a:xfrm>
                <a:off x="-999001" y="703700"/>
                <a:ext cx="2648700" cy="26487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24"/>
              <p:cNvSpPr/>
              <p:nvPr/>
            </p:nvSpPr>
            <p:spPr>
              <a:xfrm>
                <a:off x="-999012" y="703750"/>
                <a:ext cx="2648700" cy="26487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4" name="Google Shape;404;p24"/>
              <p:cNvGrpSpPr/>
              <p:nvPr/>
            </p:nvGrpSpPr>
            <p:grpSpPr>
              <a:xfrm>
                <a:off x="-915045" y="787710"/>
                <a:ext cx="2480778" cy="2480778"/>
                <a:chOff x="4053950" y="1851775"/>
                <a:chExt cx="447600" cy="447600"/>
              </a:xfrm>
            </p:grpSpPr>
            <p:sp>
              <p:nvSpPr>
                <p:cNvPr id="405" name="Google Shape;405;p24"/>
                <p:cNvSpPr/>
                <p:nvPr/>
              </p:nvSpPr>
              <p:spPr>
                <a:xfrm>
                  <a:off x="4053950" y="1851775"/>
                  <a:ext cx="447600" cy="447600"/>
                </a:xfrm>
                <a:custGeom>
                  <a:rect b="b" l="l" r="r" t="t"/>
                  <a:pathLst>
                    <a:path extrusionOk="0" h="17904" w="17904">
                      <a:moveTo>
                        <a:pt x="8938" y="1"/>
                      </a:moveTo>
                      <a:cubicBezTo>
                        <a:pt x="3998" y="1"/>
                        <a:pt x="1" y="4027"/>
                        <a:pt x="1" y="8966"/>
                      </a:cubicBezTo>
                      <a:cubicBezTo>
                        <a:pt x="1" y="13906"/>
                        <a:pt x="3998" y="17903"/>
                        <a:pt x="8938" y="17903"/>
                      </a:cubicBezTo>
                      <a:cubicBezTo>
                        <a:pt x="13877" y="17903"/>
                        <a:pt x="17903" y="13906"/>
                        <a:pt x="17903" y="8966"/>
                      </a:cubicBezTo>
                      <a:cubicBezTo>
                        <a:pt x="17903" y="4027"/>
                        <a:pt x="13877" y="1"/>
                        <a:pt x="8938" y="1"/>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24"/>
                <p:cNvSpPr/>
                <p:nvPr/>
              </p:nvSpPr>
              <p:spPr>
                <a:xfrm>
                  <a:off x="4076100" y="1874625"/>
                  <a:ext cx="402600" cy="401900"/>
                </a:xfrm>
                <a:custGeom>
                  <a:rect b="b" l="l" r="r" t="t"/>
                  <a:pathLst>
                    <a:path extrusionOk="0" h="16076" w="16104">
                      <a:moveTo>
                        <a:pt x="8052" y="0"/>
                      </a:moveTo>
                      <a:cubicBezTo>
                        <a:pt x="3626" y="0"/>
                        <a:pt x="1" y="3598"/>
                        <a:pt x="1" y="8052"/>
                      </a:cubicBezTo>
                      <a:cubicBezTo>
                        <a:pt x="1" y="12478"/>
                        <a:pt x="3626" y="16076"/>
                        <a:pt x="8052" y="16076"/>
                      </a:cubicBezTo>
                      <a:cubicBezTo>
                        <a:pt x="12506" y="16076"/>
                        <a:pt x="16104" y="12478"/>
                        <a:pt x="16104" y="8052"/>
                      </a:cubicBezTo>
                      <a:cubicBezTo>
                        <a:pt x="16104" y="3598"/>
                        <a:pt x="12506" y="0"/>
                        <a:pt x="8052" y="0"/>
                      </a:cubicBezTo>
                      <a:close/>
                    </a:path>
                  </a:pathLst>
                </a:custGeom>
                <a:solidFill>
                  <a:schemeClr val="accent3"/>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24"/>
                <p:cNvSpPr/>
                <p:nvPr/>
              </p:nvSpPr>
              <p:spPr>
                <a:xfrm>
                  <a:off x="4319475" y="1881075"/>
                  <a:ext cx="152775" cy="315500"/>
                </a:xfrm>
                <a:custGeom>
                  <a:rect b="b" l="l" r="r" t="t"/>
                  <a:pathLst>
                    <a:path extrusionOk="0" h="12620" w="6111">
                      <a:moveTo>
                        <a:pt x="373" y="0"/>
                      </a:moveTo>
                      <a:cubicBezTo>
                        <a:pt x="145" y="427"/>
                        <a:pt x="1" y="914"/>
                        <a:pt x="1" y="1371"/>
                      </a:cubicBezTo>
                      <a:cubicBezTo>
                        <a:pt x="1" y="1828"/>
                        <a:pt x="115" y="2284"/>
                        <a:pt x="373" y="2627"/>
                      </a:cubicBezTo>
                      <a:cubicBezTo>
                        <a:pt x="659" y="3027"/>
                        <a:pt x="1086" y="3255"/>
                        <a:pt x="1485" y="3511"/>
                      </a:cubicBezTo>
                      <a:cubicBezTo>
                        <a:pt x="2228" y="3998"/>
                        <a:pt x="2771" y="4626"/>
                        <a:pt x="2742" y="5539"/>
                      </a:cubicBezTo>
                      <a:cubicBezTo>
                        <a:pt x="2742" y="6396"/>
                        <a:pt x="2429" y="7223"/>
                        <a:pt x="2342" y="8079"/>
                      </a:cubicBezTo>
                      <a:cubicBezTo>
                        <a:pt x="2257" y="8936"/>
                        <a:pt x="2285" y="9822"/>
                        <a:pt x="2570" y="10621"/>
                      </a:cubicBezTo>
                      <a:cubicBezTo>
                        <a:pt x="2970" y="11649"/>
                        <a:pt x="3799" y="12305"/>
                        <a:pt x="4740" y="12620"/>
                      </a:cubicBezTo>
                      <a:cubicBezTo>
                        <a:pt x="5055" y="12220"/>
                        <a:pt x="5311" y="11791"/>
                        <a:pt x="5540" y="11364"/>
                      </a:cubicBezTo>
                      <a:cubicBezTo>
                        <a:pt x="4969" y="10850"/>
                        <a:pt x="4541" y="10192"/>
                        <a:pt x="4370" y="9393"/>
                      </a:cubicBezTo>
                      <a:cubicBezTo>
                        <a:pt x="4085" y="7908"/>
                        <a:pt x="5055" y="6709"/>
                        <a:pt x="6111" y="5795"/>
                      </a:cubicBezTo>
                      <a:cubicBezTo>
                        <a:pt x="5398" y="2970"/>
                        <a:pt x="3198" y="743"/>
                        <a:pt x="373" y="0"/>
                      </a:cubicBezTo>
                      <a:close/>
                    </a:path>
                  </a:pathLst>
                </a:custGeom>
                <a:solidFill>
                  <a:schemeClr val="accent4"/>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24"/>
                <p:cNvSpPr/>
                <p:nvPr/>
              </p:nvSpPr>
              <p:spPr>
                <a:xfrm>
                  <a:off x="4143200" y="1875350"/>
                  <a:ext cx="180600" cy="229900"/>
                </a:xfrm>
                <a:custGeom>
                  <a:rect b="b" l="l" r="r" t="t"/>
                  <a:pathLst>
                    <a:path extrusionOk="0" h="9196" w="7224">
                      <a:moveTo>
                        <a:pt x="4825" y="1"/>
                      </a:moveTo>
                      <a:lnTo>
                        <a:pt x="4825" y="1"/>
                      </a:lnTo>
                      <a:cubicBezTo>
                        <a:pt x="2970" y="115"/>
                        <a:pt x="1284" y="857"/>
                        <a:pt x="1" y="2027"/>
                      </a:cubicBezTo>
                      <a:cubicBezTo>
                        <a:pt x="713" y="2571"/>
                        <a:pt x="1741" y="2742"/>
                        <a:pt x="2570" y="3112"/>
                      </a:cubicBezTo>
                      <a:cubicBezTo>
                        <a:pt x="3941" y="3740"/>
                        <a:pt x="4626" y="5110"/>
                        <a:pt x="4854" y="6538"/>
                      </a:cubicBezTo>
                      <a:cubicBezTo>
                        <a:pt x="4939" y="7196"/>
                        <a:pt x="4969" y="7881"/>
                        <a:pt x="5224" y="8479"/>
                      </a:cubicBezTo>
                      <a:cubicBezTo>
                        <a:pt x="5368" y="8822"/>
                        <a:pt x="5681" y="9194"/>
                        <a:pt x="6081" y="9194"/>
                      </a:cubicBezTo>
                      <a:cubicBezTo>
                        <a:pt x="6094" y="9195"/>
                        <a:pt x="6107" y="9196"/>
                        <a:pt x="6120" y="9196"/>
                      </a:cubicBezTo>
                      <a:cubicBezTo>
                        <a:pt x="6496" y="9196"/>
                        <a:pt x="6714" y="8812"/>
                        <a:pt x="6853" y="8509"/>
                      </a:cubicBezTo>
                      <a:cubicBezTo>
                        <a:pt x="7223" y="7538"/>
                        <a:pt x="6652" y="6538"/>
                        <a:pt x="6168" y="5739"/>
                      </a:cubicBezTo>
                      <a:cubicBezTo>
                        <a:pt x="5738" y="4996"/>
                        <a:pt x="5282" y="4254"/>
                        <a:pt x="4969" y="3454"/>
                      </a:cubicBezTo>
                      <a:cubicBezTo>
                        <a:pt x="4653" y="2598"/>
                        <a:pt x="4539" y="1684"/>
                        <a:pt x="4683" y="771"/>
                      </a:cubicBezTo>
                      <a:cubicBezTo>
                        <a:pt x="4711" y="515"/>
                        <a:pt x="4768" y="257"/>
                        <a:pt x="4825" y="1"/>
                      </a:cubicBezTo>
                      <a:close/>
                    </a:path>
                  </a:pathLst>
                </a:custGeom>
                <a:solidFill>
                  <a:schemeClr val="accent4"/>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24"/>
                <p:cNvSpPr/>
                <p:nvPr/>
              </p:nvSpPr>
              <p:spPr>
                <a:xfrm>
                  <a:off x="4076100" y="1968825"/>
                  <a:ext cx="275550" cy="306275"/>
                </a:xfrm>
                <a:custGeom>
                  <a:rect b="b" l="l" r="r" t="t"/>
                  <a:pathLst>
                    <a:path extrusionOk="0" h="12251" w="11022">
                      <a:moveTo>
                        <a:pt x="1228" y="1"/>
                      </a:moveTo>
                      <a:cubicBezTo>
                        <a:pt x="458" y="1257"/>
                        <a:pt x="1" y="2714"/>
                        <a:pt x="1" y="4284"/>
                      </a:cubicBezTo>
                      <a:cubicBezTo>
                        <a:pt x="1" y="4599"/>
                        <a:pt x="28" y="4912"/>
                        <a:pt x="58" y="5227"/>
                      </a:cubicBezTo>
                      <a:cubicBezTo>
                        <a:pt x="572" y="4912"/>
                        <a:pt x="1086" y="4626"/>
                        <a:pt x="1657" y="4599"/>
                      </a:cubicBezTo>
                      <a:cubicBezTo>
                        <a:pt x="2513" y="4599"/>
                        <a:pt x="2913" y="5426"/>
                        <a:pt x="2998" y="6141"/>
                      </a:cubicBezTo>
                      <a:cubicBezTo>
                        <a:pt x="3142" y="7481"/>
                        <a:pt x="2856" y="8852"/>
                        <a:pt x="3199" y="10165"/>
                      </a:cubicBezTo>
                      <a:cubicBezTo>
                        <a:pt x="3256" y="10394"/>
                        <a:pt x="3340" y="10652"/>
                        <a:pt x="3455" y="10880"/>
                      </a:cubicBezTo>
                      <a:cubicBezTo>
                        <a:pt x="3854" y="11166"/>
                        <a:pt x="4284" y="11394"/>
                        <a:pt x="4740" y="11593"/>
                      </a:cubicBezTo>
                      <a:cubicBezTo>
                        <a:pt x="5197" y="11508"/>
                        <a:pt x="5654" y="11136"/>
                        <a:pt x="6054" y="10880"/>
                      </a:cubicBezTo>
                      <a:cubicBezTo>
                        <a:pt x="6415" y="10651"/>
                        <a:pt x="6803" y="10499"/>
                        <a:pt x="7207" y="10499"/>
                      </a:cubicBezTo>
                      <a:cubicBezTo>
                        <a:pt x="7409" y="10499"/>
                        <a:pt x="7615" y="10537"/>
                        <a:pt x="7824" y="10622"/>
                      </a:cubicBezTo>
                      <a:cubicBezTo>
                        <a:pt x="8338" y="10823"/>
                        <a:pt x="8708" y="11280"/>
                        <a:pt x="8966" y="11764"/>
                      </a:cubicBezTo>
                      <a:cubicBezTo>
                        <a:pt x="9050" y="11908"/>
                        <a:pt x="9137" y="12079"/>
                        <a:pt x="9194" y="12251"/>
                      </a:cubicBezTo>
                      <a:cubicBezTo>
                        <a:pt x="9823" y="12164"/>
                        <a:pt x="10421" y="11992"/>
                        <a:pt x="11022" y="11764"/>
                      </a:cubicBezTo>
                      <a:cubicBezTo>
                        <a:pt x="10878" y="11421"/>
                        <a:pt x="10793" y="11079"/>
                        <a:pt x="10679" y="10736"/>
                      </a:cubicBezTo>
                      <a:cubicBezTo>
                        <a:pt x="10364" y="9594"/>
                        <a:pt x="9823" y="8596"/>
                        <a:pt x="8738" y="8025"/>
                      </a:cubicBezTo>
                      <a:cubicBezTo>
                        <a:pt x="7908" y="7596"/>
                        <a:pt x="6853" y="7367"/>
                        <a:pt x="6396" y="6483"/>
                      </a:cubicBezTo>
                      <a:cubicBezTo>
                        <a:pt x="5940" y="5512"/>
                        <a:pt x="6367" y="4455"/>
                        <a:pt x="6282" y="3484"/>
                      </a:cubicBezTo>
                      <a:cubicBezTo>
                        <a:pt x="6195" y="2258"/>
                        <a:pt x="5083" y="1858"/>
                        <a:pt x="4026" y="1630"/>
                      </a:cubicBezTo>
                      <a:cubicBezTo>
                        <a:pt x="3112" y="1429"/>
                        <a:pt x="1856" y="1257"/>
                        <a:pt x="1371" y="287"/>
                      </a:cubicBezTo>
                      <a:cubicBezTo>
                        <a:pt x="1314" y="202"/>
                        <a:pt x="1257" y="115"/>
                        <a:pt x="1228" y="1"/>
                      </a:cubicBezTo>
                      <a:close/>
                    </a:path>
                  </a:pathLst>
                </a:custGeom>
                <a:solidFill>
                  <a:schemeClr val="accent4"/>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10" name="Google Shape;410;p24"/>
            <p:cNvGrpSpPr/>
            <p:nvPr/>
          </p:nvGrpSpPr>
          <p:grpSpPr>
            <a:xfrm flipH="1">
              <a:off x="713218" y="-952995"/>
              <a:ext cx="2146916" cy="1873435"/>
              <a:chOff x="7370668" y="1170600"/>
              <a:chExt cx="2146916" cy="1873435"/>
            </a:xfrm>
          </p:grpSpPr>
          <p:sp>
            <p:nvSpPr>
              <p:cNvPr id="411" name="Google Shape;411;p24"/>
              <p:cNvSpPr/>
              <p:nvPr/>
            </p:nvSpPr>
            <p:spPr>
              <a:xfrm>
                <a:off x="7644151" y="1232874"/>
                <a:ext cx="1620711" cy="1620566"/>
              </a:xfrm>
              <a:custGeom>
                <a:rect b="b" l="l" r="r" t="t"/>
                <a:pathLst>
                  <a:path extrusionOk="0" h="11164" w="11165">
                    <a:moveTo>
                      <a:pt x="5569" y="1"/>
                    </a:moveTo>
                    <a:cubicBezTo>
                      <a:pt x="2513" y="1"/>
                      <a:pt x="0" y="2484"/>
                      <a:pt x="0" y="5567"/>
                    </a:cubicBezTo>
                    <a:cubicBezTo>
                      <a:pt x="0" y="8651"/>
                      <a:pt x="2513" y="11163"/>
                      <a:pt x="5569" y="11163"/>
                    </a:cubicBezTo>
                    <a:cubicBezTo>
                      <a:pt x="8653" y="11163"/>
                      <a:pt x="11165" y="8651"/>
                      <a:pt x="11165" y="5567"/>
                    </a:cubicBezTo>
                    <a:cubicBezTo>
                      <a:pt x="11165" y="2484"/>
                      <a:pt x="8653" y="1"/>
                      <a:pt x="5569" y="1"/>
                    </a:cubicBezTo>
                    <a:close/>
                  </a:path>
                </a:pathLst>
              </a:custGeom>
              <a:solidFill>
                <a:schemeClr val="accent5"/>
              </a:solidFill>
              <a:ln>
                <a:noFill/>
              </a:ln>
              <a:effectLst>
                <a:outerShdw blurRad="57150" rotWithShape="0" algn="bl" dir="5400000" dist="1905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24"/>
              <p:cNvSpPr/>
              <p:nvPr/>
            </p:nvSpPr>
            <p:spPr>
              <a:xfrm>
                <a:off x="7988328" y="1232874"/>
                <a:ext cx="1036297" cy="315433"/>
              </a:xfrm>
              <a:custGeom>
                <a:rect b="b" l="l" r="r" t="t"/>
                <a:pathLst>
                  <a:path extrusionOk="0" h="2173" w="7139">
                    <a:moveTo>
                      <a:pt x="3198" y="1"/>
                    </a:moveTo>
                    <a:cubicBezTo>
                      <a:pt x="2026" y="1"/>
                      <a:pt x="914" y="371"/>
                      <a:pt x="0" y="999"/>
                    </a:cubicBezTo>
                    <a:cubicBezTo>
                      <a:pt x="990" y="1824"/>
                      <a:pt x="2351" y="2172"/>
                      <a:pt x="3648" y="2172"/>
                    </a:cubicBezTo>
                    <a:cubicBezTo>
                      <a:pt x="3698" y="2172"/>
                      <a:pt x="3747" y="2172"/>
                      <a:pt x="3796" y="2171"/>
                    </a:cubicBezTo>
                    <a:cubicBezTo>
                      <a:pt x="4938" y="2141"/>
                      <a:pt x="6023" y="1798"/>
                      <a:pt x="7138" y="1600"/>
                    </a:cubicBezTo>
                    <a:cubicBezTo>
                      <a:pt x="6110" y="599"/>
                      <a:pt x="4740" y="1"/>
                      <a:pt x="3198" y="1"/>
                    </a:cubicBezTo>
                    <a:close/>
                  </a:path>
                </a:pathLst>
              </a:custGeom>
              <a:solidFill>
                <a:schemeClr val="accent6"/>
              </a:solidFill>
              <a:ln>
                <a:noFill/>
              </a:ln>
              <a:effectLst>
                <a:outerShdw blurRad="57150" rotWithShape="0" algn="bl" dir="540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24"/>
              <p:cNvSpPr/>
              <p:nvPr/>
            </p:nvSpPr>
            <p:spPr>
              <a:xfrm>
                <a:off x="8124925" y="2463696"/>
                <a:ext cx="1019604" cy="389755"/>
              </a:xfrm>
              <a:custGeom>
                <a:rect b="b" l="l" r="r" t="t"/>
                <a:pathLst>
                  <a:path extrusionOk="0" h="2685" w="7024">
                    <a:moveTo>
                      <a:pt x="7024" y="0"/>
                    </a:moveTo>
                    <a:lnTo>
                      <a:pt x="7024" y="0"/>
                    </a:lnTo>
                    <a:cubicBezTo>
                      <a:pt x="5768" y="229"/>
                      <a:pt x="4569" y="743"/>
                      <a:pt x="3369" y="1343"/>
                    </a:cubicBezTo>
                    <a:cubicBezTo>
                      <a:pt x="2380" y="1864"/>
                      <a:pt x="1259" y="2201"/>
                      <a:pt x="132" y="2201"/>
                    </a:cubicBezTo>
                    <a:cubicBezTo>
                      <a:pt x="88" y="2201"/>
                      <a:pt x="44" y="2201"/>
                      <a:pt x="0" y="2200"/>
                    </a:cubicBezTo>
                    <a:lnTo>
                      <a:pt x="0" y="2200"/>
                    </a:lnTo>
                    <a:cubicBezTo>
                      <a:pt x="686" y="2513"/>
                      <a:pt x="1458" y="2684"/>
                      <a:pt x="2257" y="2684"/>
                    </a:cubicBezTo>
                    <a:cubicBezTo>
                      <a:pt x="4283" y="2684"/>
                      <a:pt x="6053" y="1599"/>
                      <a:pt x="7024" y="0"/>
                    </a:cubicBezTo>
                    <a:close/>
                  </a:path>
                </a:pathLst>
              </a:custGeom>
              <a:solidFill>
                <a:schemeClr val="accent6"/>
              </a:solidFill>
              <a:ln>
                <a:noFill/>
              </a:ln>
              <a:effectLst>
                <a:outerShdw blurRad="57150" rotWithShape="0" algn="bl" dir="540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24"/>
              <p:cNvSpPr/>
              <p:nvPr/>
            </p:nvSpPr>
            <p:spPr>
              <a:xfrm>
                <a:off x="7644151" y="1667922"/>
                <a:ext cx="1620711" cy="743074"/>
              </a:xfrm>
              <a:custGeom>
                <a:rect b="b" l="l" r="r" t="t"/>
                <a:pathLst>
                  <a:path extrusionOk="0" h="5119" w="11165">
                    <a:moveTo>
                      <a:pt x="10537" y="0"/>
                    </a:moveTo>
                    <a:cubicBezTo>
                      <a:pt x="10194" y="430"/>
                      <a:pt x="9623" y="800"/>
                      <a:pt x="9251" y="1028"/>
                    </a:cubicBezTo>
                    <a:cubicBezTo>
                      <a:pt x="8441" y="1526"/>
                      <a:pt x="7486" y="1808"/>
                      <a:pt x="6521" y="1808"/>
                    </a:cubicBezTo>
                    <a:cubicBezTo>
                      <a:pt x="6432" y="1808"/>
                      <a:pt x="6343" y="1805"/>
                      <a:pt x="6254" y="1800"/>
                    </a:cubicBezTo>
                    <a:cubicBezTo>
                      <a:pt x="5083" y="1714"/>
                      <a:pt x="4112" y="971"/>
                      <a:pt x="2999" y="686"/>
                    </a:cubicBezTo>
                    <a:cubicBezTo>
                      <a:pt x="2650" y="598"/>
                      <a:pt x="2305" y="561"/>
                      <a:pt x="1961" y="561"/>
                    </a:cubicBezTo>
                    <a:cubicBezTo>
                      <a:pt x="1405" y="561"/>
                      <a:pt x="851" y="659"/>
                      <a:pt x="286" y="800"/>
                    </a:cubicBezTo>
                    <a:cubicBezTo>
                      <a:pt x="115" y="1344"/>
                      <a:pt x="0" y="1942"/>
                      <a:pt x="0" y="2570"/>
                    </a:cubicBezTo>
                    <a:cubicBezTo>
                      <a:pt x="0" y="3141"/>
                      <a:pt x="87" y="3712"/>
                      <a:pt x="259" y="4226"/>
                    </a:cubicBezTo>
                    <a:cubicBezTo>
                      <a:pt x="1225" y="4920"/>
                      <a:pt x="2592" y="5118"/>
                      <a:pt x="3839" y="5118"/>
                    </a:cubicBezTo>
                    <a:cubicBezTo>
                      <a:pt x="4287" y="5118"/>
                      <a:pt x="4720" y="5093"/>
                      <a:pt x="5112" y="5055"/>
                    </a:cubicBezTo>
                    <a:cubicBezTo>
                      <a:pt x="6426" y="4941"/>
                      <a:pt x="7652" y="4541"/>
                      <a:pt x="8794" y="3883"/>
                    </a:cubicBezTo>
                    <a:cubicBezTo>
                      <a:pt x="9594" y="3427"/>
                      <a:pt x="10366" y="2885"/>
                      <a:pt x="11165" y="2371"/>
                    </a:cubicBezTo>
                    <a:cubicBezTo>
                      <a:pt x="11135" y="1515"/>
                      <a:pt x="10907" y="715"/>
                      <a:pt x="10537" y="0"/>
                    </a:cubicBezTo>
                    <a:close/>
                  </a:path>
                </a:pathLst>
              </a:custGeom>
              <a:solidFill>
                <a:schemeClr val="accent6"/>
              </a:solidFill>
              <a:ln>
                <a:noFill/>
              </a:ln>
              <a:effectLst>
                <a:outerShdw blurRad="57150" rotWithShape="0" algn="bl" dir="5400000" dist="19050">
                  <a:srgbClr val="000000">
                    <a:alpha val="2666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24"/>
              <p:cNvSpPr/>
              <p:nvPr/>
            </p:nvSpPr>
            <p:spPr>
              <a:xfrm>
                <a:off x="7370668" y="1170600"/>
                <a:ext cx="2146916" cy="1873435"/>
              </a:xfrm>
              <a:custGeom>
                <a:rect b="b" l="l" r="r" t="t"/>
                <a:pathLst>
                  <a:path extrusionOk="0" h="12906" w="14790">
                    <a:moveTo>
                      <a:pt x="658" y="0"/>
                    </a:moveTo>
                    <a:cubicBezTo>
                      <a:pt x="571" y="0"/>
                      <a:pt x="429" y="30"/>
                      <a:pt x="286" y="115"/>
                    </a:cubicBezTo>
                    <a:cubicBezTo>
                      <a:pt x="171" y="201"/>
                      <a:pt x="87" y="373"/>
                      <a:pt x="57" y="514"/>
                    </a:cubicBezTo>
                    <a:cubicBezTo>
                      <a:pt x="0" y="772"/>
                      <a:pt x="57" y="944"/>
                      <a:pt x="114" y="1085"/>
                    </a:cubicBezTo>
                    <a:cubicBezTo>
                      <a:pt x="228" y="1401"/>
                      <a:pt x="372" y="1656"/>
                      <a:pt x="514" y="1914"/>
                    </a:cubicBezTo>
                    <a:cubicBezTo>
                      <a:pt x="799" y="2428"/>
                      <a:pt x="1142" y="2885"/>
                      <a:pt x="1514" y="3342"/>
                    </a:cubicBezTo>
                    <a:cubicBezTo>
                      <a:pt x="2942" y="5082"/>
                      <a:pt x="4568" y="6654"/>
                      <a:pt x="6281" y="8139"/>
                    </a:cubicBezTo>
                    <a:cubicBezTo>
                      <a:pt x="7138" y="8851"/>
                      <a:pt x="7994" y="9566"/>
                      <a:pt x="8908" y="10222"/>
                    </a:cubicBezTo>
                    <a:cubicBezTo>
                      <a:pt x="9822" y="10879"/>
                      <a:pt x="10765" y="11535"/>
                      <a:pt x="11763" y="12079"/>
                    </a:cubicBezTo>
                    <a:cubicBezTo>
                      <a:pt x="12277" y="12334"/>
                      <a:pt x="12791" y="12620"/>
                      <a:pt x="13362" y="12791"/>
                    </a:cubicBezTo>
                    <a:cubicBezTo>
                      <a:pt x="13506" y="12848"/>
                      <a:pt x="13677" y="12878"/>
                      <a:pt x="13848" y="12905"/>
                    </a:cubicBezTo>
                    <a:lnTo>
                      <a:pt x="14134" y="12905"/>
                    </a:lnTo>
                    <a:cubicBezTo>
                      <a:pt x="14248" y="12878"/>
                      <a:pt x="14362" y="12878"/>
                      <a:pt x="14504" y="12764"/>
                    </a:cubicBezTo>
                    <a:cubicBezTo>
                      <a:pt x="14648" y="12677"/>
                      <a:pt x="14732" y="12535"/>
                      <a:pt x="14762" y="12392"/>
                    </a:cubicBezTo>
                    <a:cubicBezTo>
                      <a:pt x="14789" y="12250"/>
                      <a:pt x="14762" y="12163"/>
                      <a:pt x="14762" y="12049"/>
                    </a:cubicBezTo>
                    <a:cubicBezTo>
                      <a:pt x="14732" y="11850"/>
                      <a:pt x="14648" y="11706"/>
                      <a:pt x="14591" y="11565"/>
                    </a:cubicBezTo>
                    <a:cubicBezTo>
                      <a:pt x="14447" y="11307"/>
                      <a:pt x="14276" y="11051"/>
                      <a:pt x="14104" y="10822"/>
                    </a:cubicBezTo>
                    <a:cubicBezTo>
                      <a:pt x="13933" y="10594"/>
                      <a:pt x="13762" y="10366"/>
                      <a:pt x="13563" y="10165"/>
                    </a:cubicBezTo>
                    <a:cubicBezTo>
                      <a:pt x="13191" y="9737"/>
                      <a:pt x="12791" y="9338"/>
                      <a:pt x="12391" y="8965"/>
                    </a:cubicBezTo>
                    <a:cubicBezTo>
                      <a:pt x="12358" y="8932"/>
                      <a:pt x="12325" y="8918"/>
                      <a:pt x="12292" y="8918"/>
                    </a:cubicBezTo>
                    <a:cubicBezTo>
                      <a:pt x="12268" y="8918"/>
                      <a:pt x="12244" y="8926"/>
                      <a:pt x="12220" y="8938"/>
                    </a:cubicBezTo>
                    <a:cubicBezTo>
                      <a:pt x="12163" y="8995"/>
                      <a:pt x="12163" y="9080"/>
                      <a:pt x="12192" y="9109"/>
                    </a:cubicBezTo>
                    <a:cubicBezTo>
                      <a:pt x="12535" y="9566"/>
                      <a:pt x="12878" y="9993"/>
                      <a:pt x="13191" y="10450"/>
                    </a:cubicBezTo>
                    <a:cubicBezTo>
                      <a:pt x="13506" y="10907"/>
                      <a:pt x="13819" y="11364"/>
                      <a:pt x="13990" y="11820"/>
                    </a:cubicBezTo>
                    <a:cubicBezTo>
                      <a:pt x="14047" y="11935"/>
                      <a:pt x="14077" y="12049"/>
                      <a:pt x="14077" y="12136"/>
                    </a:cubicBezTo>
                    <a:lnTo>
                      <a:pt x="14077" y="12178"/>
                    </a:lnTo>
                    <a:lnTo>
                      <a:pt x="14077" y="12178"/>
                    </a:lnTo>
                    <a:cubicBezTo>
                      <a:pt x="14075" y="12178"/>
                      <a:pt x="14074" y="12178"/>
                      <a:pt x="14073" y="12178"/>
                    </a:cubicBezTo>
                    <a:cubicBezTo>
                      <a:pt x="14040" y="12178"/>
                      <a:pt x="13990" y="12178"/>
                      <a:pt x="13933" y="12163"/>
                    </a:cubicBezTo>
                    <a:cubicBezTo>
                      <a:pt x="13848" y="12136"/>
                      <a:pt x="13734" y="12106"/>
                      <a:pt x="13620" y="12049"/>
                    </a:cubicBezTo>
                    <a:cubicBezTo>
                      <a:pt x="13134" y="11878"/>
                      <a:pt x="12677" y="11592"/>
                      <a:pt x="12220" y="11307"/>
                    </a:cubicBezTo>
                    <a:cubicBezTo>
                      <a:pt x="11279" y="10736"/>
                      <a:pt x="10393" y="10080"/>
                      <a:pt x="9536" y="9422"/>
                    </a:cubicBezTo>
                    <a:cubicBezTo>
                      <a:pt x="8652" y="8737"/>
                      <a:pt x="7796" y="8052"/>
                      <a:pt x="6967" y="7309"/>
                    </a:cubicBezTo>
                    <a:cubicBezTo>
                      <a:pt x="6110" y="6597"/>
                      <a:pt x="5311" y="5854"/>
                      <a:pt x="4511" y="5112"/>
                    </a:cubicBezTo>
                    <a:cubicBezTo>
                      <a:pt x="3684" y="4370"/>
                      <a:pt x="2912" y="3570"/>
                      <a:pt x="2200" y="2771"/>
                    </a:cubicBezTo>
                    <a:cubicBezTo>
                      <a:pt x="1827" y="2342"/>
                      <a:pt x="1485" y="1942"/>
                      <a:pt x="1172" y="1515"/>
                    </a:cubicBezTo>
                    <a:cubicBezTo>
                      <a:pt x="1028" y="1286"/>
                      <a:pt x="886" y="1058"/>
                      <a:pt x="799" y="857"/>
                    </a:cubicBezTo>
                    <a:cubicBezTo>
                      <a:pt x="759" y="777"/>
                      <a:pt x="734" y="696"/>
                      <a:pt x="722" y="656"/>
                    </a:cubicBezTo>
                    <a:lnTo>
                      <a:pt x="722" y="656"/>
                    </a:lnTo>
                    <a:cubicBezTo>
                      <a:pt x="763" y="643"/>
                      <a:pt x="810" y="636"/>
                      <a:pt x="860" y="636"/>
                    </a:cubicBezTo>
                    <a:cubicBezTo>
                      <a:pt x="914" y="636"/>
                      <a:pt x="971" y="643"/>
                      <a:pt x="1028" y="658"/>
                    </a:cubicBezTo>
                    <a:cubicBezTo>
                      <a:pt x="1142" y="686"/>
                      <a:pt x="1256" y="715"/>
                      <a:pt x="1400" y="772"/>
                    </a:cubicBezTo>
                    <a:cubicBezTo>
                      <a:pt x="1656" y="857"/>
                      <a:pt x="1884" y="971"/>
                      <a:pt x="2143" y="1058"/>
                    </a:cubicBezTo>
                    <a:cubicBezTo>
                      <a:pt x="2656" y="1286"/>
                      <a:pt x="3141" y="1542"/>
                      <a:pt x="3627" y="1828"/>
                    </a:cubicBezTo>
                    <a:cubicBezTo>
                      <a:pt x="3643" y="1836"/>
                      <a:pt x="3658" y="1839"/>
                      <a:pt x="3673" y="1839"/>
                    </a:cubicBezTo>
                    <a:cubicBezTo>
                      <a:pt x="3713" y="1839"/>
                      <a:pt x="3749" y="1812"/>
                      <a:pt x="3769" y="1771"/>
                    </a:cubicBezTo>
                    <a:cubicBezTo>
                      <a:pt x="3826" y="1743"/>
                      <a:pt x="3826" y="1656"/>
                      <a:pt x="3769" y="1599"/>
                    </a:cubicBezTo>
                    <a:cubicBezTo>
                      <a:pt x="3312" y="1257"/>
                      <a:pt x="2855" y="944"/>
                      <a:pt x="2371" y="658"/>
                    </a:cubicBezTo>
                    <a:cubicBezTo>
                      <a:pt x="2113" y="514"/>
                      <a:pt x="1857" y="373"/>
                      <a:pt x="1599" y="258"/>
                    </a:cubicBezTo>
                    <a:cubicBezTo>
                      <a:pt x="1457" y="172"/>
                      <a:pt x="1313" y="115"/>
                      <a:pt x="1172" y="87"/>
                    </a:cubicBezTo>
                    <a:cubicBezTo>
                      <a:pt x="1028" y="30"/>
                      <a:pt x="857" y="0"/>
                      <a:pt x="65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24"/>
              <p:cNvSpPr/>
              <p:nvPr/>
            </p:nvSpPr>
            <p:spPr>
              <a:xfrm>
                <a:off x="7403765" y="1199777"/>
                <a:ext cx="2080723" cy="1809419"/>
              </a:xfrm>
              <a:custGeom>
                <a:rect b="b" l="l" r="r" t="t"/>
                <a:pathLst>
                  <a:path extrusionOk="0" h="12465" w="14334">
                    <a:moveTo>
                      <a:pt x="457" y="0"/>
                    </a:moveTo>
                    <a:cubicBezTo>
                      <a:pt x="373" y="28"/>
                      <a:pt x="286" y="28"/>
                      <a:pt x="201" y="85"/>
                    </a:cubicBezTo>
                    <a:cubicBezTo>
                      <a:pt x="115" y="142"/>
                      <a:pt x="58" y="256"/>
                      <a:pt x="58" y="343"/>
                    </a:cubicBezTo>
                    <a:cubicBezTo>
                      <a:pt x="0" y="514"/>
                      <a:pt x="58" y="686"/>
                      <a:pt x="115" y="800"/>
                    </a:cubicBezTo>
                    <a:cubicBezTo>
                      <a:pt x="201" y="1085"/>
                      <a:pt x="343" y="1341"/>
                      <a:pt x="487" y="1570"/>
                    </a:cubicBezTo>
                    <a:cubicBezTo>
                      <a:pt x="800" y="2056"/>
                      <a:pt x="1143" y="2513"/>
                      <a:pt x="1515" y="2940"/>
                    </a:cubicBezTo>
                    <a:cubicBezTo>
                      <a:pt x="2942" y="4653"/>
                      <a:pt x="4569" y="6195"/>
                      <a:pt x="6254" y="7652"/>
                    </a:cubicBezTo>
                    <a:cubicBezTo>
                      <a:pt x="7111" y="8394"/>
                      <a:pt x="7995" y="9080"/>
                      <a:pt x="8881" y="9765"/>
                    </a:cubicBezTo>
                    <a:cubicBezTo>
                      <a:pt x="9795" y="10420"/>
                      <a:pt x="10708" y="11078"/>
                      <a:pt x="11679" y="11619"/>
                    </a:cubicBezTo>
                    <a:cubicBezTo>
                      <a:pt x="12163" y="11905"/>
                      <a:pt x="12677" y="12163"/>
                      <a:pt x="13221" y="12362"/>
                    </a:cubicBezTo>
                    <a:lnTo>
                      <a:pt x="13648" y="12449"/>
                    </a:lnTo>
                    <a:cubicBezTo>
                      <a:pt x="13700" y="12459"/>
                      <a:pt x="13756" y="12465"/>
                      <a:pt x="13814" y="12465"/>
                    </a:cubicBezTo>
                    <a:cubicBezTo>
                      <a:pt x="13916" y="12465"/>
                      <a:pt x="14025" y="12445"/>
                      <a:pt x="14134" y="12392"/>
                    </a:cubicBezTo>
                    <a:cubicBezTo>
                      <a:pt x="14219" y="12305"/>
                      <a:pt x="14276" y="12220"/>
                      <a:pt x="14306" y="12133"/>
                    </a:cubicBezTo>
                    <a:cubicBezTo>
                      <a:pt x="14333" y="12049"/>
                      <a:pt x="14333" y="11962"/>
                      <a:pt x="14306" y="11878"/>
                    </a:cubicBezTo>
                    <a:cubicBezTo>
                      <a:pt x="14276" y="11734"/>
                      <a:pt x="14219" y="11592"/>
                      <a:pt x="14162" y="11448"/>
                    </a:cubicBezTo>
                    <a:cubicBezTo>
                      <a:pt x="13906" y="10934"/>
                      <a:pt x="13563" y="10477"/>
                      <a:pt x="13221" y="10050"/>
                    </a:cubicBezTo>
                    <a:cubicBezTo>
                      <a:pt x="12848" y="9621"/>
                      <a:pt x="12478" y="9221"/>
                      <a:pt x="12106" y="8821"/>
                    </a:cubicBezTo>
                    <a:cubicBezTo>
                      <a:pt x="12079" y="8794"/>
                      <a:pt x="12049" y="8794"/>
                      <a:pt x="12022" y="8794"/>
                    </a:cubicBezTo>
                    <a:lnTo>
                      <a:pt x="12022" y="8879"/>
                    </a:lnTo>
                    <a:cubicBezTo>
                      <a:pt x="12392" y="9278"/>
                      <a:pt x="12764" y="9708"/>
                      <a:pt x="13077" y="10165"/>
                    </a:cubicBezTo>
                    <a:cubicBezTo>
                      <a:pt x="13419" y="10592"/>
                      <a:pt x="13735" y="11048"/>
                      <a:pt x="13963" y="11535"/>
                    </a:cubicBezTo>
                    <a:cubicBezTo>
                      <a:pt x="14020" y="11677"/>
                      <a:pt x="14048" y="11791"/>
                      <a:pt x="14077" y="11905"/>
                    </a:cubicBezTo>
                    <a:cubicBezTo>
                      <a:pt x="14105" y="12049"/>
                      <a:pt x="14077" y="12133"/>
                      <a:pt x="13990" y="12163"/>
                    </a:cubicBezTo>
                    <a:cubicBezTo>
                      <a:pt x="13957" y="12196"/>
                      <a:pt x="13905" y="12210"/>
                      <a:pt x="13839" y="12210"/>
                    </a:cubicBezTo>
                    <a:cubicBezTo>
                      <a:pt x="13791" y="12210"/>
                      <a:pt x="13737" y="12203"/>
                      <a:pt x="13678" y="12191"/>
                    </a:cubicBezTo>
                    <a:cubicBezTo>
                      <a:pt x="13563" y="12191"/>
                      <a:pt x="13419" y="12133"/>
                      <a:pt x="13305" y="12106"/>
                    </a:cubicBezTo>
                    <a:cubicBezTo>
                      <a:pt x="12791" y="11905"/>
                      <a:pt x="12307" y="11649"/>
                      <a:pt x="11850" y="11364"/>
                    </a:cubicBezTo>
                    <a:cubicBezTo>
                      <a:pt x="9936" y="10192"/>
                      <a:pt x="8196" y="8821"/>
                      <a:pt x="6510" y="7394"/>
                    </a:cubicBezTo>
                    <a:cubicBezTo>
                      <a:pt x="5654" y="6652"/>
                      <a:pt x="4827" y="5909"/>
                      <a:pt x="4027" y="5140"/>
                    </a:cubicBezTo>
                    <a:cubicBezTo>
                      <a:pt x="3228" y="4368"/>
                      <a:pt x="2456" y="3568"/>
                      <a:pt x="1743" y="2741"/>
                    </a:cubicBezTo>
                    <a:cubicBezTo>
                      <a:pt x="1371" y="2312"/>
                      <a:pt x="1028" y="1885"/>
                      <a:pt x="715" y="1428"/>
                    </a:cubicBezTo>
                    <a:cubicBezTo>
                      <a:pt x="571" y="1200"/>
                      <a:pt x="430" y="971"/>
                      <a:pt x="343" y="743"/>
                    </a:cubicBezTo>
                    <a:cubicBezTo>
                      <a:pt x="286" y="599"/>
                      <a:pt x="259" y="485"/>
                      <a:pt x="286" y="370"/>
                    </a:cubicBezTo>
                    <a:cubicBezTo>
                      <a:pt x="286" y="286"/>
                      <a:pt x="343" y="256"/>
                      <a:pt x="457" y="229"/>
                    </a:cubicBezTo>
                    <a:cubicBezTo>
                      <a:pt x="715" y="229"/>
                      <a:pt x="971" y="313"/>
                      <a:pt x="1229" y="400"/>
                    </a:cubicBezTo>
                    <a:cubicBezTo>
                      <a:pt x="1485" y="485"/>
                      <a:pt x="1743" y="599"/>
                      <a:pt x="1999" y="743"/>
                    </a:cubicBezTo>
                    <a:cubicBezTo>
                      <a:pt x="2486" y="971"/>
                      <a:pt x="2970" y="1257"/>
                      <a:pt x="3456" y="1542"/>
                    </a:cubicBezTo>
                    <a:cubicBezTo>
                      <a:pt x="3456" y="1551"/>
                      <a:pt x="3459" y="1554"/>
                      <a:pt x="3464" y="1554"/>
                    </a:cubicBezTo>
                    <a:cubicBezTo>
                      <a:pt x="3475" y="1554"/>
                      <a:pt x="3494" y="1542"/>
                      <a:pt x="3513" y="1542"/>
                    </a:cubicBezTo>
                    <a:cubicBezTo>
                      <a:pt x="3513" y="1512"/>
                      <a:pt x="3513" y="1485"/>
                      <a:pt x="3484" y="1485"/>
                    </a:cubicBezTo>
                    <a:cubicBezTo>
                      <a:pt x="3027" y="1170"/>
                      <a:pt x="2570" y="857"/>
                      <a:pt x="2056" y="599"/>
                    </a:cubicBezTo>
                    <a:cubicBezTo>
                      <a:pt x="1828" y="457"/>
                      <a:pt x="1572" y="313"/>
                      <a:pt x="1314" y="229"/>
                    </a:cubicBezTo>
                    <a:cubicBezTo>
                      <a:pt x="1028" y="115"/>
                      <a:pt x="772" y="0"/>
                      <a:pt x="457" y="0"/>
                    </a:cubicBezTo>
                    <a:close/>
                  </a:path>
                </a:pathLst>
              </a:custGeom>
              <a:solidFill>
                <a:schemeClr val="accent3"/>
              </a:soli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7" name="Google Shape;417;p24"/>
            <p:cNvGrpSpPr/>
            <p:nvPr/>
          </p:nvGrpSpPr>
          <p:grpSpPr>
            <a:xfrm>
              <a:off x="8561294" y="3555309"/>
              <a:ext cx="1179858" cy="1148257"/>
              <a:chOff x="6135492" y="1597374"/>
              <a:chExt cx="758751" cy="738429"/>
            </a:xfrm>
          </p:grpSpPr>
          <p:sp>
            <p:nvSpPr>
              <p:cNvPr id="418" name="Google Shape;418;p24"/>
              <p:cNvSpPr/>
              <p:nvPr/>
            </p:nvSpPr>
            <p:spPr>
              <a:xfrm>
                <a:off x="6135492" y="1597374"/>
                <a:ext cx="758751" cy="738429"/>
              </a:xfrm>
              <a:custGeom>
                <a:rect b="b" l="l" r="r" t="t"/>
                <a:pathLst>
                  <a:path extrusionOk="0" h="5087" w="5227">
                    <a:moveTo>
                      <a:pt x="2591" y="0"/>
                    </a:moveTo>
                    <a:cubicBezTo>
                      <a:pt x="2556" y="0"/>
                      <a:pt x="2521" y="1"/>
                      <a:pt x="2486" y="2"/>
                    </a:cubicBezTo>
                    <a:cubicBezTo>
                      <a:pt x="1086" y="87"/>
                      <a:pt x="1" y="1286"/>
                      <a:pt x="88" y="2686"/>
                    </a:cubicBezTo>
                    <a:cubicBezTo>
                      <a:pt x="143" y="4048"/>
                      <a:pt x="1283" y="5087"/>
                      <a:pt x="2634" y="5087"/>
                    </a:cubicBezTo>
                    <a:cubicBezTo>
                      <a:pt x="2670" y="5087"/>
                      <a:pt x="2706" y="5086"/>
                      <a:pt x="2742" y="5084"/>
                    </a:cubicBezTo>
                    <a:cubicBezTo>
                      <a:pt x="4142" y="4998"/>
                      <a:pt x="5227" y="3828"/>
                      <a:pt x="5140" y="2428"/>
                    </a:cubicBezTo>
                    <a:cubicBezTo>
                      <a:pt x="5084" y="1065"/>
                      <a:pt x="3944" y="0"/>
                      <a:pt x="259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4"/>
              <p:cNvSpPr/>
              <p:nvPr/>
            </p:nvSpPr>
            <p:spPr>
              <a:xfrm>
                <a:off x="6313895" y="1597664"/>
                <a:ext cx="435190" cy="112644"/>
              </a:xfrm>
              <a:custGeom>
                <a:rect b="b" l="l" r="r" t="t"/>
                <a:pathLst>
                  <a:path extrusionOk="0" h="776" w="2998">
                    <a:moveTo>
                      <a:pt x="1399" y="0"/>
                    </a:moveTo>
                    <a:cubicBezTo>
                      <a:pt x="885" y="0"/>
                      <a:pt x="400" y="172"/>
                      <a:pt x="1" y="427"/>
                    </a:cubicBezTo>
                    <a:cubicBezTo>
                      <a:pt x="85" y="457"/>
                      <a:pt x="172" y="484"/>
                      <a:pt x="257" y="542"/>
                    </a:cubicBezTo>
                    <a:cubicBezTo>
                      <a:pt x="572" y="685"/>
                      <a:pt x="885" y="743"/>
                      <a:pt x="1257" y="770"/>
                    </a:cubicBezTo>
                    <a:cubicBezTo>
                      <a:pt x="1337" y="774"/>
                      <a:pt x="1417" y="776"/>
                      <a:pt x="1497" y="776"/>
                    </a:cubicBezTo>
                    <a:cubicBezTo>
                      <a:pt x="2009" y="776"/>
                      <a:pt x="2503" y="698"/>
                      <a:pt x="2997" y="599"/>
                    </a:cubicBezTo>
                    <a:cubicBezTo>
                      <a:pt x="2570" y="229"/>
                      <a:pt x="1999" y="0"/>
                      <a:pt x="1399" y="0"/>
                    </a:cubicBez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420" name="Google Shape;420;p24"/>
              <p:cNvSpPr/>
              <p:nvPr/>
            </p:nvSpPr>
            <p:spPr>
              <a:xfrm>
                <a:off x="6148121" y="1755164"/>
                <a:ext cx="733639" cy="391206"/>
              </a:xfrm>
              <a:custGeom>
                <a:rect b="b" l="l" r="r" t="t"/>
                <a:pathLst>
                  <a:path extrusionOk="0" h="2695" w="5054">
                    <a:moveTo>
                      <a:pt x="4596" y="0"/>
                    </a:moveTo>
                    <a:cubicBezTo>
                      <a:pt x="4197" y="0"/>
                      <a:pt x="3769" y="172"/>
                      <a:pt x="3397" y="256"/>
                    </a:cubicBezTo>
                    <a:cubicBezTo>
                      <a:pt x="2997" y="370"/>
                      <a:pt x="2570" y="457"/>
                      <a:pt x="2141" y="484"/>
                    </a:cubicBezTo>
                    <a:cubicBezTo>
                      <a:pt x="1962" y="497"/>
                      <a:pt x="1778" y="504"/>
                      <a:pt x="1593" y="504"/>
                    </a:cubicBezTo>
                    <a:cubicBezTo>
                      <a:pt x="1336" y="504"/>
                      <a:pt x="1077" y="490"/>
                      <a:pt x="827" y="457"/>
                    </a:cubicBezTo>
                    <a:cubicBezTo>
                      <a:pt x="629" y="427"/>
                      <a:pt x="428" y="400"/>
                      <a:pt x="229" y="400"/>
                    </a:cubicBezTo>
                    <a:cubicBezTo>
                      <a:pt x="85" y="713"/>
                      <a:pt x="1" y="1085"/>
                      <a:pt x="1" y="1455"/>
                    </a:cubicBezTo>
                    <a:cubicBezTo>
                      <a:pt x="1" y="1912"/>
                      <a:pt x="115" y="2312"/>
                      <a:pt x="314" y="2684"/>
                    </a:cubicBezTo>
                    <a:cubicBezTo>
                      <a:pt x="384" y="2691"/>
                      <a:pt x="455" y="2694"/>
                      <a:pt x="526" y="2694"/>
                    </a:cubicBezTo>
                    <a:cubicBezTo>
                      <a:pt x="742" y="2694"/>
                      <a:pt x="963" y="2663"/>
                      <a:pt x="1200" y="2597"/>
                    </a:cubicBezTo>
                    <a:cubicBezTo>
                      <a:pt x="1714" y="2426"/>
                      <a:pt x="2171" y="2140"/>
                      <a:pt x="2684" y="1912"/>
                    </a:cubicBezTo>
                    <a:cubicBezTo>
                      <a:pt x="3454" y="1599"/>
                      <a:pt x="4254" y="1341"/>
                      <a:pt x="5053" y="1113"/>
                    </a:cubicBezTo>
                    <a:cubicBezTo>
                      <a:pt x="4996" y="685"/>
                      <a:pt x="4825" y="313"/>
                      <a:pt x="4596" y="0"/>
                    </a:cubicBez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421" name="Google Shape;421;p24"/>
              <p:cNvSpPr/>
              <p:nvPr/>
            </p:nvSpPr>
            <p:spPr>
              <a:xfrm>
                <a:off x="6405056" y="2077857"/>
                <a:ext cx="460012" cy="257659"/>
              </a:xfrm>
              <a:custGeom>
                <a:rect b="b" l="l" r="r" t="t"/>
                <a:pathLst>
                  <a:path extrusionOk="0" h="1775" w="3169">
                    <a:moveTo>
                      <a:pt x="2840" y="1"/>
                    </a:moveTo>
                    <a:cubicBezTo>
                      <a:pt x="2625" y="1"/>
                      <a:pt x="2405" y="14"/>
                      <a:pt x="2198" y="89"/>
                    </a:cubicBezTo>
                    <a:cubicBezTo>
                      <a:pt x="1771" y="203"/>
                      <a:pt x="1399" y="461"/>
                      <a:pt x="1029" y="717"/>
                    </a:cubicBezTo>
                    <a:cubicBezTo>
                      <a:pt x="656" y="975"/>
                      <a:pt x="286" y="1288"/>
                      <a:pt x="1" y="1660"/>
                    </a:cubicBezTo>
                    <a:cubicBezTo>
                      <a:pt x="229" y="1745"/>
                      <a:pt x="485" y="1774"/>
                      <a:pt x="771" y="1774"/>
                    </a:cubicBezTo>
                    <a:cubicBezTo>
                      <a:pt x="1885" y="1774"/>
                      <a:pt x="2856" y="1032"/>
                      <a:pt x="3169" y="4"/>
                    </a:cubicBezTo>
                    <a:cubicBezTo>
                      <a:pt x="3062" y="4"/>
                      <a:pt x="2951" y="1"/>
                      <a:pt x="2840" y="1"/>
                    </a:cubicBez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grpSp>
      </p:grpSp>
      <p:grpSp>
        <p:nvGrpSpPr>
          <p:cNvPr id="422" name="Google Shape;422;p24"/>
          <p:cNvGrpSpPr/>
          <p:nvPr/>
        </p:nvGrpSpPr>
        <p:grpSpPr>
          <a:xfrm>
            <a:off x="713222" y="255088"/>
            <a:ext cx="8081392" cy="4448487"/>
            <a:chOff x="713222" y="255088"/>
            <a:chExt cx="8081392" cy="4448487"/>
          </a:xfrm>
        </p:grpSpPr>
        <p:sp>
          <p:nvSpPr>
            <p:cNvPr id="423" name="Google Shape;423;p24"/>
            <p:cNvSpPr/>
            <p:nvPr/>
          </p:nvSpPr>
          <p:spPr>
            <a:xfrm>
              <a:off x="713222" y="1088575"/>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24"/>
            <p:cNvSpPr/>
            <p:nvPr/>
          </p:nvSpPr>
          <p:spPr>
            <a:xfrm>
              <a:off x="2748254" y="4173502"/>
              <a:ext cx="529602" cy="530073"/>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24"/>
            <p:cNvSpPr/>
            <p:nvPr/>
          </p:nvSpPr>
          <p:spPr>
            <a:xfrm>
              <a:off x="8415347" y="255088"/>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6" name="Google Shape;426;p24"/>
          <p:cNvSpPr txBox="1"/>
          <p:nvPr>
            <p:ph idx="1" type="subTitle"/>
          </p:nvPr>
        </p:nvSpPr>
        <p:spPr>
          <a:xfrm>
            <a:off x="2766250" y="985175"/>
            <a:ext cx="5653200" cy="2427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700"/>
              <a:buFont typeface="Patua One"/>
              <a:buNone/>
              <a:defRPr sz="3000"/>
            </a:lvl1pPr>
            <a:lvl2pPr lvl="1" algn="r">
              <a:lnSpc>
                <a:spcPct val="100000"/>
              </a:lnSpc>
              <a:spcBef>
                <a:spcPts val="0"/>
              </a:spcBef>
              <a:spcAft>
                <a:spcPts val="0"/>
              </a:spcAft>
              <a:buSzPts val="2700"/>
              <a:buFont typeface="Patua One"/>
              <a:buNone/>
              <a:defRPr sz="2700">
                <a:latin typeface="Patua One"/>
                <a:ea typeface="Patua One"/>
                <a:cs typeface="Patua One"/>
                <a:sym typeface="Patua One"/>
              </a:defRPr>
            </a:lvl2pPr>
            <a:lvl3pPr lvl="2" algn="r">
              <a:lnSpc>
                <a:spcPct val="100000"/>
              </a:lnSpc>
              <a:spcBef>
                <a:spcPts val="1600"/>
              </a:spcBef>
              <a:spcAft>
                <a:spcPts val="0"/>
              </a:spcAft>
              <a:buSzPts val="2700"/>
              <a:buFont typeface="Patua One"/>
              <a:buNone/>
              <a:defRPr sz="2700">
                <a:latin typeface="Patua One"/>
                <a:ea typeface="Patua One"/>
                <a:cs typeface="Patua One"/>
                <a:sym typeface="Patua One"/>
              </a:defRPr>
            </a:lvl3pPr>
            <a:lvl4pPr lvl="3" algn="r">
              <a:lnSpc>
                <a:spcPct val="100000"/>
              </a:lnSpc>
              <a:spcBef>
                <a:spcPts val="1600"/>
              </a:spcBef>
              <a:spcAft>
                <a:spcPts val="0"/>
              </a:spcAft>
              <a:buSzPts val="2700"/>
              <a:buFont typeface="Patua One"/>
              <a:buNone/>
              <a:defRPr sz="2700">
                <a:latin typeface="Patua One"/>
                <a:ea typeface="Patua One"/>
                <a:cs typeface="Patua One"/>
                <a:sym typeface="Patua One"/>
              </a:defRPr>
            </a:lvl4pPr>
            <a:lvl5pPr lvl="4" algn="r">
              <a:lnSpc>
                <a:spcPct val="100000"/>
              </a:lnSpc>
              <a:spcBef>
                <a:spcPts val="1600"/>
              </a:spcBef>
              <a:spcAft>
                <a:spcPts val="0"/>
              </a:spcAft>
              <a:buSzPts val="2700"/>
              <a:buFont typeface="Patua One"/>
              <a:buNone/>
              <a:defRPr sz="2700">
                <a:latin typeface="Patua One"/>
                <a:ea typeface="Patua One"/>
                <a:cs typeface="Patua One"/>
                <a:sym typeface="Patua One"/>
              </a:defRPr>
            </a:lvl5pPr>
            <a:lvl6pPr lvl="5" algn="r">
              <a:lnSpc>
                <a:spcPct val="100000"/>
              </a:lnSpc>
              <a:spcBef>
                <a:spcPts val="1600"/>
              </a:spcBef>
              <a:spcAft>
                <a:spcPts val="0"/>
              </a:spcAft>
              <a:buSzPts val="2700"/>
              <a:buFont typeface="Patua One"/>
              <a:buNone/>
              <a:defRPr sz="2700">
                <a:latin typeface="Patua One"/>
                <a:ea typeface="Patua One"/>
                <a:cs typeface="Patua One"/>
                <a:sym typeface="Patua One"/>
              </a:defRPr>
            </a:lvl6pPr>
            <a:lvl7pPr lvl="6" algn="r">
              <a:lnSpc>
                <a:spcPct val="100000"/>
              </a:lnSpc>
              <a:spcBef>
                <a:spcPts val="1600"/>
              </a:spcBef>
              <a:spcAft>
                <a:spcPts val="0"/>
              </a:spcAft>
              <a:buSzPts val="2700"/>
              <a:buFont typeface="Patua One"/>
              <a:buNone/>
              <a:defRPr sz="2700">
                <a:latin typeface="Patua One"/>
                <a:ea typeface="Patua One"/>
                <a:cs typeface="Patua One"/>
                <a:sym typeface="Patua One"/>
              </a:defRPr>
            </a:lvl7pPr>
            <a:lvl8pPr lvl="7" algn="r">
              <a:lnSpc>
                <a:spcPct val="100000"/>
              </a:lnSpc>
              <a:spcBef>
                <a:spcPts val="1600"/>
              </a:spcBef>
              <a:spcAft>
                <a:spcPts val="0"/>
              </a:spcAft>
              <a:buSzPts val="2700"/>
              <a:buFont typeface="Patua One"/>
              <a:buNone/>
              <a:defRPr sz="2700">
                <a:latin typeface="Patua One"/>
                <a:ea typeface="Patua One"/>
                <a:cs typeface="Patua One"/>
                <a:sym typeface="Patua One"/>
              </a:defRPr>
            </a:lvl8pPr>
            <a:lvl9pPr lvl="8" algn="r">
              <a:lnSpc>
                <a:spcPct val="100000"/>
              </a:lnSpc>
              <a:spcBef>
                <a:spcPts val="1600"/>
              </a:spcBef>
              <a:spcAft>
                <a:spcPts val="1600"/>
              </a:spcAft>
              <a:buSzPts val="2700"/>
              <a:buFont typeface="Patua One"/>
              <a:buNone/>
              <a:defRPr sz="2700">
                <a:latin typeface="Patua One"/>
                <a:ea typeface="Patua One"/>
                <a:cs typeface="Patua One"/>
                <a:sym typeface="Patua One"/>
              </a:defRPr>
            </a:lvl9pPr>
          </a:lstStyle>
          <a:p/>
        </p:txBody>
      </p:sp>
      <p:sp>
        <p:nvSpPr>
          <p:cNvPr id="427" name="Google Shape;427;p24"/>
          <p:cNvSpPr txBox="1"/>
          <p:nvPr>
            <p:ph type="title"/>
          </p:nvPr>
        </p:nvSpPr>
        <p:spPr>
          <a:xfrm>
            <a:off x="5283342" y="3488275"/>
            <a:ext cx="3132000" cy="540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accent4"/>
              </a:buClr>
              <a:buSzPts val="1400"/>
              <a:buFont typeface="Nunito Sans"/>
              <a:buNone/>
              <a:defRPr sz="2000"/>
            </a:lvl1pPr>
            <a:lvl2pPr lvl="1" algn="l">
              <a:lnSpc>
                <a:spcPct val="115000"/>
              </a:lnSpc>
              <a:spcBef>
                <a:spcPts val="0"/>
              </a:spcBef>
              <a:spcAft>
                <a:spcPts val="0"/>
              </a:spcAft>
              <a:buClr>
                <a:schemeClr val="accent4"/>
              </a:buClr>
              <a:buSzPts val="1400"/>
              <a:buFont typeface="Nunito Sans"/>
              <a:buNone/>
              <a:defRPr sz="1400">
                <a:solidFill>
                  <a:schemeClr val="accent4"/>
                </a:solidFill>
                <a:latin typeface="Nunito Sans"/>
                <a:ea typeface="Nunito Sans"/>
                <a:cs typeface="Nunito Sans"/>
                <a:sym typeface="Nunito Sans"/>
              </a:defRPr>
            </a:lvl2pPr>
            <a:lvl3pPr lvl="2" algn="l">
              <a:lnSpc>
                <a:spcPct val="115000"/>
              </a:lnSpc>
              <a:spcBef>
                <a:spcPts val="0"/>
              </a:spcBef>
              <a:spcAft>
                <a:spcPts val="0"/>
              </a:spcAft>
              <a:buClr>
                <a:schemeClr val="accent4"/>
              </a:buClr>
              <a:buSzPts val="1400"/>
              <a:buFont typeface="Nunito Sans"/>
              <a:buNone/>
              <a:defRPr sz="1400">
                <a:solidFill>
                  <a:schemeClr val="accent4"/>
                </a:solidFill>
                <a:latin typeface="Nunito Sans"/>
                <a:ea typeface="Nunito Sans"/>
                <a:cs typeface="Nunito Sans"/>
                <a:sym typeface="Nunito Sans"/>
              </a:defRPr>
            </a:lvl3pPr>
            <a:lvl4pPr lvl="3" algn="l">
              <a:lnSpc>
                <a:spcPct val="115000"/>
              </a:lnSpc>
              <a:spcBef>
                <a:spcPts val="0"/>
              </a:spcBef>
              <a:spcAft>
                <a:spcPts val="0"/>
              </a:spcAft>
              <a:buClr>
                <a:schemeClr val="accent4"/>
              </a:buClr>
              <a:buSzPts val="1400"/>
              <a:buFont typeface="Nunito Sans"/>
              <a:buNone/>
              <a:defRPr sz="1400">
                <a:solidFill>
                  <a:schemeClr val="accent4"/>
                </a:solidFill>
                <a:latin typeface="Nunito Sans"/>
                <a:ea typeface="Nunito Sans"/>
                <a:cs typeface="Nunito Sans"/>
                <a:sym typeface="Nunito Sans"/>
              </a:defRPr>
            </a:lvl4pPr>
            <a:lvl5pPr lvl="4" algn="l">
              <a:lnSpc>
                <a:spcPct val="115000"/>
              </a:lnSpc>
              <a:spcBef>
                <a:spcPts val="0"/>
              </a:spcBef>
              <a:spcAft>
                <a:spcPts val="0"/>
              </a:spcAft>
              <a:buClr>
                <a:schemeClr val="accent4"/>
              </a:buClr>
              <a:buSzPts val="1400"/>
              <a:buFont typeface="Nunito Sans"/>
              <a:buNone/>
              <a:defRPr sz="1400">
                <a:solidFill>
                  <a:schemeClr val="accent4"/>
                </a:solidFill>
                <a:latin typeface="Nunito Sans"/>
                <a:ea typeface="Nunito Sans"/>
                <a:cs typeface="Nunito Sans"/>
                <a:sym typeface="Nunito Sans"/>
              </a:defRPr>
            </a:lvl5pPr>
            <a:lvl6pPr lvl="5" algn="l">
              <a:lnSpc>
                <a:spcPct val="115000"/>
              </a:lnSpc>
              <a:spcBef>
                <a:spcPts val="0"/>
              </a:spcBef>
              <a:spcAft>
                <a:spcPts val="0"/>
              </a:spcAft>
              <a:buClr>
                <a:schemeClr val="accent4"/>
              </a:buClr>
              <a:buSzPts val="1400"/>
              <a:buFont typeface="Nunito Sans"/>
              <a:buNone/>
              <a:defRPr sz="1400">
                <a:solidFill>
                  <a:schemeClr val="accent4"/>
                </a:solidFill>
                <a:latin typeface="Nunito Sans"/>
                <a:ea typeface="Nunito Sans"/>
                <a:cs typeface="Nunito Sans"/>
                <a:sym typeface="Nunito Sans"/>
              </a:defRPr>
            </a:lvl6pPr>
            <a:lvl7pPr lvl="6" algn="l">
              <a:lnSpc>
                <a:spcPct val="115000"/>
              </a:lnSpc>
              <a:spcBef>
                <a:spcPts val="0"/>
              </a:spcBef>
              <a:spcAft>
                <a:spcPts val="0"/>
              </a:spcAft>
              <a:buClr>
                <a:schemeClr val="accent4"/>
              </a:buClr>
              <a:buSzPts val="1400"/>
              <a:buFont typeface="Nunito Sans"/>
              <a:buNone/>
              <a:defRPr sz="1400">
                <a:solidFill>
                  <a:schemeClr val="accent4"/>
                </a:solidFill>
                <a:latin typeface="Nunito Sans"/>
                <a:ea typeface="Nunito Sans"/>
                <a:cs typeface="Nunito Sans"/>
                <a:sym typeface="Nunito Sans"/>
              </a:defRPr>
            </a:lvl7pPr>
            <a:lvl8pPr lvl="7" algn="l">
              <a:lnSpc>
                <a:spcPct val="115000"/>
              </a:lnSpc>
              <a:spcBef>
                <a:spcPts val="0"/>
              </a:spcBef>
              <a:spcAft>
                <a:spcPts val="0"/>
              </a:spcAft>
              <a:buClr>
                <a:schemeClr val="accent4"/>
              </a:buClr>
              <a:buSzPts val="1400"/>
              <a:buFont typeface="Nunito Sans"/>
              <a:buNone/>
              <a:defRPr sz="1400">
                <a:solidFill>
                  <a:schemeClr val="accent4"/>
                </a:solidFill>
                <a:latin typeface="Nunito Sans"/>
                <a:ea typeface="Nunito Sans"/>
                <a:cs typeface="Nunito Sans"/>
                <a:sym typeface="Nunito Sans"/>
              </a:defRPr>
            </a:lvl8pPr>
            <a:lvl9pPr lvl="8" algn="l">
              <a:lnSpc>
                <a:spcPct val="115000"/>
              </a:lnSpc>
              <a:spcBef>
                <a:spcPts val="0"/>
              </a:spcBef>
              <a:spcAft>
                <a:spcPts val="0"/>
              </a:spcAft>
              <a:buClr>
                <a:schemeClr val="accent4"/>
              </a:buClr>
              <a:buSzPts val="1400"/>
              <a:buFont typeface="Nunito Sans"/>
              <a:buNone/>
              <a:defRPr sz="1400">
                <a:solidFill>
                  <a:schemeClr val="accent4"/>
                </a:solidFill>
                <a:latin typeface="Nunito Sans"/>
                <a:ea typeface="Nunito Sans"/>
                <a:cs typeface="Nunito Sans"/>
                <a:sym typeface="Nunito Sa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428" name="Shape 428"/>
        <p:cNvGrpSpPr/>
        <p:nvPr/>
      </p:nvGrpSpPr>
      <p:grpSpPr>
        <a:xfrm>
          <a:off x="0" y="0"/>
          <a:ext cx="0" cy="0"/>
          <a:chOff x="0" y="0"/>
          <a:chExt cx="0" cy="0"/>
        </a:xfrm>
      </p:grpSpPr>
      <p:sp>
        <p:nvSpPr>
          <p:cNvPr id="429" name="Google Shape;429;p25"/>
          <p:cNvSpPr txBox="1"/>
          <p:nvPr>
            <p:ph type="title"/>
          </p:nvPr>
        </p:nvSpPr>
        <p:spPr>
          <a:xfrm>
            <a:off x="713225" y="3683000"/>
            <a:ext cx="3858900" cy="1020600"/>
          </a:xfrm>
          <a:prstGeom prst="rect">
            <a:avLst/>
          </a:prstGeom>
          <a:solidFill>
            <a:schemeClr val="accent3"/>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0" name="Shape 430"/>
        <p:cNvGrpSpPr/>
        <p:nvPr/>
      </p:nvGrpSpPr>
      <p:grpSpPr>
        <a:xfrm>
          <a:off x="0" y="0"/>
          <a:ext cx="0" cy="0"/>
          <a:chOff x="0" y="0"/>
          <a:chExt cx="0" cy="0"/>
        </a:xfrm>
      </p:grpSpPr>
      <p:grpSp>
        <p:nvGrpSpPr>
          <p:cNvPr id="431" name="Google Shape;431;p26"/>
          <p:cNvGrpSpPr/>
          <p:nvPr/>
        </p:nvGrpSpPr>
        <p:grpSpPr>
          <a:xfrm>
            <a:off x="-31525" y="-228650"/>
            <a:ext cx="9175500" cy="6099300"/>
            <a:chOff x="-31525" y="-228650"/>
            <a:chExt cx="9175500" cy="6099300"/>
          </a:xfrm>
        </p:grpSpPr>
        <p:sp>
          <p:nvSpPr>
            <p:cNvPr id="432" name="Google Shape;432;p26"/>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3" name="Google Shape;433;p26"/>
            <p:cNvGrpSpPr/>
            <p:nvPr/>
          </p:nvGrpSpPr>
          <p:grpSpPr>
            <a:xfrm>
              <a:off x="-10" y="-228620"/>
              <a:ext cx="9143697" cy="6099216"/>
              <a:chOff x="238125" y="471975"/>
              <a:chExt cx="7132925" cy="4757950"/>
            </a:xfrm>
          </p:grpSpPr>
          <p:sp>
            <p:nvSpPr>
              <p:cNvPr id="434" name="Google Shape;434;p26"/>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26"/>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26"/>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7" name="Google Shape;437;p26"/>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8" name="Google Shape;438;p26"/>
            <p:cNvGrpSpPr/>
            <p:nvPr/>
          </p:nvGrpSpPr>
          <p:grpSpPr>
            <a:xfrm>
              <a:off x="201120" y="-173787"/>
              <a:ext cx="8824055" cy="6026084"/>
              <a:chOff x="395025" y="514750"/>
              <a:chExt cx="6883575" cy="4700900"/>
            </a:xfrm>
          </p:grpSpPr>
          <p:sp>
            <p:nvSpPr>
              <p:cNvPr id="439" name="Google Shape;439;p26"/>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26"/>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6"/>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26"/>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26"/>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26"/>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26"/>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26"/>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26"/>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26"/>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26"/>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26"/>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26"/>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6"/>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6"/>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26"/>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26"/>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26"/>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26"/>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26"/>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6"/>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26"/>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26"/>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26"/>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26"/>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6"/>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26"/>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26"/>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26"/>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26"/>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26"/>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26"/>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26"/>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26"/>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26"/>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26"/>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26"/>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26"/>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26"/>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26"/>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26"/>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26"/>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26"/>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26"/>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26"/>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26"/>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26"/>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26"/>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26"/>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26"/>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26"/>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26"/>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6"/>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6"/>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26"/>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26"/>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6"/>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26"/>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6"/>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26"/>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26"/>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26"/>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26"/>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26"/>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26"/>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26"/>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26"/>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26"/>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26"/>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26"/>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26"/>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26"/>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26"/>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26"/>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26"/>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26"/>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26"/>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26"/>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26"/>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26"/>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26"/>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26"/>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26"/>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26"/>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26"/>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26"/>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26"/>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26"/>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26"/>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26"/>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26"/>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26"/>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26"/>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26"/>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26"/>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26"/>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26"/>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26"/>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26"/>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26"/>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26"/>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26"/>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26"/>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26"/>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26"/>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26"/>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26"/>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26"/>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26"/>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26"/>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26"/>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26"/>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26"/>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26"/>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26"/>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26"/>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26"/>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26"/>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26"/>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26"/>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26"/>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26"/>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26"/>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26"/>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26"/>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26"/>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26"/>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26"/>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26"/>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26"/>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26"/>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26"/>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26"/>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26"/>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26"/>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26"/>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26"/>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26"/>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26"/>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26"/>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26"/>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26"/>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26"/>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26"/>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26"/>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26"/>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26"/>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26"/>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26"/>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26"/>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26"/>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26"/>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26"/>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26"/>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26"/>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26"/>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26"/>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26"/>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26"/>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26"/>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26"/>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26"/>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26"/>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26"/>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26"/>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26"/>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26"/>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26"/>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26"/>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26"/>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26"/>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26"/>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26"/>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26"/>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26"/>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26"/>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26"/>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26"/>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26"/>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26"/>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19" name="Google Shape;619;p26"/>
          <p:cNvGrpSpPr/>
          <p:nvPr/>
        </p:nvGrpSpPr>
        <p:grpSpPr>
          <a:xfrm flipH="1">
            <a:off x="274813" y="285764"/>
            <a:ext cx="8605925" cy="4712003"/>
            <a:chOff x="274813" y="285764"/>
            <a:chExt cx="8605925" cy="4712003"/>
          </a:xfrm>
        </p:grpSpPr>
        <p:sp>
          <p:nvSpPr>
            <p:cNvPr id="620" name="Google Shape;620;p26"/>
            <p:cNvSpPr/>
            <p:nvPr/>
          </p:nvSpPr>
          <p:spPr>
            <a:xfrm>
              <a:off x="851147" y="503675"/>
              <a:ext cx="201200" cy="2013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1" name="Google Shape;621;p26"/>
            <p:cNvGrpSpPr/>
            <p:nvPr/>
          </p:nvGrpSpPr>
          <p:grpSpPr>
            <a:xfrm>
              <a:off x="275106" y="285764"/>
              <a:ext cx="858544" cy="356719"/>
              <a:chOff x="219125" y="484675"/>
              <a:chExt cx="1622650" cy="674200"/>
            </a:xfrm>
          </p:grpSpPr>
          <p:sp>
            <p:nvSpPr>
              <p:cNvPr id="622" name="Google Shape;622;p26"/>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623" name="Google Shape;623;p26"/>
              <p:cNvGrpSpPr/>
              <p:nvPr/>
            </p:nvGrpSpPr>
            <p:grpSpPr>
              <a:xfrm>
                <a:off x="219125" y="484675"/>
                <a:ext cx="1622650" cy="674200"/>
                <a:chOff x="219125" y="484675"/>
                <a:chExt cx="1622650" cy="674200"/>
              </a:xfrm>
            </p:grpSpPr>
            <p:sp>
              <p:nvSpPr>
                <p:cNvPr id="624" name="Google Shape;624;p26"/>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26"/>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26"/>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27" name="Google Shape;627;p26"/>
            <p:cNvGrpSpPr/>
            <p:nvPr/>
          </p:nvGrpSpPr>
          <p:grpSpPr>
            <a:xfrm>
              <a:off x="8381813" y="4276523"/>
              <a:ext cx="498909" cy="721242"/>
              <a:chOff x="8233275" y="1900925"/>
              <a:chExt cx="753525" cy="1089325"/>
            </a:xfrm>
          </p:grpSpPr>
          <p:sp>
            <p:nvSpPr>
              <p:cNvPr id="628" name="Google Shape;628;p26"/>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629" name="Google Shape;629;p26"/>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26"/>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26"/>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2" name="Google Shape;632;p26"/>
            <p:cNvSpPr/>
            <p:nvPr/>
          </p:nvSpPr>
          <p:spPr>
            <a:xfrm>
              <a:off x="8679538" y="5036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33" name="Google Shape;633;p26"/>
            <p:cNvGrpSpPr/>
            <p:nvPr/>
          </p:nvGrpSpPr>
          <p:grpSpPr>
            <a:xfrm>
              <a:off x="274834" y="4514403"/>
              <a:ext cx="438102" cy="483364"/>
              <a:chOff x="6715777" y="3950739"/>
              <a:chExt cx="586325" cy="646900"/>
            </a:xfrm>
          </p:grpSpPr>
          <p:sp>
            <p:nvSpPr>
              <p:cNvPr id="634" name="Google Shape;634;p26"/>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635" name="Google Shape;635;p26"/>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636" name="Google Shape;636;p26"/>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26"/>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26"/>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26"/>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26"/>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41" name="Google Shape;641;p26"/>
            <p:cNvGrpSpPr/>
            <p:nvPr/>
          </p:nvGrpSpPr>
          <p:grpSpPr>
            <a:xfrm>
              <a:off x="8082452" y="285774"/>
              <a:ext cx="498898" cy="708105"/>
              <a:chOff x="8082452" y="285774"/>
              <a:chExt cx="498898" cy="708105"/>
            </a:xfrm>
          </p:grpSpPr>
          <p:grpSp>
            <p:nvGrpSpPr>
              <p:cNvPr id="642" name="Google Shape;642;p26"/>
              <p:cNvGrpSpPr/>
              <p:nvPr/>
            </p:nvGrpSpPr>
            <p:grpSpPr>
              <a:xfrm>
                <a:off x="8082452" y="285774"/>
                <a:ext cx="498898" cy="708105"/>
                <a:chOff x="7865075" y="285763"/>
                <a:chExt cx="716293" cy="1016662"/>
              </a:xfrm>
            </p:grpSpPr>
            <p:sp>
              <p:nvSpPr>
                <p:cNvPr id="643" name="Google Shape;643;p26"/>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644" name="Google Shape;644;p26"/>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26"/>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26"/>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26"/>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8" name="Google Shape;648;p26"/>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9" name="Google Shape;649;p26"/>
            <p:cNvSpPr/>
            <p:nvPr/>
          </p:nvSpPr>
          <p:spPr>
            <a:xfrm>
              <a:off x="8679538" y="43258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26"/>
            <p:cNvSpPr/>
            <p:nvPr/>
          </p:nvSpPr>
          <p:spPr>
            <a:xfrm>
              <a:off x="274813" y="44265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1" name="Google Shape;651;p26"/>
          <p:cNvSpPr txBox="1"/>
          <p:nvPr>
            <p:ph type="title"/>
          </p:nvPr>
        </p:nvSpPr>
        <p:spPr>
          <a:xfrm>
            <a:off x="713225" y="445025"/>
            <a:ext cx="77178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3">
    <p:spTree>
      <p:nvGrpSpPr>
        <p:cNvPr id="652" name="Shape 652"/>
        <p:cNvGrpSpPr/>
        <p:nvPr/>
      </p:nvGrpSpPr>
      <p:grpSpPr>
        <a:xfrm>
          <a:off x="0" y="0"/>
          <a:ext cx="0" cy="0"/>
          <a:chOff x="0" y="0"/>
          <a:chExt cx="0" cy="0"/>
        </a:xfrm>
      </p:grpSpPr>
      <p:grpSp>
        <p:nvGrpSpPr>
          <p:cNvPr id="653" name="Google Shape;653;p27"/>
          <p:cNvGrpSpPr/>
          <p:nvPr/>
        </p:nvGrpSpPr>
        <p:grpSpPr>
          <a:xfrm>
            <a:off x="-31525" y="-228650"/>
            <a:ext cx="9175500" cy="6099300"/>
            <a:chOff x="-31525" y="-228650"/>
            <a:chExt cx="9175500" cy="6099300"/>
          </a:xfrm>
        </p:grpSpPr>
        <p:sp>
          <p:nvSpPr>
            <p:cNvPr id="654" name="Google Shape;654;p27"/>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5" name="Google Shape;655;p27"/>
            <p:cNvGrpSpPr/>
            <p:nvPr/>
          </p:nvGrpSpPr>
          <p:grpSpPr>
            <a:xfrm>
              <a:off x="-10" y="-228620"/>
              <a:ext cx="9143697" cy="6099216"/>
              <a:chOff x="238125" y="471975"/>
              <a:chExt cx="7132925" cy="4757950"/>
            </a:xfrm>
          </p:grpSpPr>
          <p:sp>
            <p:nvSpPr>
              <p:cNvPr id="656" name="Google Shape;656;p27"/>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27"/>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27"/>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9" name="Google Shape;659;p27"/>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60" name="Google Shape;660;p27"/>
            <p:cNvGrpSpPr/>
            <p:nvPr/>
          </p:nvGrpSpPr>
          <p:grpSpPr>
            <a:xfrm>
              <a:off x="201120" y="-173787"/>
              <a:ext cx="8824055" cy="6026084"/>
              <a:chOff x="395025" y="514750"/>
              <a:chExt cx="6883575" cy="4700900"/>
            </a:xfrm>
          </p:grpSpPr>
          <p:sp>
            <p:nvSpPr>
              <p:cNvPr id="661" name="Google Shape;661;p27"/>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27"/>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27"/>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27"/>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27"/>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27"/>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27"/>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27"/>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27"/>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27"/>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27"/>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27"/>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27"/>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27"/>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27"/>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27"/>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27"/>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27"/>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27"/>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27"/>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27"/>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27"/>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27"/>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27"/>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27"/>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27"/>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27"/>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27"/>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27"/>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27"/>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27"/>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27"/>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27"/>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27"/>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27"/>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27"/>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27"/>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27"/>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27"/>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27"/>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27"/>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27"/>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27"/>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27"/>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27"/>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27"/>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27"/>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27"/>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27"/>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27"/>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27"/>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27"/>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27"/>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27"/>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27"/>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27"/>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27"/>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27"/>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27"/>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27"/>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27"/>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27"/>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27"/>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27"/>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27"/>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27"/>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27"/>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27"/>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27"/>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27"/>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27"/>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27"/>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27"/>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27"/>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27"/>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27"/>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27"/>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27"/>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27"/>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27"/>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27"/>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27"/>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27"/>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27"/>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27"/>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27"/>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27"/>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27"/>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27"/>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27"/>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27"/>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27"/>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27"/>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27"/>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27"/>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27"/>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27"/>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27"/>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27"/>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27"/>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27"/>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27"/>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27"/>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27"/>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27"/>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27"/>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27"/>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27"/>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27"/>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27"/>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27"/>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27"/>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27"/>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27"/>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27"/>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27"/>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27"/>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27"/>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27"/>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27"/>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27"/>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27"/>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27"/>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27"/>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27"/>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27"/>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27"/>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27"/>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27"/>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27"/>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27"/>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27"/>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27"/>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27"/>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27"/>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27"/>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27"/>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27"/>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27"/>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27"/>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27"/>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27"/>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27"/>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27"/>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27"/>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27"/>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27"/>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27"/>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27"/>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27"/>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27"/>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27"/>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27"/>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27"/>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27"/>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27"/>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27"/>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27"/>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27"/>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27"/>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27"/>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27"/>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27"/>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27"/>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27"/>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27"/>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27"/>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27"/>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27"/>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27"/>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27"/>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27"/>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27"/>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27"/>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27"/>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27"/>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27"/>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27"/>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27"/>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27"/>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41" name="Google Shape;841;p27"/>
          <p:cNvGrpSpPr/>
          <p:nvPr/>
        </p:nvGrpSpPr>
        <p:grpSpPr>
          <a:xfrm>
            <a:off x="274813" y="250324"/>
            <a:ext cx="8605925" cy="4747443"/>
            <a:chOff x="274813" y="250324"/>
            <a:chExt cx="8605925" cy="4747443"/>
          </a:xfrm>
        </p:grpSpPr>
        <p:sp>
          <p:nvSpPr>
            <p:cNvPr id="842" name="Google Shape;842;p27"/>
            <p:cNvSpPr/>
            <p:nvPr/>
          </p:nvSpPr>
          <p:spPr>
            <a:xfrm>
              <a:off x="851147" y="503675"/>
              <a:ext cx="201200" cy="2013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43" name="Google Shape;843;p27"/>
            <p:cNvGrpSpPr/>
            <p:nvPr/>
          </p:nvGrpSpPr>
          <p:grpSpPr>
            <a:xfrm>
              <a:off x="275106" y="285764"/>
              <a:ext cx="858544" cy="356719"/>
              <a:chOff x="219125" y="484675"/>
              <a:chExt cx="1622650" cy="674200"/>
            </a:xfrm>
          </p:grpSpPr>
          <p:sp>
            <p:nvSpPr>
              <p:cNvPr id="844" name="Google Shape;844;p27"/>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845" name="Google Shape;845;p27"/>
              <p:cNvGrpSpPr/>
              <p:nvPr/>
            </p:nvGrpSpPr>
            <p:grpSpPr>
              <a:xfrm>
                <a:off x="219125" y="484675"/>
                <a:ext cx="1622650" cy="674200"/>
                <a:chOff x="219125" y="484675"/>
                <a:chExt cx="1622650" cy="674200"/>
              </a:xfrm>
            </p:grpSpPr>
            <p:sp>
              <p:nvSpPr>
                <p:cNvPr id="846" name="Google Shape;846;p27"/>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27"/>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27"/>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49" name="Google Shape;849;p27"/>
            <p:cNvGrpSpPr/>
            <p:nvPr/>
          </p:nvGrpSpPr>
          <p:grpSpPr>
            <a:xfrm>
              <a:off x="8381813" y="4276523"/>
              <a:ext cx="498909" cy="721242"/>
              <a:chOff x="8233275" y="1900925"/>
              <a:chExt cx="753525" cy="1089325"/>
            </a:xfrm>
          </p:grpSpPr>
          <p:sp>
            <p:nvSpPr>
              <p:cNvPr id="850" name="Google Shape;850;p27"/>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851" name="Google Shape;851;p27"/>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27"/>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27"/>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4" name="Google Shape;854;p27"/>
            <p:cNvSpPr/>
            <p:nvPr/>
          </p:nvSpPr>
          <p:spPr>
            <a:xfrm>
              <a:off x="8679538" y="5036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55" name="Google Shape;855;p27"/>
            <p:cNvGrpSpPr/>
            <p:nvPr/>
          </p:nvGrpSpPr>
          <p:grpSpPr>
            <a:xfrm>
              <a:off x="274834" y="4514403"/>
              <a:ext cx="438102" cy="483364"/>
              <a:chOff x="6715777" y="3950739"/>
              <a:chExt cx="586325" cy="646900"/>
            </a:xfrm>
          </p:grpSpPr>
          <p:sp>
            <p:nvSpPr>
              <p:cNvPr id="856" name="Google Shape;856;p27"/>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857" name="Google Shape;857;p27"/>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858" name="Google Shape;858;p27"/>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27"/>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27"/>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27"/>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27"/>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3" name="Google Shape;863;p27"/>
            <p:cNvGrpSpPr/>
            <p:nvPr/>
          </p:nvGrpSpPr>
          <p:grpSpPr>
            <a:xfrm>
              <a:off x="7882927" y="250324"/>
              <a:ext cx="498898" cy="708105"/>
              <a:chOff x="8082452" y="285774"/>
              <a:chExt cx="498898" cy="708105"/>
            </a:xfrm>
          </p:grpSpPr>
          <p:grpSp>
            <p:nvGrpSpPr>
              <p:cNvPr id="864" name="Google Shape;864;p27"/>
              <p:cNvGrpSpPr/>
              <p:nvPr/>
            </p:nvGrpSpPr>
            <p:grpSpPr>
              <a:xfrm>
                <a:off x="8082452" y="285774"/>
                <a:ext cx="498898" cy="708105"/>
                <a:chOff x="7865075" y="285763"/>
                <a:chExt cx="716293" cy="1016662"/>
              </a:xfrm>
            </p:grpSpPr>
            <p:sp>
              <p:nvSpPr>
                <p:cNvPr id="865" name="Google Shape;865;p27"/>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866" name="Google Shape;866;p27"/>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27"/>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27"/>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27"/>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0" name="Google Shape;870;p27"/>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1" name="Google Shape;871;p27"/>
            <p:cNvSpPr/>
            <p:nvPr/>
          </p:nvSpPr>
          <p:spPr>
            <a:xfrm>
              <a:off x="274813" y="44265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2" name="Google Shape;872;p27"/>
          <p:cNvSpPr txBox="1"/>
          <p:nvPr>
            <p:ph idx="1" type="subTitle"/>
          </p:nvPr>
        </p:nvSpPr>
        <p:spPr>
          <a:xfrm>
            <a:off x="713225" y="2738650"/>
            <a:ext cx="3032700" cy="1293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a:lvl1pPr>
            <a:lvl2pPr lvl="1" algn="r">
              <a:lnSpc>
                <a:spcPct val="115000"/>
              </a:lnSpc>
              <a:spcBef>
                <a:spcPts val="0"/>
              </a:spcBef>
              <a:spcAft>
                <a:spcPts val="0"/>
              </a:spcAft>
              <a:buSzPts val="1400"/>
              <a:buNone/>
              <a:defRPr sz="1400"/>
            </a:lvl2pPr>
            <a:lvl3pPr lvl="2" algn="r">
              <a:lnSpc>
                <a:spcPct val="115000"/>
              </a:lnSpc>
              <a:spcBef>
                <a:spcPts val="0"/>
              </a:spcBef>
              <a:spcAft>
                <a:spcPts val="0"/>
              </a:spcAft>
              <a:buSzPts val="1400"/>
              <a:buNone/>
              <a:defRPr sz="1400"/>
            </a:lvl3pPr>
            <a:lvl4pPr lvl="3" algn="r">
              <a:lnSpc>
                <a:spcPct val="115000"/>
              </a:lnSpc>
              <a:spcBef>
                <a:spcPts val="0"/>
              </a:spcBef>
              <a:spcAft>
                <a:spcPts val="0"/>
              </a:spcAft>
              <a:buSzPts val="1400"/>
              <a:buNone/>
              <a:defRPr sz="1400"/>
            </a:lvl4pPr>
            <a:lvl5pPr lvl="4" algn="r">
              <a:lnSpc>
                <a:spcPct val="115000"/>
              </a:lnSpc>
              <a:spcBef>
                <a:spcPts val="0"/>
              </a:spcBef>
              <a:spcAft>
                <a:spcPts val="0"/>
              </a:spcAft>
              <a:buSzPts val="1400"/>
              <a:buNone/>
              <a:defRPr sz="1400"/>
            </a:lvl5pPr>
            <a:lvl6pPr lvl="5" algn="r">
              <a:lnSpc>
                <a:spcPct val="115000"/>
              </a:lnSpc>
              <a:spcBef>
                <a:spcPts val="0"/>
              </a:spcBef>
              <a:spcAft>
                <a:spcPts val="0"/>
              </a:spcAft>
              <a:buSzPts val="1400"/>
              <a:buNone/>
              <a:defRPr sz="1400"/>
            </a:lvl6pPr>
            <a:lvl7pPr lvl="6" algn="r">
              <a:lnSpc>
                <a:spcPct val="115000"/>
              </a:lnSpc>
              <a:spcBef>
                <a:spcPts val="0"/>
              </a:spcBef>
              <a:spcAft>
                <a:spcPts val="0"/>
              </a:spcAft>
              <a:buSzPts val="1400"/>
              <a:buNone/>
              <a:defRPr sz="1400"/>
            </a:lvl7pPr>
            <a:lvl8pPr lvl="7" algn="r">
              <a:lnSpc>
                <a:spcPct val="115000"/>
              </a:lnSpc>
              <a:spcBef>
                <a:spcPts val="0"/>
              </a:spcBef>
              <a:spcAft>
                <a:spcPts val="0"/>
              </a:spcAft>
              <a:buSzPts val="1400"/>
              <a:buNone/>
              <a:defRPr sz="1400"/>
            </a:lvl8pPr>
            <a:lvl9pPr lvl="8" algn="r">
              <a:lnSpc>
                <a:spcPct val="115000"/>
              </a:lnSpc>
              <a:spcBef>
                <a:spcPts val="0"/>
              </a:spcBef>
              <a:spcAft>
                <a:spcPts val="0"/>
              </a:spcAft>
              <a:buSzPts val="1400"/>
              <a:buNone/>
              <a:defRPr sz="1400"/>
            </a:lvl9pPr>
          </a:lstStyle>
          <a:p/>
        </p:txBody>
      </p:sp>
      <p:sp>
        <p:nvSpPr>
          <p:cNvPr id="873" name="Google Shape;873;p27"/>
          <p:cNvSpPr txBox="1"/>
          <p:nvPr>
            <p:ph type="ctrTitle"/>
          </p:nvPr>
        </p:nvSpPr>
        <p:spPr>
          <a:xfrm>
            <a:off x="713375" y="1445500"/>
            <a:ext cx="3032700" cy="1293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5_1">
    <p:spTree>
      <p:nvGrpSpPr>
        <p:cNvPr id="874" name="Shape 874"/>
        <p:cNvGrpSpPr/>
        <p:nvPr/>
      </p:nvGrpSpPr>
      <p:grpSpPr>
        <a:xfrm>
          <a:off x="0" y="0"/>
          <a:ext cx="0" cy="0"/>
          <a:chOff x="0" y="0"/>
          <a:chExt cx="0" cy="0"/>
        </a:xfrm>
      </p:grpSpPr>
      <p:grpSp>
        <p:nvGrpSpPr>
          <p:cNvPr id="875" name="Google Shape;875;p28"/>
          <p:cNvGrpSpPr/>
          <p:nvPr/>
        </p:nvGrpSpPr>
        <p:grpSpPr>
          <a:xfrm>
            <a:off x="-31525" y="-228650"/>
            <a:ext cx="9175500" cy="6099300"/>
            <a:chOff x="-31525" y="-228650"/>
            <a:chExt cx="9175500" cy="6099300"/>
          </a:xfrm>
        </p:grpSpPr>
        <p:sp>
          <p:nvSpPr>
            <p:cNvPr id="876" name="Google Shape;876;p28"/>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77" name="Google Shape;877;p28"/>
            <p:cNvGrpSpPr/>
            <p:nvPr/>
          </p:nvGrpSpPr>
          <p:grpSpPr>
            <a:xfrm>
              <a:off x="-10" y="-228620"/>
              <a:ext cx="9143697" cy="6099216"/>
              <a:chOff x="238125" y="471975"/>
              <a:chExt cx="7132925" cy="4757950"/>
            </a:xfrm>
          </p:grpSpPr>
          <p:sp>
            <p:nvSpPr>
              <p:cNvPr id="878" name="Google Shape;878;p28"/>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28"/>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28"/>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1" name="Google Shape;881;p28"/>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82" name="Google Shape;882;p28"/>
            <p:cNvGrpSpPr/>
            <p:nvPr/>
          </p:nvGrpSpPr>
          <p:grpSpPr>
            <a:xfrm>
              <a:off x="201120" y="-173787"/>
              <a:ext cx="8824055" cy="6026084"/>
              <a:chOff x="395025" y="514750"/>
              <a:chExt cx="6883575" cy="4700900"/>
            </a:xfrm>
          </p:grpSpPr>
          <p:sp>
            <p:nvSpPr>
              <p:cNvPr id="883" name="Google Shape;883;p28"/>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28"/>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28"/>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28"/>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28"/>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28"/>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28"/>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28"/>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28"/>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28"/>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28"/>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28"/>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28"/>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28"/>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28"/>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28"/>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28"/>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28"/>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28"/>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28"/>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28"/>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28"/>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28"/>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28"/>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28"/>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28"/>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28"/>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28"/>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28"/>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28"/>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28"/>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28"/>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28"/>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28"/>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28"/>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28"/>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28"/>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28"/>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28"/>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28"/>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28"/>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28"/>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28"/>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28"/>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28"/>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28"/>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28"/>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28"/>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28"/>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28"/>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28"/>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28"/>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28"/>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28"/>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28"/>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28"/>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28"/>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28"/>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28"/>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28"/>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28"/>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28"/>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28"/>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28"/>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28"/>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28"/>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28"/>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28"/>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28"/>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28"/>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28"/>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28"/>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28"/>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28"/>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28"/>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28"/>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28"/>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28"/>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28"/>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28"/>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28"/>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28"/>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28"/>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28"/>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28"/>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28"/>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28"/>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28"/>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28"/>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28"/>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28"/>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28"/>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28"/>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28"/>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28"/>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28"/>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28"/>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28"/>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28"/>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28"/>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28"/>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28"/>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28"/>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28"/>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28"/>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28"/>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28"/>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28"/>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28"/>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28"/>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p28"/>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28"/>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28"/>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28"/>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28"/>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28"/>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28"/>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28"/>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28"/>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28"/>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28"/>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28"/>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28"/>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28"/>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28"/>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28"/>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28"/>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28"/>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28"/>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28"/>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28"/>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28"/>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28"/>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28"/>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28"/>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28"/>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28"/>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28"/>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28"/>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28"/>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28"/>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28"/>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28"/>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28"/>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28"/>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28"/>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28"/>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28"/>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28"/>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28"/>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28"/>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28"/>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28"/>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28"/>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28"/>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28"/>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28"/>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28"/>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28"/>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28"/>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28"/>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28"/>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28"/>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28"/>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28"/>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28"/>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28"/>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28"/>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28"/>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28"/>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28"/>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28"/>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28"/>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28"/>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28"/>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28"/>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28"/>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28"/>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28"/>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28"/>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063" name="Google Shape;1063;p28"/>
          <p:cNvGrpSpPr/>
          <p:nvPr/>
        </p:nvGrpSpPr>
        <p:grpSpPr>
          <a:xfrm flipH="1">
            <a:off x="274813" y="285764"/>
            <a:ext cx="8605925" cy="4712003"/>
            <a:chOff x="274813" y="285764"/>
            <a:chExt cx="8605925" cy="4712003"/>
          </a:xfrm>
        </p:grpSpPr>
        <p:sp>
          <p:nvSpPr>
            <p:cNvPr id="1064" name="Google Shape;1064;p28"/>
            <p:cNvSpPr/>
            <p:nvPr/>
          </p:nvSpPr>
          <p:spPr>
            <a:xfrm>
              <a:off x="851147" y="503675"/>
              <a:ext cx="201200" cy="2013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65" name="Google Shape;1065;p28"/>
            <p:cNvGrpSpPr/>
            <p:nvPr/>
          </p:nvGrpSpPr>
          <p:grpSpPr>
            <a:xfrm>
              <a:off x="275106" y="285764"/>
              <a:ext cx="858544" cy="356719"/>
              <a:chOff x="219125" y="484675"/>
              <a:chExt cx="1622650" cy="674200"/>
            </a:xfrm>
          </p:grpSpPr>
          <p:sp>
            <p:nvSpPr>
              <p:cNvPr id="1066" name="Google Shape;1066;p28"/>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1067" name="Google Shape;1067;p28"/>
              <p:cNvGrpSpPr/>
              <p:nvPr/>
            </p:nvGrpSpPr>
            <p:grpSpPr>
              <a:xfrm>
                <a:off x="219125" y="484675"/>
                <a:ext cx="1622650" cy="674200"/>
                <a:chOff x="219125" y="484675"/>
                <a:chExt cx="1622650" cy="674200"/>
              </a:xfrm>
            </p:grpSpPr>
            <p:sp>
              <p:nvSpPr>
                <p:cNvPr id="1068" name="Google Shape;1068;p28"/>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28"/>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28"/>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071" name="Google Shape;1071;p28"/>
            <p:cNvGrpSpPr/>
            <p:nvPr/>
          </p:nvGrpSpPr>
          <p:grpSpPr>
            <a:xfrm>
              <a:off x="8381813" y="4276523"/>
              <a:ext cx="498909" cy="721242"/>
              <a:chOff x="8233275" y="1900925"/>
              <a:chExt cx="753525" cy="1089325"/>
            </a:xfrm>
          </p:grpSpPr>
          <p:sp>
            <p:nvSpPr>
              <p:cNvPr id="1072" name="Google Shape;1072;p28"/>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1073" name="Google Shape;1073;p28"/>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28"/>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28"/>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76" name="Google Shape;1076;p28"/>
            <p:cNvSpPr/>
            <p:nvPr/>
          </p:nvSpPr>
          <p:spPr>
            <a:xfrm>
              <a:off x="8679538" y="5036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77" name="Google Shape;1077;p28"/>
            <p:cNvGrpSpPr/>
            <p:nvPr/>
          </p:nvGrpSpPr>
          <p:grpSpPr>
            <a:xfrm>
              <a:off x="274834" y="4514403"/>
              <a:ext cx="438102" cy="483364"/>
              <a:chOff x="6715777" y="3950739"/>
              <a:chExt cx="586325" cy="646900"/>
            </a:xfrm>
          </p:grpSpPr>
          <p:sp>
            <p:nvSpPr>
              <p:cNvPr id="1078" name="Google Shape;1078;p28"/>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1079" name="Google Shape;1079;p28"/>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1080" name="Google Shape;1080;p28"/>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28"/>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28"/>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28"/>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28"/>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85" name="Google Shape;1085;p28"/>
            <p:cNvGrpSpPr/>
            <p:nvPr/>
          </p:nvGrpSpPr>
          <p:grpSpPr>
            <a:xfrm>
              <a:off x="8082452" y="285774"/>
              <a:ext cx="498898" cy="708105"/>
              <a:chOff x="8082452" y="285774"/>
              <a:chExt cx="498898" cy="708105"/>
            </a:xfrm>
          </p:grpSpPr>
          <p:grpSp>
            <p:nvGrpSpPr>
              <p:cNvPr id="1086" name="Google Shape;1086;p28"/>
              <p:cNvGrpSpPr/>
              <p:nvPr/>
            </p:nvGrpSpPr>
            <p:grpSpPr>
              <a:xfrm>
                <a:off x="8082452" y="285774"/>
                <a:ext cx="498898" cy="708105"/>
                <a:chOff x="7865075" y="285763"/>
                <a:chExt cx="716293" cy="1016662"/>
              </a:xfrm>
            </p:grpSpPr>
            <p:sp>
              <p:nvSpPr>
                <p:cNvPr id="1087" name="Google Shape;1087;p28"/>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1088" name="Google Shape;1088;p28"/>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28"/>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28"/>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28"/>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92" name="Google Shape;1092;p28"/>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93" name="Google Shape;1093;p28"/>
            <p:cNvSpPr/>
            <p:nvPr/>
          </p:nvSpPr>
          <p:spPr>
            <a:xfrm>
              <a:off x="8679538" y="43258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28"/>
            <p:cNvSpPr/>
            <p:nvPr/>
          </p:nvSpPr>
          <p:spPr>
            <a:xfrm>
              <a:off x="274813" y="44265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95" name="Google Shape;1095;p28"/>
          <p:cNvSpPr txBox="1"/>
          <p:nvPr>
            <p:ph idx="1" type="subTitle"/>
          </p:nvPr>
        </p:nvSpPr>
        <p:spPr>
          <a:xfrm>
            <a:off x="3766224" y="2571758"/>
            <a:ext cx="1616100" cy="356700"/>
          </a:xfrm>
          <a:prstGeom prst="rect">
            <a:avLst/>
          </a:prstGeom>
          <a:solidFill>
            <a:schemeClr val="accent3"/>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Mountains of Christmas"/>
              <a:buNone/>
              <a:defRPr sz="2000"/>
            </a:lvl1pPr>
            <a:lvl2pPr lvl="1" algn="ctr">
              <a:lnSpc>
                <a:spcPct val="100000"/>
              </a:lnSpc>
              <a:spcBef>
                <a:spcPts val="0"/>
              </a:spcBef>
              <a:spcAft>
                <a:spcPts val="0"/>
              </a:spcAft>
              <a:buSzPts val="2400"/>
              <a:buFont typeface="Mountains of Christmas"/>
              <a:buNone/>
              <a:defRPr b="1" sz="2400">
                <a:latin typeface="Mountains of Christmas"/>
                <a:ea typeface="Mountains of Christmas"/>
                <a:cs typeface="Mountains of Christmas"/>
                <a:sym typeface="Mountains of Christmas"/>
              </a:defRPr>
            </a:lvl2pPr>
            <a:lvl3pPr lvl="2"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3pPr>
            <a:lvl4pPr lvl="3"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4pPr>
            <a:lvl5pPr lvl="4"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5pPr>
            <a:lvl6pPr lvl="5"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6pPr>
            <a:lvl7pPr lvl="6"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7pPr>
            <a:lvl8pPr lvl="7"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8pPr>
            <a:lvl9pPr lvl="8" algn="ctr">
              <a:lnSpc>
                <a:spcPct val="100000"/>
              </a:lnSpc>
              <a:spcBef>
                <a:spcPts val="1600"/>
              </a:spcBef>
              <a:spcAft>
                <a:spcPts val="1600"/>
              </a:spcAft>
              <a:buSzPts val="2400"/>
              <a:buFont typeface="Mountains of Christmas"/>
              <a:buNone/>
              <a:defRPr b="1" sz="2400">
                <a:latin typeface="Mountains of Christmas"/>
                <a:ea typeface="Mountains of Christmas"/>
                <a:cs typeface="Mountains of Christmas"/>
                <a:sym typeface="Mountains of Christmas"/>
              </a:defRPr>
            </a:lvl9pPr>
          </a:lstStyle>
          <a:p/>
        </p:txBody>
      </p:sp>
      <p:sp>
        <p:nvSpPr>
          <p:cNvPr id="1096" name="Google Shape;1096;p28"/>
          <p:cNvSpPr txBox="1"/>
          <p:nvPr>
            <p:ph idx="2" type="subTitle"/>
          </p:nvPr>
        </p:nvSpPr>
        <p:spPr>
          <a:xfrm>
            <a:off x="3447475" y="2932965"/>
            <a:ext cx="2253600" cy="1012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Font typeface="Hind Siliguri Medium"/>
              <a:buNone/>
              <a:defRPr>
                <a:latin typeface="Nunito"/>
                <a:ea typeface="Nunito"/>
                <a:cs typeface="Nunito"/>
                <a:sym typeface="Nunito"/>
              </a:defRPr>
            </a:lvl1pPr>
            <a:lvl2pPr lvl="1"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2pPr>
            <a:lvl3pPr lvl="2"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3pPr>
            <a:lvl4pPr lvl="3"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4pPr>
            <a:lvl5pPr lvl="4"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5pPr>
            <a:lvl6pPr lvl="5"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6pPr>
            <a:lvl7pPr lvl="6"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7pPr>
            <a:lvl8pPr lvl="7"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8pPr>
            <a:lvl9pPr lvl="8"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9pPr>
          </a:lstStyle>
          <a:p/>
        </p:txBody>
      </p:sp>
      <p:sp>
        <p:nvSpPr>
          <p:cNvPr id="1097" name="Google Shape;1097;p28"/>
          <p:cNvSpPr txBox="1"/>
          <p:nvPr>
            <p:ph idx="3" type="subTitle"/>
          </p:nvPr>
        </p:nvSpPr>
        <p:spPr>
          <a:xfrm>
            <a:off x="1080350" y="2571758"/>
            <a:ext cx="1619700" cy="356700"/>
          </a:xfrm>
          <a:prstGeom prst="rect">
            <a:avLst/>
          </a:prstGeom>
          <a:solidFill>
            <a:schemeClr val="accent3"/>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Mountains of Christmas"/>
              <a:buNone/>
              <a:defRPr sz="2000"/>
            </a:lvl1pPr>
            <a:lvl2pPr lvl="1" algn="ctr">
              <a:lnSpc>
                <a:spcPct val="100000"/>
              </a:lnSpc>
              <a:spcBef>
                <a:spcPts val="0"/>
              </a:spcBef>
              <a:spcAft>
                <a:spcPts val="0"/>
              </a:spcAft>
              <a:buSzPts val="2400"/>
              <a:buFont typeface="Mountains of Christmas"/>
              <a:buNone/>
              <a:defRPr b="1" sz="2400">
                <a:latin typeface="Mountains of Christmas"/>
                <a:ea typeface="Mountains of Christmas"/>
                <a:cs typeface="Mountains of Christmas"/>
                <a:sym typeface="Mountains of Christmas"/>
              </a:defRPr>
            </a:lvl2pPr>
            <a:lvl3pPr lvl="2"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3pPr>
            <a:lvl4pPr lvl="3"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4pPr>
            <a:lvl5pPr lvl="4"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5pPr>
            <a:lvl6pPr lvl="5"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6pPr>
            <a:lvl7pPr lvl="6"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7pPr>
            <a:lvl8pPr lvl="7"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8pPr>
            <a:lvl9pPr lvl="8" algn="ctr">
              <a:lnSpc>
                <a:spcPct val="100000"/>
              </a:lnSpc>
              <a:spcBef>
                <a:spcPts val="1600"/>
              </a:spcBef>
              <a:spcAft>
                <a:spcPts val="1600"/>
              </a:spcAft>
              <a:buSzPts val="2400"/>
              <a:buFont typeface="Mountains of Christmas"/>
              <a:buNone/>
              <a:defRPr b="1" sz="2400">
                <a:latin typeface="Mountains of Christmas"/>
                <a:ea typeface="Mountains of Christmas"/>
                <a:cs typeface="Mountains of Christmas"/>
                <a:sym typeface="Mountains of Christmas"/>
              </a:defRPr>
            </a:lvl9pPr>
          </a:lstStyle>
          <a:p/>
        </p:txBody>
      </p:sp>
      <p:sp>
        <p:nvSpPr>
          <p:cNvPr id="1098" name="Google Shape;1098;p28"/>
          <p:cNvSpPr txBox="1"/>
          <p:nvPr>
            <p:ph idx="4" type="subTitle"/>
          </p:nvPr>
        </p:nvSpPr>
        <p:spPr>
          <a:xfrm>
            <a:off x="763400" y="2932965"/>
            <a:ext cx="2253600" cy="1012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Font typeface="Hind Siliguri Medium"/>
              <a:buNone/>
              <a:defRPr>
                <a:latin typeface="Nunito"/>
                <a:ea typeface="Nunito"/>
                <a:cs typeface="Nunito"/>
                <a:sym typeface="Nunito"/>
              </a:defRPr>
            </a:lvl1pPr>
            <a:lvl2pPr lvl="1"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2pPr>
            <a:lvl3pPr lvl="2"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3pPr>
            <a:lvl4pPr lvl="3"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4pPr>
            <a:lvl5pPr lvl="4"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5pPr>
            <a:lvl6pPr lvl="5"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6pPr>
            <a:lvl7pPr lvl="6"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7pPr>
            <a:lvl8pPr lvl="7"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8pPr>
            <a:lvl9pPr lvl="8"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9pPr>
          </a:lstStyle>
          <a:p/>
        </p:txBody>
      </p:sp>
      <p:sp>
        <p:nvSpPr>
          <p:cNvPr id="1099" name="Google Shape;1099;p28"/>
          <p:cNvSpPr txBox="1"/>
          <p:nvPr>
            <p:ph type="title"/>
          </p:nvPr>
        </p:nvSpPr>
        <p:spPr>
          <a:xfrm>
            <a:off x="713225" y="445025"/>
            <a:ext cx="77178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3000"/>
              <a:buFont typeface="Poppins"/>
              <a:buNone/>
              <a:defRPr b="0">
                <a:solidFill>
                  <a:srgbClr val="FFFFFF"/>
                </a:solidFill>
                <a:latin typeface="Dosis"/>
                <a:ea typeface="Dosis"/>
                <a:cs typeface="Dosis"/>
                <a:sym typeface="Dosis"/>
              </a:defRPr>
            </a:lvl1pPr>
            <a:lvl2pPr lvl="1"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2pPr>
            <a:lvl3pPr lvl="2"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3pPr>
            <a:lvl4pPr lvl="3"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4pPr>
            <a:lvl5pPr lvl="4"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5pPr>
            <a:lvl6pPr lvl="5"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6pPr>
            <a:lvl7pPr lvl="6"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7pPr>
            <a:lvl8pPr lvl="7"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8pPr>
            <a:lvl9pPr lvl="8"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9pPr>
          </a:lstStyle>
          <a:p/>
        </p:txBody>
      </p:sp>
      <p:sp>
        <p:nvSpPr>
          <p:cNvPr id="1100" name="Google Shape;1100;p28"/>
          <p:cNvSpPr txBox="1"/>
          <p:nvPr>
            <p:ph idx="5" type="subTitle"/>
          </p:nvPr>
        </p:nvSpPr>
        <p:spPr>
          <a:xfrm>
            <a:off x="6448499" y="2571758"/>
            <a:ext cx="1619700" cy="356700"/>
          </a:xfrm>
          <a:prstGeom prst="rect">
            <a:avLst/>
          </a:prstGeom>
          <a:solidFill>
            <a:schemeClr val="accent3"/>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Mountains of Christmas"/>
              <a:buNone/>
              <a:defRPr sz="2000"/>
            </a:lvl1pPr>
            <a:lvl2pPr lvl="1" algn="ctr">
              <a:lnSpc>
                <a:spcPct val="100000"/>
              </a:lnSpc>
              <a:spcBef>
                <a:spcPts val="0"/>
              </a:spcBef>
              <a:spcAft>
                <a:spcPts val="0"/>
              </a:spcAft>
              <a:buSzPts val="2400"/>
              <a:buFont typeface="Mountains of Christmas"/>
              <a:buNone/>
              <a:defRPr b="1" sz="2400">
                <a:latin typeface="Mountains of Christmas"/>
                <a:ea typeface="Mountains of Christmas"/>
                <a:cs typeface="Mountains of Christmas"/>
                <a:sym typeface="Mountains of Christmas"/>
              </a:defRPr>
            </a:lvl2pPr>
            <a:lvl3pPr lvl="2"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3pPr>
            <a:lvl4pPr lvl="3"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4pPr>
            <a:lvl5pPr lvl="4"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5pPr>
            <a:lvl6pPr lvl="5"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6pPr>
            <a:lvl7pPr lvl="6"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7pPr>
            <a:lvl8pPr lvl="7"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8pPr>
            <a:lvl9pPr lvl="8" algn="ctr">
              <a:lnSpc>
                <a:spcPct val="100000"/>
              </a:lnSpc>
              <a:spcBef>
                <a:spcPts val="1600"/>
              </a:spcBef>
              <a:spcAft>
                <a:spcPts val="1600"/>
              </a:spcAft>
              <a:buSzPts val="2400"/>
              <a:buFont typeface="Mountains of Christmas"/>
              <a:buNone/>
              <a:defRPr b="1" sz="2400">
                <a:latin typeface="Mountains of Christmas"/>
                <a:ea typeface="Mountains of Christmas"/>
                <a:cs typeface="Mountains of Christmas"/>
                <a:sym typeface="Mountains of Christmas"/>
              </a:defRPr>
            </a:lvl9pPr>
          </a:lstStyle>
          <a:p/>
        </p:txBody>
      </p:sp>
      <p:sp>
        <p:nvSpPr>
          <p:cNvPr id="1101" name="Google Shape;1101;p28"/>
          <p:cNvSpPr txBox="1"/>
          <p:nvPr>
            <p:ph idx="6" type="subTitle"/>
          </p:nvPr>
        </p:nvSpPr>
        <p:spPr>
          <a:xfrm>
            <a:off x="6131550" y="2932965"/>
            <a:ext cx="2253600" cy="1012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Font typeface="Hind Siliguri Medium"/>
              <a:buNone/>
              <a:defRPr>
                <a:latin typeface="Nunito"/>
                <a:ea typeface="Nunito"/>
                <a:cs typeface="Nunito"/>
                <a:sym typeface="Nunito"/>
              </a:defRPr>
            </a:lvl1pPr>
            <a:lvl2pPr lvl="1"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2pPr>
            <a:lvl3pPr lvl="2"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3pPr>
            <a:lvl4pPr lvl="3"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4pPr>
            <a:lvl5pPr lvl="4"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5pPr>
            <a:lvl6pPr lvl="5"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6pPr>
            <a:lvl7pPr lvl="6"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7pPr>
            <a:lvl8pPr lvl="7"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8pPr>
            <a:lvl9pPr lvl="8"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02" name="Shape 1102"/>
        <p:cNvGrpSpPr/>
        <p:nvPr/>
      </p:nvGrpSpPr>
      <p:grpSpPr>
        <a:xfrm>
          <a:off x="0" y="0"/>
          <a:ext cx="0" cy="0"/>
          <a:chOff x="0" y="0"/>
          <a:chExt cx="0" cy="0"/>
        </a:xfrm>
      </p:grpSpPr>
      <p:grpSp>
        <p:nvGrpSpPr>
          <p:cNvPr id="1103" name="Google Shape;1103;p29"/>
          <p:cNvGrpSpPr/>
          <p:nvPr/>
        </p:nvGrpSpPr>
        <p:grpSpPr>
          <a:xfrm>
            <a:off x="-31525" y="-228650"/>
            <a:ext cx="9175500" cy="6099300"/>
            <a:chOff x="-31525" y="-228650"/>
            <a:chExt cx="9175500" cy="6099300"/>
          </a:xfrm>
        </p:grpSpPr>
        <p:sp>
          <p:nvSpPr>
            <p:cNvPr id="1104" name="Google Shape;1104;p29"/>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05" name="Google Shape;1105;p29"/>
            <p:cNvGrpSpPr/>
            <p:nvPr/>
          </p:nvGrpSpPr>
          <p:grpSpPr>
            <a:xfrm>
              <a:off x="-10" y="-228620"/>
              <a:ext cx="9143697" cy="6099216"/>
              <a:chOff x="238125" y="471975"/>
              <a:chExt cx="7132925" cy="4757950"/>
            </a:xfrm>
          </p:grpSpPr>
          <p:sp>
            <p:nvSpPr>
              <p:cNvPr id="1106" name="Google Shape;1106;p29"/>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29"/>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29"/>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09" name="Google Shape;1109;p29"/>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10" name="Google Shape;1110;p29"/>
            <p:cNvGrpSpPr/>
            <p:nvPr/>
          </p:nvGrpSpPr>
          <p:grpSpPr>
            <a:xfrm>
              <a:off x="201120" y="-173787"/>
              <a:ext cx="8824055" cy="6026084"/>
              <a:chOff x="395025" y="514750"/>
              <a:chExt cx="6883575" cy="4700900"/>
            </a:xfrm>
          </p:grpSpPr>
          <p:sp>
            <p:nvSpPr>
              <p:cNvPr id="1111" name="Google Shape;1111;p29"/>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29"/>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29"/>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29"/>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29"/>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29"/>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29"/>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29"/>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29"/>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29"/>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29"/>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29"/>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29"/>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29"/>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29"/>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29"/>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29"/>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29"/>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29"/>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29"/>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29"/>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29"/>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29"/>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29"/>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29"/>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29"/>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29"/>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29"/>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29"/>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29"/>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29"/>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29"/>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29"/>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29"/>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29"/>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29"/>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29"/>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29"/>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29"/>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29"/>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29"/>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29"/>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29"/>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29"/>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29"/>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29"/>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29"/>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29"/>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29"/>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29"/>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29"/>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29"/>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29"/>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29"/>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29"/>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29"/>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29"/>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29"/>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29"/>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29"/>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29"/>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29"/>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29"/>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29"/>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29"/>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29"/>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29"/>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29"/>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29"/>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29"/>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29"/>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29"/>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29"/>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29"/>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29"/>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29"/>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29"/>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29"/>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29"/>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29"/>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29"/>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29"/>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29"/>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29"/>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29"/>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29"/>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29"/>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29"/>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29"/>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29"/>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29"/>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29"/>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29"/>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29"/>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29"/>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29"/>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29"/>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29"/>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29"/>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29"/>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29"/>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29"/>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29"/>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29"/>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29"/>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29"/>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29"/>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29"/>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29"/>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29"/>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29"/>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29"/>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29"/>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29"/>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29"/>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29"/>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29"/>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29"/>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29"/>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29"/>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29"/>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29"/>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29"/>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29"/>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29"/>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29"/>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29"/>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29"/>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29"/>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29"/>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29"/>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29"/>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29"/>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29"/>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29"/>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29"/>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29"/>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29"/>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29"/>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29"/>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29"/>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29"/>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29"/>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29"/>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29"/>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29"/>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29"/>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29"/>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29"/>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29"/>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29"/>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29"/>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29"/>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29"/>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29"/>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29"/>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29"/>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29"/>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29"/>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29"/>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29"/>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29"/>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29"/>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29"/>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29"/>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29"/>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29"/>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29"/>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29"/>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29"/>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29"/>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29"/>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29"/>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29"/>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29"/>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29"/>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29"/>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29"/>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29"/>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29"/>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291" name="Google Shape;1291;p29"/>
          <p:cNvGrpSpPr/>
          <p:nvPr/>
        </p:nvGrpSpPr>
        <p:grpSpPr>
          <a:xfrm>
            <a:off x="-1670858" y="-940294"/>
            <a:ext cx="10475591" cy="7640901"/>
            <a:chOff x="-1670858" y="-940294"/>
            <a:chExt cx="10475591" cy="7640901"/>
          </a:xfrm>
        </p:grpSpPr>
        <p:grpSp>
          <p:nvGrpSpPr>
            <p:cNvPr id="1292" name="Google Shape;1292;p29"/>
            <p:cNvGrpSpPr/>
            <p:nvPr/>
          </p:nvGrpSpPr>
          <p:grpSpPr>
            <a:xfrm>
              <a:off x="446775" y="904123"/>
              <a:ext cx="532885" cy="531529"/>
              <a:chOff x="3425939" y="1163662"/>
              <a:chExt cx="1615294" cy="1611183"/>
            </a:xfrm>
          </p:grpSpPr>
          <p:sp>
            <p:nvSpPr>
              <p:cNvPr id="1293" name="Google Shape;1293;p29"/>
              <p:cNvSpPr/>
              <p:nvPr/>
            </p:nvSpPr>
            <p:spPr>
              <a:xfrm>
                <a:off x="3425939" y="1163662"/>
                <a:ext cx="1615285" cy="1611166"/>
              </a:xfrm>
              <a:custGeom>
                <a:rect b="b" l="l" r="r" t="t"/>
                <a:pathLst>
                  <a:path extrusionOk="0" h="11734" w="11764">
                    <a:moveTo>
                      <a:pt x="5882" y="0"/>
                    </a:moveTo>
                    <a:cubicBezTo>
                      <a:pt x="2627" y="0"/>
                      <a:pt x="0" y="2627"/>
                      <a:pt x="0" y="5852"/>
                    </a:cubicBezTo>
                    <a:cubicBezTo>
                      <a:pt x="0" y="9107"/>
                      <a:pt x="2627" y="11734"/>
                      <a:pt x="5882" y="11734"/>
                    </a:cubicBezTo>
                    <a:cubicBezTo>
                      <a:pt x="9109" y="11734"/>
                      <a:pt x="11764" y="9107"/>
                      <a:pt x="11764" y="5852"/>
                    </a:cubicBezTo>
                    <a:cubicBezTo>
                      <a:pt x="11764" y="2627"/>
                      <a:pt x="9109" y="0"/>
                      <a:pt x="588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29"/>
              <p:cNvSpPr/>
              <p:nvPr/>
            </p:nvSpPr>
            <p:spPr>
              <a:xfrm>
                <a:off x="3755205" y="2434732"/>
                <a:ext cx="1011544" cy="340111"/>
              </a:xfrm>
              <a:custGeom>
                <a:rect b="b" l="l" r="r" t="t"/>
                <a:pathLst>
                  <a:path extrusionOk="0" h="2477" w="7367">
                    <a:moveTo>
                      <a:pt x="3240" y="0"/>
                    </a:moveTo>
                    <a:cubicBezTo>
                      <a:pt x="2996" y="0"/>
                      <a:pt x="2755" y="22"/>
                      <a:pt x="2513" y="78"/>
                    </a:cubicBezTo>
                    <a:cubicBezTo>
                      <a:pt x="2029" y="193"/>
                      <a:pt x="1600" y="364"/>
                      <a:pt x="1173" y="592"/>
                    </a:cubicBezTo>
                    <a:cubicBezTo>
                      <a:pt x="773" y="821"/>
                      <a:pt x="400" y="1106"/>
                      <a:pt x="1" y="1307"/>
                    </a:cubicBezTo>
                    <a:cubicBezTo>
                      <a:pt x="972" y="2050"/>
                      <a:pt x="2171" y="2477"/>
                      <a:pt x="3484" y="2477"/>
                    </a:cubicBezTo>
                    <a:cubicBezTo>
                      <a:pt x="4969" y="2477"/>
                      <a:pt x="6339" y="1906"/>
                      <a:pt x="7367" y="992"/>
                    </a:cubicBezTo>
                    <a:cubicBezTo>
                      <a:pt x="6711" y="736"/>
                      <a:pt x="6054" y="451"/>
                      <a:pt x="5341" y="250"/>
                    </a:cubicBezTo>
                    <a:cubicBezTo>
                      <a:pt x="4912" y="135"/>
                      <a:pt x="4455" y="78"/>
                      <a:pt x="3998" y="51"/>
                    </a:cubicBezTo>
                    <a:cubicBezTo>
                      <a:pt x="3739" y="22"/>
                      <a:pt x="3488" y="0"/>
                      <a:pt x="324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29"/>
              <p:cNvSpPr/>
              <p:nvPr/>
            </p:nvSpPr>
            <p:spPr>
              <a:xfrm>
                <a:off x="3884825" y="1163662"/>
                <a:ext cx="627358" cy="171634"/>
              </a:xfrm>
              <a:custGeom>
                <a:rect b="b" l="l" r="r" t="t"/>
                <a:pathLst>
                  <a:path extrusionOk="0" h="1250" w="4569">
                    <a:moveTo>
                      <a:pt x="2540" y="0"/>
                    </a:moveTo>
                    <a:cubicBezTo>
                      <a:pt x="1626" y="0"/>
                      <a:pt x="770" y="199"/>
                      <a:pt x="0" y="571"/>
                    </a:cubicBezTo>
                    <a:cubicBezTo>
                      <a:pt x="321" y="942"/>
                      <a:pt x="622" y="1249"/>
                      <a:pt x="1163" y="1249"/>
                    </a:cubicBezTo>
                    <a:cubicBezTo>
                      <a:pt x="1245" y="1249"/>
                      <a:pt x="1333" y="1242"/>
                      <a:pt x="1428" y="1227"/>
                    </a:cubicBezTo>
                    <a:cubicBezTo>
                      <a:pt x="2227" y="1113"/>
                      <a:pt x="2969" y="770"/>
                      <a:pt x="3739" y="628"/>
                    </a:cubicBezTo>
                    <a:cubicBezTo>
                      <a:pt x="4054" y="542"/>
                      <a:pt x="4340" y="485"/>
                      <a:pt x="4568" y="370"/>
                    </a:cubicBezTo>
                    <a:cubicBezTo>
                      <a:pt x="3940" y="115"/>
                      <a:pt x="3255" y="0"/>
                      <a:pt x="2540" y="0"/>
                    </a:cubicBezTo>
                    <a:close/>
                  </a:path>
                </a:pathLst>
              </a:custGeom>
              <a:solidFill>
                <a:srgbClr val="DF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29"/>
              <p:cNvSpPr/>
              <p:nvPr/>
            </p:nvSpPr>
            <p:spPr>
              <a:xfrm>
                <a:off x="4002361" y="2594423"/>
                <a:ext cx="635184" cy="180422"/>
              </a:xfrm>
              <a:custGeom>
                <a:rect b="b" l="l" r="r" t="t"/>
                <a:pathLst>
                  <a:path extrusionOk="0" h="1314" w="4626">
                    <a:moveTo>
                      <a:pt x="2856" y="0"/>
                    </a:moveTo>
                    <a:cubicBezTo>
                      <a:pt x="1999" y="0"/>
                      <a:pt x="1086" y="172"/>
                      <a:pt x="400" y="715"/>
                    </a:cubicBezTo>
                    <a:cubicBezTo>
                      <a:pt x="286" y="829"/>
                      <a:pt x="142" y="971"/>
                      <a:pt x="1" y="1058"/>
                    </a:cubicBezTo>
                    <a:cubicBezTo>
                      <a:pt x="542" y="1229"/>
                      <a:pt x="1086" y="1314"/>
                      <a:pt x="1684" y="1314"/>
                    </a:cubicBezTo>
                    <a:cubicBezTo>
                      <a:pt x="2769" y="1314"/>
                      <a:pt x="3769" y="1028"/>
                      <a:pt x="4626" y="514"/>
                    </a:cubicBezTo>
                    <a:cubicBezTo>
                      <a:pt x="4055" y="286"/>
                      <a:pt x="3511" y="0"/>
                      <a:pt x="2856" y="0"/>
                    </a:cubicBezTo>
                    <a:close/>
                  </a:path>
                </a:pathLst>
              </a:custGeom>
              <a:solidFill>
                <a:srgbClr val="DF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29"/>
              <p:cNvSpPr/>
              <p:nvPr/>
            </p:nvSpPr>
            <p:spPr>
              <a:xfrm>
                <a:off x="3469191" y="1379100"/>
                <a:ext cx="780181" cy="1174116"/>
              </a:xfrm>
              <a:custGeom>
                <a:rect b="b" l="l" r="r" t="t"/>
                <a:pathLst>
                  <a:path extrusionOk="0" h="8551" w="5682">
                    <a:moveTo>
                      <a:pt x="1912" y="1"/>
                    </a:moveTo>
                    <a:cubicBezTo>
                      <a:pt x="1771" y="1"/>
                      <a:pt x="1657" y="1"/>
                      <a:pt x="1513" y="30"/>
                    </a:cubicBezTo>
                    <a:cubicBezTo>
                      <a:pt x="828" y="686"/>
                      <a:pt x="314" y="1485"/>
                      <a:pt x="1" y="2399"/>
                    </a:cubicBezTo>
                    <a:cubicBezTo>
                      <a:pt x="115" y="2570"/>
                      <a:pt x="229" y="2771"/>
                      <a:pt x="257" y="3000"/>
                    </a:cubicBezTo>
                    <a:cubicBezTo>
                      <a:pt x="343" y="3312"/>
                      <a:pt x="257" y="3628"/>
                      <a:pt x="229" y="3941"/>
                    </a:cubicBezTo>
                    <a:cubicBezTo>
                      <a:pt x="229" y="4313"/>
                      <a:pt x="314" y="4655"/>
                      <a:pt x="428" y="4998"/>
                    </a:cubicBezTo>
                    <a:cubicBezTo>
                      <a:pt x="599" y="5398"/>
                      <a:pt x="770" y="5683"/>
                      <a:pt x="1170" y="5855"/>
                    </a:cubicBezTo>
                    <a:cubicBezTo>
                      <a:pt x="1284" y="5912"/>
                      <a:pt x="1399" y="5912"/>
                      <a:pt x="1542" y="5996"/>
                    </a:cubicBezTo>
                    <a:cubicBezTo>
                      <a:pt x="1771" y="6168"/>
                      <a:pt x="1828" y="6483"/>
                      <a:pt x="1885" y="6739"/>
                    </a:cubicBezTo>
                    <a:cubicBezTo>
                      <a:pt x="1970" y="7168"/>
                      <a:pt x="2027" y="7568"/>
                      <a:pt x="2113" y="7967"/>
                    </a:cubicBezTo>
                    <a:cubicBezTo>
                      <a:pt x="2141" y="8109"/>
                      <a:pt x="2171" y="8452"/>
                      <a:pt x="2285" y="8509"/>
                    </a:cubicBezTo>
                    <a:cubicBezTo>
                      <a:pt x="2335" y="8538"/>
                      <a:pt x="2383" y="8551"/>
                      <a:pt x="2429" y="8551"/>
                    </a:cubicBezTo>
                    <a:cubicBezTo>
                      <a:pt x="2740" y="8551"/>
                      <a:pt x="2924" y="7938"/>
                      <a:pt x="2997" y="7739"/>
                    </a:cubicBezTo>
                    <a:cubicBezTo>
                      <a:pt x="3169" y="7138"/>
                      <a:pt x="3941" y="6339"/>
                      <a:pt x="3712" y="5711"/>
                    </a:cubicBezTo>
                    <a:cubicBezTo>
                      <a:pt x="3568" y="5254"/>
                      <a:pt x="2826" y="5197"/>
                      <a:pt x="2399" y="5025"/>
                    </a:cubicBezTo>
                    <a:cubicBezTo>
                      <a:pt x="2342" y="4998"/>
                      <a:pt x="2342" y="4941"/>
                      <a:pt x="2342" y="4854"/>
                    </a:cubicBezTo>
                    <a:cubicBezTo>
                      <a:pt x="2456" y="4055"/>
                      <a:pt x="1970" y="2885"/>
                      <a:pt x="2769" y="2314"/>
                    </a:cubicBezTo>
                    <a:cubicBezTo>
                      <a:pt x="3048" y="2111"/>
                      <a:pt x="3368" y="2066"/>
                      <a:pt x="3696" y="2066"/>
                    </a:cubicBezTo>
                    <a:cubicBezTo>
                      <a:pt x="3958" y="2066"/>
                      <a:pt x="4225" y="2094"/>
                      <a:pt x="4482" y="2094"/>
                    </a:cubicBezTo>
                    <a:cubicBezTo>
                      <a:pt x="4629" y="2094"/>
                      <a:pt x="4773" y="2085"/>
                      <a:pt x="4911" y="2056"/>
                    </a:cubicBezTo>
                    <a:cubicBezTo>
                      <a:pt x="5681" y="1915"/>
                      <a:pt x="5396" y="1572"/>
                      <a:pt x="4882" y="1371"/>
                    </a:cubicBezTo>
                    <a:cubicBezTo>
                      <a:pt x="4569" y="1257"/>
                      <a:pt x="4254" y="1200"/>
                      <a:pt x="3911" y="1085"/>
                    </a:cubicBezTo>
                    <a:cubicBezTo>
                      <a:pt x="3655" y="1001"/>
                      <a:pt x="3454" y="914"/>
                      <a:pt x="3226" y="743"/>
                    </a:cubicBezTo>
                    <a:cubicBezTo>
                      <a:pt x="2769" y="430"/>
                      <a:pt x="2541" y="30"/>
                      <a:pt x="191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29"/>
              <p:cNvSpPr/>
              <p:nvPr/>
            </p:nvSpPr>
            <p:spPr>
              <a:xfrm>
                <a:off x="4308148" y="1386927"/>
                <a:ext cx="733085" cy="1083905"/>
              </a:xfrm>
              <a:custGeom>
                <a:rect b="b" l="l" r="r" t="t"/>
                <a:pathLst>
                  <a:path extrusionOk="0" h="7894" w="5339">
                    <a:moveTo>
                      <a:pt x="3511" y="1"/>
                    </a:moveTo>
                    <a:cubicBezTo>
                      <a:pt x="3226" y="202"/>
                      <a:pt x="2913" y="316"/>
                      <a:pt x="2598" y="515"/>
                    </a:cubicBezTo>
                    <a:cubicBezTo>
                      <a:pt x="2113" y="773"/>
                      <a:pt x="2084" y="1001"/>
                      <a:pt x="1942" y="1485"/>
                    </a:cubicBezTo>
                    <a:cubicBezTo>
                      <a:pt x="1855" y="1743"/>
                      <a:pt x="1942" y="1686"/>
                      <a:pt x="1798" y="1885"/>
                    </a:cubicBezTo>
                    <a:cubicBezTo>
                      <a:pt x="1599" y="2285"/>
                      <a:pt x="1143" y="2486"/>
                      <a:pt x="827" y="2771"/>
                    </a:cubicBezTo>
                    <a:cubicBezTo>
                      <a:pt x="743" y="2828"/>
                      <a:pt x="1" y="3484"/>
                      <a:pt x="599" y="3571"/>
                    </a:cubicBezTo>
                    <a:cubicBezTo>
                      <a:pt x="606" y="3572"/>
                      <a:pt x="614" y="3572"/>
                      <a:pt x="621" y="3572"/>
                    </a:cubicBezTo>
                    <a:cubicBezTo>
                      <a:pt x="799" y="3572"/>
                      <a:pt x="1119" y="3282"/>
                      <a:pt x="1257" y="3198"/>
                    </a:cubicBezTo>
                    <a:cubicBezTo>
                      <a:pt x="1553" y="3029"/>
                      <a:pt x="2005" y="2829"/>
                      <a:pt x="2417" y="2829"/>
                    </a:cubicBezTo>
                    <a:cubicBezTo>
                      <a:pt x="2561" y="2829"/>
                      <a:pt x="2700" y="2854"/>
                      <a:pt x="2826" y="2913"/>
                    </a:cubicBezTo>
                    <a:cubicBezTo>
                      <a:pt x="3283" y="3114"/>
                      <a:pt x="3226" y="3655"/>
                      <a:pt x="2940" y="3970"/>
                    </a:cubicBezTo>
                    <a:cubicBezTo>
                      <a:pt x="2426" y="4512"/>
                      <a:pt x="1542" y="4340"/>
                      <a:pt x="999" y="4770"/>
                    </a:cubicBezTo>
                    <a:cubicBezTo>
                      <a:pt x="256" y="5311"/>
                      <a:pt x="1341" y="6140"/>
                      <a:pt x="1599" y="6654"/>
                    </a:cubicBezTo>
                    <a:cubicBezTo>
                      <a:pt x="1758" y="6928"/>
                      <a:pt x="1991" y="7893"/>
                      <a:pt x="2354" y="7893"/>
                    </a:cubicBezTo>
                    <a:cubicBezTo>
                      <a:pt x="2446" y="7893"/>
                      <a:pt x="2546" y="7832"/>
                      <a:pt x="2655" y="7682"/>
                    </a:cubicBezTo>
                    <a:cubicBezTo>
                      <a:pt x="2856" y="7424"/>
                      <a:pt x="2913" y="7111"/>
                      <a:pt x="3054" y="6853"/>
                    </a:cubicBezTo>
                    <a:cubicBezTo>
                      <a:pt x="3255" y="6426"/>
                      <a:pt x="3598" y="6140"/>
                      <a:pt x="3968" y="5882"/>
                    </a:cubicBezTo>
                    <a:cubicBezTo>
                      <a:pt x="4425" y="5569"/>
                      <a:pt x="4882" y="5284"/>
                      <a:pt x="5281" y="4884"/>
                    </a:cubicBezTo>
                    <a:cubicBezTo>
                      <a:pt x="5311" y="4683"/>
                      <a:pt x="5339" y="4455"/>
                      <a:pt x="5339" y="4226"/>
                    </a:cubicBezTo>
                    <a:cubicBezTo>
                      <a:pt x="5339" y="2570"/>
                      <a:pt x="4626" y="1058"/>
                      <a:pt x="351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29"/>
              <p:cNvSpPr/>
              <p:nvPr/>
            </p:nvSpPr>
            <p:spPr>
              <a:xfrm>
                <a:off x="3425939" y="1571333"/>
                <a:ext cx="1615285" cy="670610"/>
              </a:xfrm>
              <a:custGeom>
                <a:rect b="b" l="l" r="r" t="t"/>
                <a:pathLst>
                  <a:path extrusionOk="0" h="4884" w="11764">
                    <a:moveTo>
                      <a:pt x="773" y="1"/>
                    </a:moveTo>
                    <a:cubicBezTo>
                      <a:pt x="286" y="857"/>
                      <a:pt x="0" y="1828"/>
                      <a:pt x="0" y="2883"/>
                    </a:cubicBezTo>
                    <a:cubicBezTo>
                      <a:pt x="0" y="3283"/>
                      <a:pt x="30" y="3683"/>
                      <a:pt x="115" y="4055"/>
                    </a:cubicBezTo>
                    <a:cubicBezTo>
                      <a:pt x="527" y="4185"/>
                      <a:pt x="964" y="4255"/>
                      <a:pt x="1425" y="4255"/>
                    </a:cubicBezTo>
                    <a:cubicBezTo>
                      <a:pt x="1667" y="4255"/>
                      <a:pt x="1915" y="4236"/>
                      <a:pt x="2170" y="4197"/>
                    </a:cubicBezTo>
                    <a:cubicBezTo>
                      <a:pt x="3456" y="3998"/>
                      <a:pt x="4655" y="3454"/>
                      <a:pt x="5939" y="3427"/>
                    </a:cubicBezTo>
                    <a:cubicBezTo>
                      <a:pt x="7762" y="3427"/>
                      <a:pt x="9527" y="4883"/>
                      <a:pt x="11293" y="4883"/>
                    </a:cubicBezTo>
                    <a:cubicBezTo>
                      <a:pt x="11327" y="4883"/>
                      <a:pt x="11360" y="4883"/>
                      <a:pt x="11393" y="4882"/>
                    </a:cubicBezTo>
                    <a:cubicBezTo>
                      <a:pt x="11622" y="4254"/>
                      <a:pt x="11764" y="3598"/>
                      <a:pt x="11764" y="2883"/>
                    </a:cubicBezTo>
                    <a:cubicBezTo>
                      <a:pt x="11764" y="1942"/>
                      <a:pt x="11508" y="1028"/>
                      <a:pt x="11108" y="229"/>
                    </a:cubicBezTo>
                    <a:cubicBezTo>
                      <a:pt x="10251" y="229"/>
                      <a:pt x="9422" y="314"/>
                      <a:pt x="8566" y="572"/>
                    </a:cubicBezTo>
                    <a:cubicBezTo>
                      <a:pt x="7424" y="885"/>
                      <a:pt x="6311" y="1314"/>
                      <a:pt x="5140" y="1570"/>
                    </a:cubicBezTo>
                    <a:cubicBezTo>
                      <a:pt x="4700" y="1661"/>
                      <a:pt x="4243" y="1728"/>
                      <a:pt x="3788" y="1728"/>
                    </a:cubicBezTo>
                    <a:cubicBezTo>
                      <a:pt x="3387" y="1728"/>
                      <a:pt x="2987" y="1676"/>
                      <a:pt x="2600" y="1542"/>
                    </a:cubicBezTo>
                    <a:cubicBezTo>
                      <a:pt x="1828" y="1257"/>
                      <a:pt x="1286" y="629"/>
                      <a:pt x="77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29"/>
              <p:cNvSpPr/>
              <p:nvPr/>
            </p:nvSpPr>
            <p:spPr>
              <a:xfrm>
                <a:off x="3723899" y="1163662"/>
                <a:ext cx="976394" cy="232736"/>
              </a:xfrm>
              <a:custGeom>
                <a:rect b="b" l="l" r="r" t="t"/>
                <a:pathLst>
                  <a:path extrusionOk="0" h="1695" w="7111">
                    <a:moveTo>
                      <a:pt x="3712" y="0"/>
                    </a:moveTo>
                    <a:cubicBezTo>
                      <a:pt x="2314" y="0"/>
                      <a:pt x="1001" y="485"/>
                      <a:pt x="0" y="1314"/>
                    </a:cubicBezTo>
                    <a:cubicBezTo>
                      <a:pt x="398" y="1536"/>
                      <a:pt x="817" y="1695"/>
                      <a:pt x="1314" y="1695"/>
                    </a:cubicBezTo>
                    <a:cubicBezTo>
                      <a:pt x="1388" y="1695"/>
                      <a:pt x="1464" y="1691"/>
                      <a:pt x="1542" y="1684"/>
                    </a:cubicBezTo>
                    <a:cubicBezTo>
                      <a:pt x="2513" y="1599"/>
                      <a:pt x="3426" y="1227"/>
                      <a:pt x="4370" y="1056"/>
                    </a:cubicBezTo>
                    <a:cubicBezTo>
                      <a:pt x="4794" y="963"/>
                      <a:pt x="5218" y="920"/>
                      <a:pt x="5643" y="920"/>
                    </a:cubicBezTo>
                    <a:cubicBezTo>
                      <a:pt x="6132" y="920"/>
                      <a:pt x="6621" y="978"/>
                      <a:pt x="7111" y="1085"/>
                    </a:cubicBezTo>
                    <a:cubicBezTo>
                      <a:pt x="6140" y="400"/>
                      <a:pt x="4968" y="0"/>
                      <a:pt x="371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29"/>
              <p:cNvSpPr/>
              <p:nvPr/>
            </p:nvSpPr>
            <p:spPr>
              <a:xfrm>
                <a:off x="3884825" y="1163662"/>
                <a:ext cx="627358" cy="171634"/>
              </a:xfrm>
              <a:custGeom>
                <a:rect b="b" l="l" r="r" t="t"/>
                <a:pathLst>
                  <a:path extrusionOk="0" h="1250" w="4569">
                    <a:moveTo>
                      <a:pt x="2540" y="0"/>
                    </a:moveTo>
                    <a:cubicBezTo>
                      <a:pt x="1626" y="0"/>
                      <a:pt x="770" y="199"/>
                      <a:pt x="0" y="571"/>
                    </a:cubicBezTo>
                    <a:cubicBezTo>
                      <a:pt x="321" y="942"/>
                      <a:pt x="622" y="1249"/>
                      <a:pt x="1163" y="1249"/>
                    </a:cubicBezTo>
                    <a:cubicBezTo>
                      <a:pt x="1245" y="1249"/>
                      <a:pt x="1333" y="1242"/>
                      <a:pt x="1428" y="1227"/>
                    </a:cubicBezTo>
                    <a:cubicBezTo>
                      <a:pt x="2227" y="1113"/>
                      <a:pt x="2969" y="770"/>
                      <a:pt x="3739" y="628"/>
                    </a:cubicBezTo>
                    <a:cubicBezTo>
                      <a:pt x="4054" y="542"/>
                      <a:pt x="4340" y="485"/>
                      <a:pt x="4568" y="370"/>
                    </a:cubicBezTo>
                    <a:cubicBezTo>
                      <a:pt x="3940" y="115"/>
                      <a:pt x="3255" y="0"/>
                      <a:pt x="254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29"/>
              <p:cNvSpPr/>
              <p:nvPr/>
            </p:nvSpPr>
            <p:spPr>
              <a:xfrm>
                <a:off x="3469191" y="1571333"/>
                <a:ext cx="439247" cy="584106"/>
              </a:xfrm>
              <a:custGeom>
                <a:rect b="b" l="l" r="r" t="t"/>
                <a:pathLst>
                  <a:path extrusionOk="0" h="4254" w="3199">
                    <a:moveTo>
                      <a:pt x="458" y="1"/>
                    </a:moveTo>
                    <a:cubicBezTo>
                      <a:pt x="286" y="314"/>
                      <a:pt x="115" y="656"/>
                      <a:pt x="1" y="999"/>
                    </a:cubicBezTo>
                    <a:cubicBezTo>
                      <a:pt x="115" y="1170"/>
                      <a:pt x="229" y="1371"/>
                      <a:pt x="257" y="1600"/>
                    </a:cubicBezTo>
                    <a:cubicBezTo>
                      <a:pt x="343" y="1912"/>
                      <a:pt x="257" y="2228"/>
                      <a:pt x="229" y="2541"/>
                    </a:cubicBezTo>
                    <a:cubicBezTo>
                      <a:pt x="229" y="2913"/>
                      <a:pt x="314" y="3255"/>
                      <a:pt x="428" y="3598"/>
                    </a:cubicBezTo>
                    <a:cubicBezTo>
                      <a:pt x="542" y="3854"/>
                      <a:pt x="656" y="4082"/>
                      <a:pt x="828" y="4254"/>
                    </a:cubicBezTo>
                    <a:cubicBezTo>
                      <a:pt x="1170" y="4254"/>
                      <a:pt x="1513" y="4254"/>
                      <a:pt x="1855" y="4197"/>
                    </a:cubicBezTo>
                    <a:cubicBezTo>
                      <a:pt x="2312" y="4112"/>
                      <a:pt x="2769" y="3998"/>
                      <a:pt x="3198" y="3884"/>
                    </a:cubicBezTo>
                    <a:cubicBezTo>
                      <a:pt x="2940" y="3769"/>
                      <a:pt x="2627" y="3740"/>
                      <a:pt x="2399" y="3625"/>
                    </a:cubicBezTo>
                    <a:cubicBezTo>
                      <a:pt x="2342" y="3598"/>
                      <a:pt x="2342" y="3541"/>
                      <a:pt x="2342" y="3454"/>
                    </a:cubicBezTo>
                    <a:cubicBezTo>
                      <a:pt x="2426" y="2883"/>
                      <a:pt x="2198" y="2141"/>
                      <a:pt x="2369" y="1542"/>
                    </a:cubicBezTo>
                    <a:lnTo>
                      <a:pt x="2285" y="1542"/>
                    </a:lnTo>
                    <a:cubicBezTo>
                      <a:pt x="1513" y="1257"/>
                      <a:pt x="971" y="629"/>
                      <a:pt x="4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29"/>
              <p:cNvSpPr/>
              <p:nvPr/>
            </p:nvSpPr>
            <p:spPr>
              <a:xfrm>
                <a:off x="4308148" y="1602777"/>
                <a:ext cx="733085" cy="615412"/>
              </a:xfrm>
              <a:custGeom>
                <a:rect b="b" l="l" r="r" t="t"/>
                <a:pathLst>
                  <a:path extrusionOk="0" h="4482" w="5339">
                    <a:moveTo>
                      <a:pt x="4683" y="0"/>
                    </a:moveTo>
                    <a:cubicBezTo>
                      <a:pt x="3826" y="0"/>
                      <a:pt x="2997" y="85"/>
                      <a:pt x="2141" y="343"/>
                    </a:cubicBezTo>
                    <a:cubicBezTo>
                      <a:pt x="1999" y="370"/>
                      <a:pt x="1855" y="427"/>
                      <a:pt x="1714" y="457"/>
                    </a:cubicBezTo>
                    <a:cubicBezTo>
                      <a:pt x="1485" y="770"/>
                      <a:pt x="1086" y="941"/>
                      <a:pt x="827" y="1199"/>
                    </a:cubicBezTo>
                    <a:cubicBezTo>
                      <a:pt x="743" y="1256"/>
                      <a:pt x="1" y="1912"/>
                      <a:pt x="599" y="1999"/>
                    </a:cubicBezTo>
                    <a:cubicBezTo>
                      <a:pt x="606" y="2000"/>
                      <a:pt x="614" y="2000"/>
                      <a:pt x="621" y="2000"/>
                    </a:cubicBezTo>
                    <a:cubicBezTo>
                      <a:pt x="799" y="2000"/>
                      <a:pt x="1119" y="1710"/>
                      <a:pt x="1257" y="1626"/>
                    </a:cubicBezTo>
                    <a:cubicBezTo>
                      <a:pt x="1553" y="1457"/>
                      <a:pt x="2005" y="1257"/>
                      <a:pt x="2417" y="1257"/>
                    </a:cubicBezTo>
                    <a:cubicBezTo>
                      <a:pt x="2561" y="1257"/>
                      <a:pt x="2700" y="1282"/>
                      <a:pt x="2826" y="1341"/>
                    </a:cubicBezTo>
                    <a:cubicBezTo>
                      <a:pt x="3283" y="1542"/>
                      <a:pt x="3226" y="2083"/>
                      <a:pt x="2940" y="2398"/>
                    </a:cubicBezTo>
                    <a:cubicBezTo>
                      <a:pt x="2426" y="2940"/>
                      <a:pt x="1542" y="2768"/>
                      <a:pt x="999" y="3198"/>
                    </a:cubicBezTo>
                    <a:cubicBezTo>
                      <a:pt x="885" y="3255"/>
                      <a:pt x="827" y="3339"/>
                      <a:pt x="800" y="3396"/>
                    </a:cubicBezTo>
                    <a:cubicBezTo>
                      <a:pt x="1771" y="3682"/>
                      <a:pt x="2769" y="4226"/>
                      <a:pt x="3740" y="4481"/>
                    </a:cubicBezTo>
                    <a:cubicBezTo>
                      <a:pt x="3797" y="4424"/>
                      <a:pt x="3884" y="4367"/>
                      <a:pt x="3968" y="4310"/>
                    </a:cubicBezTo>
                    <a:cubicBezTo>
                      <a:pt x="4425" y="3997"/>
                      <a:pt x="4882" y="3712"/>
                      <a:pt x="5281" y="3312"/>
                    </a:cubicBezTo>
                    <a:cubicBezTo>
                      <a:pt x="5311" y="3111"/>
                      <a:pt x="5339" y="2883"/>
                      <a:pt x="5339" y="2654"/>
                    </a:cubicBezTo>
                    <a:cubicBezTo>
                      <a:pt x="5339" y="1713"/>
                      <a:pt x="5083" y="799"/>
                      <a:pt x="468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29"/>
              <p:cNvSpPr/>
              <p:nvPr/>
            </p:nvSpPr>
            <p:spPr>
              <a:xfrm>
                <a:off x="4002361" y="2594423"/>
                <a:ext cx="635184" cy="180422"/>
              </a:xfrm>
              <a:custGeom>
                <a:rect b="b" l="l" r="r" t="t"/>
                <a:pathLst>
                  <a:path extrusionOk="0" h="1314" w="4626">
                    <a:moveTo>
                      <a:pt x="2856" y="0"/>
                    </a:moveTo>
                    <a:cubicBezTo>
                      <a:pt x="1999" y="0"/>
                      <a:pt x="1086" y="172"/>
                      <a:pt x="400" y="715"/>
                    </a:cubicBezTo>
                    <a:cubicBezTo>
                      <a:pt x="286" y="829"/>
                      <a:pt x="142" y="971"/>
                      <a:pt x="1" y="1058"/>
                    </a:cubicBezTo>
                    <a:cubicBezTo>
                      <a:pt x="542" y="1229"/>
                      <a:pt x="1086" y="1314"/>
                      <a:pt x="1684" y="1314"/>
                    </a:cubicBezTo>
                    <a:cubicBezTo>
                      <a:pt x="2769" y="1314"/>
                      <a:pt x="3769" y="1028"/>
                      <a:pt x="4626" y="514"/>
                    </a:cubicBezTo>
                    <a:cubicBezTo>
                      <a:pt x="4055" y="286"/>
                      <a:pt x="3511" y="0"/>
                      <a:pt x="28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05" name="Google Shape;1305;p29"/>
            <p:cNvGrpSpPr/>
            <p:nvPr/>
          </p:nvGrpSpPr>
          <p:grpSpPr>
            <a:xfrm>
              <a:off x="7067995" y="3188126"/>
              <a:ext cx="1736721" cy="1515492"/>
              <a:chOff x="6773938" y="2751230"/>
              <a:chExt cx="2030778" cy="1772091"/>
            </a:xfrm>
          </p:grpSpPr>
          <p:sp>
            <p:nvSpPr>
              <p:cNvPr id="1306" name="Google Shape;1306;p29"/>
              <p:cNvSpPr/>
              <p:nvPr/>
            </p:nvSpPr>
            <p:spPr>
              <a:xfrm>
                <a:off x="7032628" y="2810135"/>
                <a:ext cx="1533038" cy="1532901"/>
              </a:xfrm>
              <a:custGeom>
                <a:rect b="b" l="l" r="r" t="t"/>
                <a:pathLst>
                  <a:path extrusionOk="0" h="11164" w="11165">
                    <a:moveTo>
                      <a:pt x="5569" y="1"/>
                    </a:moveTo>
                    <a:cubicBezTo>
                      <a:pt x="2513" y="1"/>
                      <a:pt x="0" y="2484"/>
                      <a:pt x="0" y="5567"/>
                    </a:cubicBezTo>
                    <a:cubicBezTo>
                      <a:pt x="0" y="8651"/>
                      <a:pt x="2513" y="11163"/>
                      <a:pt x="5569" y="11163"/>
                    </a:cubicBezTo>
                    <a:cubicBezTo>
                      <a:pt x="8653" y="11163"/>
                      <a:pt x="11165" y="8651"/>
                      <a:pt x="11165" y="5567"/>
                    </a:cubicBezTo>
                    <a:cubicBezTo>
                      <a:pt x="11165" y="2484"/>
                      <a:pt x="8653" y="1"/>
                      <a:pt x="5569" y="1"/>
                    </a:cubicBezTo>
                    <a:close/>
                  </a:path>
                </a:pathLst>
              </a:custGeom>
              <a:solidFill>
                <a:schemeClr val="accent1"/>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29"/>
              <p:cNvSpPr/>
              <p:nvPr/>
            </p:nvSpPr>
            <p:spPr>
              <a:xfrm>
                <a:off x="7358187" y="2810135"/>
                <a:ext cx="980238" cy="298369"/>
              </a:xfrm>
              <a:custGeom>
                <a:rect b="b" l="l" r="r" t="t"/>
                <a:pathLst>
                  <a:path extrusionOk="0" h="2173" w="7139">
                    <a:moveTo>
                      <a:pt x="3198" y="1"/>
                    </a:moveTo>
                    <a:cubicBezTo>
                      <a:pt x="2026" y="1"/>
                      <a:pt x="914" y="371"/>
                      <a:pt x="0" y="999"/>
                    </a:cubicBezTo>
                    <a:cubicBezTo>
                      <a:pt x="990" y="1824"/>
                      <a:pt x="2351" y="2172"/>
                      <a:pt x="3648" y="2172"/>
                    </a:cubicBezTo>
                    <a:cubicBezTo>
                      <a:pt x="3698" y="2172"/>
                      <a:pt x="3747" y="2172"/>
                      <a:pt x="3796" y="2171"/>
                    </a:cubicBezTo>
                    <a:cubicBezTo>
                      <a:pt x="4938" y="2141"/>
                      <a:pt x="6023" y="1798"/>
                      <a:pt x="7138" y="1600"/>
                    </a:cubicBezTo>
                    <a:cubicBezTo>
                      <a:pt x="6110" y="599"/>
                      <a:pt x="4740" y="1"/>
                      <a:pt x="3198" y="1"/>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29"/>
              <p:cNvSpPr/>
              <p:nvPr/>
            </p:nvSpPr>
            <p:spPr>
              <a:xfrm>
                <a:off x="7487395" y="3974379"/>
                <a:ext cx="964448" cy="368671"/>
              </a:xfrm>
              <a:custGeom>
                <a:rect b="b" l="l" r="r" t="t"/>
                <a:pathLst>
                  <a:path extrusionOk="0" h="2685" w="7024">
                    <a:moveTo>
                      <a:pt x="7024" y="0"/>
                    </a:moveTo>
                    <a:lnTo>
                      <a:pt x="7024" y="0"/>
                    </a:lnTo>
                    <a:cubicBezTo>
                      <a:pt x="5768" y="229"/>
                      <a:pt x="4569" y="743"/>
                      <a:pt x="3369" y="1343"/>
                    </a:cubicBezTo>
                    <a:cubicBezTo>
                      <a:pt x="2380" y="1864"/>
                      <a:pt x="1259" y="2201"/>
                      <a:pt x="132" y="2201"/>
                    </a:cubicBezTo>
                    <a:cubicBezTo>
                      <a:pt x="88" y="2201"/>
                      <a:pt x="44" y="2201"/>
                      <a:pt x="0" y="2200"/>
                    </a:cubicBezTo>
                    <a:lnTo>
                      <a:pt x="0" y="2200"/>
                    </a:lnTo>
                    <a:cubicBezTo>
                      <a:pt x="686" y="2513"/>
                      <a:pt x="1458" y="2684"/>
                      <a:pt x="2257" y="2684"/>
                    </a:cubicBezTo>
                    <a:cubicBezTo>
                      <a:pt x="4283" y="2684"/>
                      <a:pt x="6053" y="1599"/>
                      <a:pt x="7024" y="0"/>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29"/>
              <p:cNvSpPr/>
              <p:nvPr/>
            </p:nvSpPr>
            <p:spPr>
              <a:xfrm>
                <a:off x="7032628" y="3221651"/>
                <a:ext cx="1533038" cy="702877"/>
              </a:xfrm>
              <a:custGeom>
                <a:rect b="b" l="l" r="r" t="t"/>
                <a:pathLst>
                  <a:path extrusionOk="0" h="5119" w="11165">
                    <a:moveTo>
                      <a:pt x="10537" y="0"/>
                    </a:moveTo>
                    <a:cubicBezTo>
                      <a:pt x="10194" y="430"/>
                      <a:pt x="9623" y="800"/>
                      <a:pt x="9251" y="1028"/>
                    </a:cubicBezTo>
                    <a:cubicBezTo>
                      <a:pt x="8441" y="1526"/>
                      <a:pt x="7486" y="1808"/>
                      <a:pt x="6521" y="1808"/>
                    </a:cubicBezTo>
                    <a:cubicBezTo>
                      <a:pt x="6432" y="1808"/>
                      <a:pt x="6343" y="1805"/>
                      <a:pt x="6254" y="1800"/>
                    </a:cubicBezTo>
                    <a:cubicBezTo>
                      <a:pt x="5083" y="1714"/>
                      <a:pt x="4112" y="971"/>
                      <a:pt x="2999" y="686"/>
                    </a:cubicBezTo>
                    <a:cubicBezTo>
                      <a:pt x="2650" y="598"/>
                      <a:pt x="2305" y="561"/>
                      <a:pt x="1961" y="561"/>
                    </a:cubicBezTo>
                    <a:cubicBezTo>
                      <a:pt x="1405" y="561"/>
                      <a:pt x="851" y="659"/>
                      <a:pt x="286" y="800"/>
                    </a:cubicBezTo>
                    <a:cubicBezTo>
                      <a:pt x="115" y="1344"/>
                      <a:pt x="0" y="1942"/>
                      <a:pt x="0" y="2570"/>
                    </a:cubicBezTo>
                    <a:cubicBezTo>
                      <a:pt x="0" y="3141"/>
                      <a:pt x="87" y="3712"/>
                      <a:pt x="259" y="4226"/>
                    </a:cubicBezTo>
                    <a:cubicBezTo>
                      <a:pt x="1225" y="4920"/>
                      <a:pt x="2592" y="5118"/>
                      <a:pt x="3839" y="5118"/>
                    </a:cubicBezTo>
                    <a:cubicBezTo>
                      <a:pt x="4287" y="5118"/>
                      <a:pt x="4720" y="5093"/>
                      <a:pt x="5112" y="5055"/>
                    </a:cubicBezTo>
                    <a:cubicBezTo>
                      <a:pt x="6426" y="4941"/>
                      <a:pt x="7652" y="4541"/>
                      <a:pt x="8794" y="3883"/>
                    </a:cubicBezTo>
                    <a:cubicBezTo>
                      <a:pt x="9594" y="3427"/>
                      <a:pt x="10366" y="2885"/>
                      <a:pt x="11165" y="2371"/>
                    </a:cubicBezTo>
                    <a:cubicBezTo>
                      <a:pt x="11135" y="1515"/>
                      <a:pt x="10907" y="715"/>
                      <a:pt x="10537" y="0"/>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29"/>
              <p:cNvSpPr/>
              <p:nvPr/>
            </p:nvSpPr>
            <p:spPr>
              <a:xfrm>
                <a:off x="6773938" y="2751230"/>
                <a:ext cx="2030778" cy="1772091"/>
              </a:xfrm>
              <a:custGeom>
                <a:rect b="b" l="l" r="r" t="t"/>
                <a:pathLst>
                  <a:path extrusionOk="0" h="12906" w="14790">
                    <a:moveTo>
                      <a:pt x="658" y="0"/>
                    </a:moveTo>
                    <a:cubicBezTo>
                      <a:pt x="571" y="0"/>
                      <a:pt x="429" y="30"/>
                      <a:pt x="286" y="115"/>
                    </a:cubicBezTo>
                    <a:cubicBezTo>
                      <a:pt x="171" y="201"/>
                      <a:pt x="87" y="373"/>
                      <a:pt x="57" y="514"/>
                    </a:cubicBezTo>
                    <a:cubicBezTo>
                      <a:pt x="0" y="772"/>
                      <a:pt x="57" y="944"/>
                      <a:pt x="114" y="1085"/>
                    </a:cubicBezTo>
                    <a:cubicBezTo>
                      <a:pt x="228" y="1401"/>
                      <a:pt x="372" y="1656"/>
                      <a:pt x="514" y="1914"/>
                    </a:cubicBezTo>
                    <a:cubicBezTo>
                      <a:pt x="799" y="2428"/>
                      <a:pt x="1142" y="2885"/>
                      <a:pt x="1514" y="3342"/>
                    </a:cubicBezTo>
                    <a:cubicBezTo>
                      <a:pt x="2942" y="5082"/>
                      <a:pt x="4568" y="6654"/>
                      <a:pt x="6281" y="8139"/>
                    </a:cubicBezTo>
                    <a:cubicBezTo>
                      <a:pt x="7138" y="8851"/>
                      <a:pt x="7994" y="9566"/>
                      <a:pt x="8908" y="10222"/>
                    </a:cubicBezTo>
                    <a:cubicBezTo>
                      <a:pt x="9822" y="10879"/>
                      <a:pt x="10765" y="11535"/>
                      <a:pt x="11763" y="12079"/>
                    </a:cubicBezTo>
                    <a:cubicBezTo>
                      <a:pt x="12277" y="12334"/>
                      <a:pt x="12791" y="12620"/>
                      <a:pt x="13362" y="12791"/>
                    </a:cubicBezTo>
                    <a:cubicBezTo>
                      <a:pt x="13506" y="12848"/>
                      <a:pt x="13677" y="12878"/>
                      <a:pt x="13848" y="12905"/>
                    </a:cubicBezTo>
                    <a:lnTo>
                      <a:pt x="14134" y="12905"/>
                    </a:lnTo>
                    <a:cubicBezTo>
                      <a:pt x="14248" y="12878"/>
                      <a:pt x="14362" y="12878"/>
                      <a:pt x="14504" y="12764"/>
                    </a:cubicBezTo>
                    <a:cubicBezTo>
                      <a:pt x="14648" y="12677"/>
                      <a:pt x="14732" y="12535"/>
                      <a:pt x="14762" y="12392"/>
                    </a:cubicBezTo>
                    <a:cubicBezTo>
                      <a:pt x="14789" y="12250"/>
                      <a:pt x="14762" y="12163"/>
                      <a:pt x="14762" y="12049"/>
                    </a:cubicBezTo>
                    <a:cubicBezTo>
                      <a:pt x="14732" y="11850"/>
                      <a:pt x="14648" y="11706"/>
                      <a:pt x="14591" y="11565"/>
                    </a:cubicBezTo>
                    <a:cubicBezTo>
                      <a:pt x="14447" y="11307"/>
                      <a:pt x="14276" y="11051"/>
                      <a:pt x="14104" y="10822"/>
                    </a:cubicBezTo>
                    <a:cubicBezTo>
                      <a:pt x="13933" y="10594"/>
                      <a:pt x="13762" y="10366"/>
                      <a:pt x="13563" y="10165"/>
                    </a:cubicBezTo>
                    <a:cubicBezTo>
                      <a:pt x="13191" y="9737"/>
                      <a:pt x="12791" y="9338"/>
                      <a:pt x="12391" y="8965"/>
                    </a:cubicBezTo>
                    <a:cubicBezTo>
                      <a:pt x="12358" y="8932"/>
                      <a:pt x="12325" y="8918"/>
                      <a:pt x="12292" y="8918"/>
                    </a:cubicBezTo>
                    <a:cubicBezTo>
                      <a:pt x="12268" y="8918"/>
                      <a:pt x="12244" y="8926"/>
                      <a:pt x="12220" y="8938"/>
                    </a:cubicBezTo>
                    <a:cubicBezTo>
                      <a:pt x="12163" y="8995"/>
                      <a:pt x="12163" y="9080"/>
                      <a:pt x="12192" y="9109"/>
                    </a:cubicBezTo>
                    <a:cubicBezTo>
                      <a:pt x="12535" y="9566"/>
                      <a:pt x="12878" y="9993"/>
                      <a:pt x="13191" y="10450"/>
                    </a:cubicBezTo>
                    <a:cubicBezTo>
                      <a:pt x="13506" y="10907"/>
                      <a:pt x="13819" y="11364"/>
                      <a:pt x="13990" y="11820"/>
                    </a:cubicBezTo>
                    <a:cubicBezTo>
                      <a:pt x="14047" y="11935"/>
                      <a:pt x="14077" y="12049"/>
                      <a:pt x="14077" y="12136"/>
                    </a:cubicBezTo>
                    <a:lnTo>
                      <a:pt x="14077" y="12178"/>
                    </a:lnTo>
                    <a:lnTo>
                      <a:pt x="14077" y="12178"/>
                    </a:lnTo>
                    <a:cubicBezTo>
                      <a:pt x="14075" y="12178"/>
                      <a:pt x="14074" y="12178"/>
                      <a:pt x="14073" y="12178"/>
                    </a:cubicBezTo>
                    <a:cubicBezTo>
                      <a:pt x="14040" y="12178"/>
                      <a:pt x="13990" y="12178"/>
                      <a:pt x="13933" y="12163"/>
                    </a:cubicBezTo>
                    <a:cubicBezTo>
                      <a:pt x="13848" y="12136"/>
                      <a:pt x="13734" y="12106"/>
                      <a:pt x="13620" y="12049"/>
                    </a:cubicBezTo>
                    <a:cubicBezTo>
                      <a:pt x="13134" y="11878"/>
                      <a:pt x="12677" y="11592"/>
                      <a:pt x="12220" y="11307"/>
                    </a:cubicBezTo>
                    <a:cubicBezTo>
                      <a:pt x="11279" y="10736"/>
                      <a:pt x="10393" y="10080"/>
                      <a:pt x="9536" y="9422"/>
                    </a:cubicBezTo>
                    <a:cubicBezTo>
                      <a:pt x="8652" y="8737"/>
                      <a:pt x="7796" y="8052"/>
                      <a:pt x="6967" y="7309"/>
                    </a:cubicBezTo>
                    <a:cubicBezTo>
                      <a:pt x="6110" y="6597"/>
                      <a:pt x="5311" y="5854"/>
                      <a:pt x="4511" y="5112"/>
                    </a:cubicBezTo>
                    <a:cubicBezTo>
                      <a:pt x="3684" y="4370"/>
                      <a:pt x="2912" y="3570"/>
                      <a:pt x="2200" y="2771"/>
                    </a:cubicBezTo>
                    <a:cubicBezTo>
                      <a:pt x="1827" y="2342"/>
                      <a:pt x="1485" y="1942"/>
                      <a:pt x="1172" y="1515"/>
                    </a:cubicBezTo>
                    <a:cubicBezTo>
                      <a:pt x="1028" y="1286"/>
                      <a:pt x="886" y="1058"/>
                      <a:pt x="799" y="857"/>
                    </a:cubicBezTo>
                    <a:cubicBezTo>
                      <a:pt x="759" y="777"/>
                      <a:pt x="734" y="696"/>
                      <a:pt x="722" y="656"/>
                    </a:cubicBezTo>
                    <a:lnTo>
                      <a:pt x="722" y="656"/>
                    </a:lnTo>
                    <a:cubicBezTo>
                      <a:pt x="763" y="643"/>
                      <a:pt x="810" y="636"/>
                      <a:pt x="860" y="636"/>
                    </a:cubicBezTo>
                    <a:cubicBezTo>
                      <a:pt x="914" y="636"/>
                      <a:pt x="971" y="643"/>
                      <a:pt x="1028" y="658"/>
                    </a:cubicBezTo>
                    <a:cubicBezTo>
                      <a:pt x="1142" y="686"/>
                      <a:pt x="1256" y="715"/>
                      <a:pt x="1400" y="772"/>
                    </a:cubicBezTo>
                    <a:cubicBezTo>
                      <a:pt x="1656" y="857"/>
                      <a:pt x="1884" y="971"/>
                      <a:pt x="2143" y="1058"/>
                    </a:cubicBezTo>
                    <a:cubicBezTo>
                      <a:pt x="2656" y="1286"/>
                      <a:pt x="3141" y="1542"/>
                      <a:pt x="3627" y="1828"/>
                    </a:cubicBezTo>
                    <a:cubicBezTo>
                      <a:pt x="3643" y="1836"/>
                      <a:pt x="3658" y="1839"/>
                      <a:pt x="3673" y="1839"/>
                    </a:cubicBezTo>
                    <a:cubicBezTo>
                      <a:pt x="3713" y="1839"/>
                      <a:pt x="3749" y="1812"/>
                      <a:pt x="3769" y="1771"/>
                    </a:cubicBezTo>
                    <a:cubicBezTo>
                      <a:pt x="3826" y="1743"/>
                      <a:pt x="3826" y="1656"/>
                      <a:pt x="3769" y="1599"/>
                    </a:cubicBezTo>
                    <a:cubicBezTo>
                      <a:pt x="3312" y="1257"/>
                      <a:pt x="2855" y="944"/>
                      <a:pt x="2371" y="658"/>
                    </a:cubicBezTo>
                    <a:cubicBezTo>
                      <a:pt x="2113" y="514"/>
                      <a:pt x="1857" y="373"/>
                      <a:pt x="1599" y="258"/>
                    </a:cubicBezTo>
                    <a:cubicBezTo>
                      <a:pt x="1457" y="172"/>
                      <a:pt x="1313" y="115"/>
                      <a:pt x="1172" y="87"/>
                    </a:cubicBezTo>
                    <a:cubicBezTo>
                      <a:pt x="1028" y="30"/>
                      <a:pt x="857" y="0"/>
                      <a:pt x="658" y="0"/>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29"/>
              <p:cNvSpPr/>
              <p:nvPr/>
            </p:nvSpPr>
            <p:spPr>
              <a:xfrm>
                <a:off x="6805245" y="2778829"/>
                <a:ext cx="1968166" cy="1711538"/>
              </a:xfrm>
              <a:custGeom>
                <a:rect b="b" l="l" r="r" t="t"/>
                <a:pathLst>
                  <a:path extrusionOk="0" h="12465" w="14334">
                    <a:moveTo>
                      <a:pt x="457" y="0"/>
                    </a:moveTo>
                    <a:cubicBezTo>
                      <a:pt x="373" y="28"/>
                      <a:pt x="286" y="28"/>
                      <a:pt x="201" y="85"/>
                    </a:cubicBezTo>
                    <a:cubicBezTo>
                      <a:pt x="115" y="142"/>
                      <a:pt x="58" y="256"/>
                      <a:pt x="58" y="343"/>
                    </a:cubicBezTo>
                    <a:cubicBezTo>
                      <a:pt x="0" y="514"/>
                      <a:pt x="58" y="686"/>
                      <a:pt x="115" y="800"/>
                    </a:cubicBezTo>
                    <a:cubicBezTo>
                      <a:pt x="201" y="1085"/>
                      <a:pt x="343" y="1341"/>
                      <a:pt x="487" y="1570"/>
                    </a:cubicBezTo>
                    <a:cubicBezTo>
                      <a:pt x="800" y="2056"/>
                      <a:pt x="1143" y="2513"/>
                      <a:pt x="1515" y="2940"/>
                    </a:cubicBezTo>
                    <a:cubicBezTo>
                      <a:pt x="2942" y="4653"/>
                      <a:pt x="4569" y="6195"/>
                      <a:pt x="6254" y="7652"/>
                    </a:cubicBezTo>
                    <a:cubicBezTo>
                      <a:pt x="7111" y="8394"/>
                      <a:pt x="7995" y="9080"/>
                      <a:pt x="8881" y="9765"/>
                    </a:cubicBezTo>
                    <a:cubicBezTo>
                      <a:pt x="9795" y="10420"/>
                      <a:pt x="10708" y="11078"/>
                      <a:pt x="11679" y="11619"/>
                    </a:cubicBezTo>
                    <a:cubicBezTo>
                      <a:pt x="12163" y="11905"/>
                      <a:pt x="12677" y="12163"/>
                      <a:pt x="13221" y="12362"/>
                    </a:cubicBezTo>
                    <a:lnTo>
                      <a:pt x="13648" y="12449"/>
                    </a:lnTo>
                    <a:cubicBezTo>
                      <a:pt x="13700" y="12459"/>
                      <a:pt x="13756" y="12465"/>
                      <a:pt x="13814" y="12465"/>
                    </a:cubicBezTo>
                    <a:cubicBezTo>
                      <a:pt x="13916" y="12465"/>
                      <a:pt x="14025" y="12445"/>
                      <a:pt x="14134" y="12392"/>
                    </a:cubicBezTo>
                    <a:cubicBezTo>
                      <a:pt x="14219" y="12305"/>
                      <a:pt x="14276" y="12220"/>
                      <a:pt x="14306" y="12133"/>
                    </a:cubicBezTo>
                    <a:cubicBezTo>
                      <a:pt x="14333" y="12049"/>
                      <a:pt x="14333" y="11962"/>
                      <a:pt x="14306" y="11878"/>
                    </a:cubicBezTo>
                    <a:cubicBezTo>
                      <a:pt x="14276" y="11734"/>
                      <a:pt x="14219" y="11592"/>
                      <a:pt x="14162" y="11448"/>
                    </a:cubicBezTo>
                    <a:cubicBezTo>
                      <a:pt x="13906" y="10934"/>
                      <a:pt x="13563" y="10477"/>
                      <a:pt x="13221" y="10050"/>
                    </a:cubicBezTo>
                    <a:cubicBezTo>
                      <a:pt x="12848" y="9621"/>
                      <a:pt x="12478" y="9221"/>
                      <a:pt x="12106" y="8821"/>
                    </a:cubicBezTo>
                    <a:cubicBezTo>
                      <a:pt x="12079" y="8794"/>
                      <a:pt x="12049" y="8794"/>
                      <a:pt x="12022" y="8794"/>
                    </a:cubicBezTo>
                    <a:lnTo>
                      <a:pt x="12022" y="8879"/>
                    </a:lnTo>
                    <a:cubicBezTo>
                      <a:pt x="12392" y="9278"/>
                      <a:pt x="12764" y="9708"/>
                      <a:pt x="13077" y="10165"/>
                    </a:cubicBezTo>
                    <a:cubicBezTo>
                      <a:pt x="13419" y="10592"/>
                      <a:pt x="13735" y="11048"/>
                      <a:pt x="13963" y="11535"/>
                    </a:cubicBezTo>
                    <a:cubicBezTo>
                      <a:pt x="14020" y="11677"/>
                      <a:pt x="14048" y="11791"/>
                      <a:pt x="14077" y="11905"/>
                    </a:cubicBezTo>
                    <a:cubicBezTo>
                      <a:pt x="14105" y="12049"/>
                      <a:pt x="14077" y="12133"/>
                      <a:pt x="13990" y="12163"/>
                    </a:cubicBezTo>
                    <a:cubicBezTo>
                      <a:pt x="13957" y="12196"/>
                      <a:pt x="13905" y="12210"/>
                      <a:pt x="13839" y="12210"/>
                    </a:cubicBezTo>
                    <a:cubicBezTo>
                      <a:pt x="13791" y="12210"/>
                      <a:pt x="13737" y="12203"/>
                      <a:pt x="13678" y="12191"/>
                    </a:cubicBezTo>
                    <a:cubicBezTo>
                      <a:pt x="13563" y="12191"/>
                      <a:pt x="13419" y="12133"/>
                      <a:pt x="13305" y="12106"/>
                    </a:cubicBezTo>
                    <a:cubicBezTo>
                      <a:pt x="12791" y="11905"/>
                      <a:pt x="12307" y="11649"/>
                      <a:pt x="11850" y="11364"/>
                    </a:cubicBezTo>
                    <a:cubicBezTo>
                      <a:pt x="9936" y="10192"/>
                      <a:pt x="8196" y="8821"/>
                      <a:pt x="6510" y="7394"/>
                    </a:cubicBezTo>
                    <a:cubicBezTo>
                      <a:pt x="5654" y="6652"/>
                      <a:pt x="4827" y="5909"/>
                      <a:pt x="4027" y="5140"/>
                    </a:cubicBezTo>
                    <a:cubicBezTo>
                      <a:pt x="3228" y="4368"/>
                      <a:pt x="2456" y="3568"/>
                      <a:pt x="1743" y="2741"/>
                    </a:cubicBezTo>
                    <a:cubicBezTo>
                      <a:pt x="1371" y="2312"/>
                      <a:pt x="1028" y="1885"/>
                      <a:pt x="715" y="1428"/>
                    </a:cubicBezTo>
                    <a:cubicBezTo>
                      <a:pt x="571" y="1200"/>
                      <a:pt x="430" y="971"/>
                      <a:pt x="343" y="743"/>
                    </a:cubicBezTo>
                    <a:cubicBezTo>
                      <a:pt x="286" y="599"/>
                      <a:pt x="259" y="485"/>
                      <a:pt x="286" y="370"/>
                    </a:cubicBezTo>
                    <a:cubicBezTo>
                      <a:pt x="286" y="286"/>
                      <a:pt x="343" y="256"/>
                      <a:pt x="457" y="229"/>
                    </a:cubicBezTo>
                    <a:cubicBezTo>
                      <a:pt x="715" y="229"/>
                      <a:pt x="971" y="313"/>
                      <a:pt x="1229" y="400"/>
                    </a:cubicBezTo>
                    <a:cubicBezTo>
                      <a:pt x="1485" y="485"/>
                      <a:pt x="1743" y="599"/>
                      <a:pt x="1999" y="743"/>
                    </a:cubicBezTo>
                    <a:cubicBezTo>
                      <a:pt x="2486" y="971"/>
                      <a:pt x="2970" y="1257"/>
                      <a:pt x="3456" y="1542"/>
                    </a:cubicBezTo>
                    <a:cubicBezTo>
                      <a:pt x="3456" y="1551"/>
                      <a:pt x="3459" y="1554"/>
                      <a:pt x="3464" y="1554"/>
                    </a:cubicBezTo>
                    <a:cubicBezTo>
                      <a:pt x="3475" y="1554"/>
                      <a:pt x="3494" y="1542"/>
                      <a:pt x="3513" y="1542"/>
                    </a:cubicBezTo>
                    <a:cubicBezTo>
                      <a:pt x="3513" y="1512"/>
                      <a:pt x="3513" y="1485"/>
                      <a:pt x="3484" y="1485"/>
                    </a:cubicBezTo>
                    <a:cubicBezTo>
                      <a:pt x="3027" y="1170"/>
                      <a:pt x="2570" y="857"/>
                      <a:pt x="2056" y="599"/>
                    </a:cubicBezTo>
                    <a:cubicBezTo>
                      <a:pt x="1828" y="457"/>
                      <a:pt x="1572" y="313"/>
                      <a:pt x="1314" y="229"/>
                    </a:cubicBezTo>
                    <a:cubicBezTo>
                      <a:pt x="1028" y="115"/>
                      <a:pt x="772" y="0"/>
                      <a:pt x="457" y="0"/>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12" name="Google Shape;1312;p29"/>
            <p:cNvGrpSpPr/>
            <p:nvPr/>
          </p:nvGrpSpPr>
          <p:grpSpPr>
            <a:xfrm>
              <a:off x="713234" y="-940294"/>
              <a:ext cx="1843590" cy="1844428"/>
              <a:chOff x="2285315" y="1300697"/>
              <a:chExt cx="921196" cy="921615"/>
            </a:xfrm>
          </p:grpSpPr>
          <p:sp>
            <p:nvSpPr>
              <p:cNvPr id="1313" name="Google Shape;1313;p29"/>
              <p:cNvSpPr/>
              <p:nvPr/>
            </p:nvSpPr>
            <p:spPr>
              <a:xfrm>
                <a:off x="2285315" y="1300697"/>
                <a:ext cx="921196" cy="921608"/>
              </a:xfrm>
              <a:custGeom>
                <a:rect b="b" l="l" r="r" t="t"/>
                <a:pathLst>
                  <a:path extrusionOk="0" h="6712" w="6709">
                    <a:moveTo>
                      <a:pt x="3369" y="0"/>
                    </a:moveTo>
                    <a:cubicBezTo>
                      <a:pt x="1512" y="0"/>
                      <a:pt x="0" y="1485"/>
                      <a:pt x="0" y="3342"/>
                    </a:cubicBezTo>
                    <a:cubicBezTo>
                      <a:pt x="0" y="5226"/>
                      <a:pt x="1512" y="6711"/>
                      <a:pt x="3369" y="6711"/>
                    </a:cubicBezTo>
                    <a:cubicBezTo>
                      <a:pt x="5224" y="6711"/>
                      <a:pt x="6709" y="5226"/>
                      <a:pt x="6709" y="3342"/>
                    </a:cubicBezTo>
                    <a:cubicBezTo>
                      <a:pt x="6709" y="1485"/>
                      <a:pt x="5224" y="0"/>
                      <a:pt x="3369" y="0"/>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29"/>
              <p:cNvSpPr/>
              <p:nvPr/>
            </p:nvSpPr>
            <p:spPr>
              <a:xfrm>
                <a:off x="2661678" y="1300697"/>
                <a:ext cx="482087" cy="227519"/>
              </a:xfrm>
              <a:custGeom>
                <a:rect b="b" l="l" r="r" t="t"/>
                <a:pathLst>
                  <a:path extrusionOk="0" h="1657" w="3511">
                    <a:moveTo>
                      <a:pt x="628" y="0"/>
                    </a:moveTo>
                    <a:cubicBezTo>
                      <a:pt x="400" y="0"/>
                      <a:pt x="199" y="0"/>
                      <a:pt x="0" y="58"/>
                    </a:cubicBezTo>
                    <a:cubicBezTo>
                      <a:pt x="914" y="1028"/>
                      <a:pt x="2284" y="1200"/>
                      <a:pt x="3511" y="1656"/>
                    </a:cubicBezTo>
                    <a:cubicBezTo>
                      <a:pt x="2940" y="658"/>
                      <a:pt x="1855" y="0"/>
                      <a:pt x="628" y="0"/>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29"/>
              <p:cNvSpPr/>
              <p:nvPr/>
            </p:nvSpPr>
            <p:spPr>
              <a:xfrm>
                <a:off x="2300968" y="1473157"/>
                <a:ext cx="897716" cy="486343"/>
              </a:xfrm>
              <a:custGeom>
                <a:rect b="b" l="l" r="r" t="t"/>
                <a:pathLst>
                  <a:path extrusionOk="0" h="3542" w="6538">
                    <a:moveTo>
                      <a:pt x="629" y="1"/>
                    </a:moveTo>
                    <a:cubicBezTo>
                      <a:pt x="343" y="373"/>
                      <a:pt x="115" y="800"/>
                      <a:pt x="0" y="1287"/>
                    </a:cubicBezTo>
                    <a:cubicBezTo>
                      <a:pt x="457" y="1572"/>
                      <a:pt x="942" y="1828"/>
                      <a:pt x="1485" y="1972"/>
                    </a:cubicBezTo>
                    <a:cubicBezTo>
                      <a:pt x="2198" y="2143"/>
                      <a:pt x="2940" y="2114"/>
                      <a:pt x="3655" y="2257"/>
                    </a:cubicBezTo>
                    <a:cubicBezTo>
                      <a:pt x="4683" y="2429"/>
                      <a:pt x="5567" y="2799"/>
                      <a:pt x="6282" y="3541"/>
                    </a:cubicBezTo>
                    <a:cubicBezTo>
                      <a:pt x="6396" y="3285"/>
                      <a:pt x="6480" y="3000"/>
                      <a:pt x="6538" y="2714"/>
                    </a:cubicBezTo>
                    <a:cubicBezTo>
                      <a:pt x="5852" y="2056"/>
                      <a:pt x="5083" y="1485"/>
                      <a:pt x="4112" y="1200"/>
                    </a:cubicBezTo>
                    <a:cubicBezTo>
                      <a:pt x="2856" y="830"/>
                      <a:pt x="1656" y="773"/>
                      <a:pt x="629" y="1"/>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29"/>
              <p:cNvSpPr/>
              <p:nvPr/>
            </p:nvSpPr>
            <p:spPr>
              <a:xfrm>
                <a:off x="2308795" y="1904445"/>
                <a:ext cx="713587" cy="317867"/>
              </a:xfrm>
              <a:custGeom>
                <a:rect b="b" l="l" r="r" t="t"/>
                <a:pathLst>
                  <a:path extrusionOk="0" h="2315" w="5197">
                    <a:moveTo>
                      <a:pt x="1" y="0"/>
                    </a:moveTo>
                    <a:lnTo>
                      <a:pt x="1" y="0"/>
                    </a:lnTo>
                    <a:cubicBezTo>
                      <a:pt x="428" y="1343"/>
                      <a:pt x="1684" y="2314"/>
                      <a:pt x="3198" y="2314"/>
                    </a:cubicBezTo>
                    <a:cubicBezTo>
                      <a:pt x="3941" y="2314"/>
                      <a:pt x="4626" y="2086"/>
                      <a:pt x="5197" y="1656"/>
                    </a:cubicBezTo>
                    <a:cubicBezTo>
                      <a:pt x="5110" y="1572"/>
                      <a:pt x="5053" y="1485"/>
                      <a:pt x="4968" y="1400"/>
                    </a:cubicBezTo>
                    <a:cubicBezTo>
                      <a:pt x="4397" y="887"/>
                      <a:pt x="3625" y="601"/>
                      <a:pt x="2913" y="457"/>
                    </a:cubicBezTo>
                    <a:cubicBezTo>
                      <a:pt x="1912" y="258"/>
                      <a:pt x="942" y="258"/>
                      <a:pt x="1" y="0"/>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17" name="Google Shape;1317;p29"/>
            <p:cNvGrpSpPr/>
            <p:nvPr/>
          </p:nvGrpSpPr>
          <p:grpSpPr>
            <a:xfrm>
              <a:off x="-1670858" y="3153559"/>
              <a:ext cx="3555854" cy="3547048"/>
              <a:chOff x="1944103" y="3103977"/>
              <a:chExt cx="1603614" cy="1599643"/>
            </a:xfrm>
          </p:grpSpPr>
          <p:sp>
            <p:nvSpPr>
              <p:cNvPr id="1318" name="Google Shape;1318;p29"/>
              <p:cNvSpPr/>
              <p:nvPr/>
            </p:nvSpPr>
            <p:spPr>
              <a:xfrm>
                <a:off x="1944103" y="3103977"/>
                <a:ext cx="1603614" cy="1599632"/>
              </a:xfrm>
              <a:custGeom>
                <a:rect b="b" l="l" r="r" t="t"/>
                <a:pathLst>
                  <a:path extrusionOk="0" h="11650" w="11679">
                    <a:moveTo>
                      <a:pt x="5854" y="1"/>
                    </a:moveTo>
                    <a:cubicBezTo>
                      <a:pt x="2627" y="1"/>
                      <a:pt x="0" y="2600"/>
                      <a:pt x="0" y="5825"/>
                    </a:cubicBezTo>
                    <a:cubicBezTo>
                      <a:pt x="0" y="9053"/>
                      <a:pt x="2627" y="11650"/>
                      <a:pt x="5854" y="11650"/>
                    </a:cubicBezTo>
                    <a:cubicBezTo>
                      <a:pt x="9079" y="11650"/>
                      <a:pt x="11679" y="9053"/>
                      <a:pt x="11679" y="5825"/>
                    </a:cubicBezTo>
                    <a:cubicBezTo>
                      <a:pt x="11679" y="2600"/>
                      <a:pt x="9079" y="1"/>
                      <a:pt x="5854" y="1"/>
                    </a:cubicBezTo>
                    <a:close/>
                  </a:path>
                </a:pathLst>
              </a:custGeom>
              <a:solidFill>
                <a:schemeClr val="accent4"/>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29"/>
              <p:cNvSpPr/>
              <p:nvPr/>
            </p:nvSpPr>
            <p:spPr>
              <a:xfrm>
                <a:off x="2132216" y="3103977"/>
                <a:ext cx="1144870" cy="286561"/>
              </a:xfrm>
              <a:custGeom>
                <a:rect b="b" l="l" r="r" t="t"/>
                <a:pathLst>
                  <a:path extrusionOk="0" h="2087" w="8338">
                    <a:moveTo>
                      <a:pt x="4484" y="1"/>
                    </a:moveTo>
                    <a:cubicBezTo>
                      <a:pt x="2684" y="1"/>
                      <a:pt x="1058" y="800"/>
                      <a:pt x="1" y="2086"/>
                    </a:cubicBezTo>
                    <a:cubicBezTo>
                      <a:pt x="773" y="1858"/>
                      <a:pt x="1515" y="1572"/>
                      <a:pt x="2285" y="1371"/>
                    </a:cubicBezTo>
                    <a:cubicBezTo>
                      <a:pt x="2698" y="1258"/>
                      <a:pt x="3097" y="1208"/>
                      <a:pt x="3495" y="1208"/>
                    </a:cubicBezTo>
                    <a:cubicBezTo>
                      <a:pt x="3896" y="1208"/>
                      <a:pt x="4297" y="1258"/>
                      <a:pt x="4713" y="1344"/>
                    </a:cubicBezTo>
                    <a:cubicBezTo>
                      <a:pt x="5504" y="1491"/>
                      <a:pt x="6297" y="1734"/>
                      <a:pt x="7074" y="1734"/>
                    </a:cubicBezTo>
                    <a:cubicBezTo>
                      <a:pt x="7501" y="1734"/>
                      <a:pt x="7923" y="1661"/>
                      <a:pt x="8338" y="1458"/>
                    </a:cubicBezTo>
                    <a:cubicBezTo>
                      <a:pt x="7310" y="545"/>
                      <a:pt x="5969" y="1"/>
                      <a:pt x="4484" y="1"/>
                    </a:cubicBezTo>
                    <a:close/>
                  </a:path>
                </a:pathLst>
              </a:custGeom>
              <a:solidFill>
                <a:schemeClr val="accent3"/>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29"/>
              <p:cNvSpPr/>
              <p:nvPr/>
            </p:nvSpPr>
            <p:spPr>
              <a:xfrm>
                <a:off x="2630235" y="4084089"/>
                <a:ext cx="897716" cy="619531"/>
              </a:xfrm>
              <a:custGeom>
                <a:rect b="b" l="l" r="r" t="t"/>
                <a:pathLst>
                  <a:path extrusionOk="0" h="4512" w="6538">
                    <a:moveTo>
                      <a:pt x="6538" y="1"/>
                    </a:moveTo>
                    <a:lnTo>
                      <a:pt x="6538" y="1"/>
                    </a:lnTo>
                    <a:cubicBezTo>
                      <a:pt x="5825" y="544"/>
                      <a:pt x="5053" y="944"/>
                      <a:pt x="4055" y="1200"/>
                    </a:cubicBezTo>
                    <a:cubicBezTo>
                      <a:pt x="2255" y="1657"/>
                      <a:pt x="999" y="2943"/>
                      <a:pt x="1" y="4455"/>
                    </a:cubicBezTo>
                    <a:cubicBezTo>
                      <a:pt x="286" y="4512"/>
                      <a:pt x="572" y="4512"/>
                      <a:pt x="857" y="4512"/>
                    </a:cubicBezTo>
                    <a:cubicBezTo>
                      <a:pt x="3626" y="4512"/>
                      <a:pt x="5910" y="2600"/>
                      <a:pt x="6538" y="1"/>
                    </a:cubicBezTo>
                    <a:close/>
                  </a:path>
                </a:pathLst>
              </a:custGeom>
              <a:solidFill>
                <a:schemeClr val="accent3"/>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29"/>
              <p:cNvSpPr/>
              <p:nvPr/>
            </p:nvSpPr>
            <p:spPr>
              <a:xfrm>
                <a:off x="1944103" y="3460980"/>
                <a:ext cx="1572308" cy="846501"/>
              </a:xfrm>
              <a:custGeom>
                <a:rect b="b" l="l" r="r" t="t"/>
                <a:pathLst>
                  <a:path extrusionOk="0" h="6165" w="11451">
                    <a:moveTo>
                      <a:pt x="10708" y="0"/>
                    </a:moveTo>
                    <a:cubicBezTo>
                      <a:pt x="9422" y="1113"/>
                      <a:pt x="7937" y="2056"/>
                      <a:pt x="6224" y="2255"/>
                    </a:cubicBezTo>
                    <a:cubicBezTo>
                      <a:pt x="5914" y="2289"/>
                      <a:pt x="5606" y="2303"/>
                      <a:pt x="5298" y="2303"/>
                    </a:cubicBezTo>
                    <a:cubicBezTo>
                      <a:pt x="3768" y="2303"/>
                      <a:pt x="2262" y="1949"/>
                      <a:pt x="746" y="1949"/>
                    </a:cubicBezTo>
                    <a:cubicBezTo>
                      <a:pt x="546" y="1949"/>
                      <a:pt x="345" y="1955"/>
                      <a:pt x="144" y="1969"/>
                    </a:cubicBezTo>
                    <a:cubicBezTo>
                      <a:pt x="57" y="2369"/>
                      <a:pt x="0" y="2798"/>
                      <a:pt x="0" y="3225"/>
                    </a:cubicBezTo>
                    <a:cubicBezTo>
                      <a:pt x="0" y="4082"/>
                      <a:pt x="201" y="4881"/>
                      <a:pt x="514" y="5624"/>
                    </a:cubicBezTo>
                    <a:lnTo>
                      <a:pt x="601" y="5624"/>
                    </a:lnTo>
                    <a:cubicBezTo>
                      <a:pt x="1267" y="5991"/>
                      <a:pt x="1868" y="6164"/>
                      <a:pt x="2461" y="6164"/>
                    </a:cubicBezTo>
                    <a:cubicBezTo>
                      <a:pt x="3112" y="6164"/>
                      <a:pt x="3752" y="5955"/>
                      <a:pt x="4454" y="5567"/>
                    </a:cubicBezTo>
                    <a:cubicBezTo>
                      <a:pt x="5425" y="5053"/>
                      <a:pt x="6339" y="4482"/>
                      <a:pt x="7339" y="4054"/>
                    </a:cubicBezTo>
                    <a:cubicBezTo>
                      <a:pt x="8337" y="3625"/>
                      <a:pt x="9395" y="3340"/>
                      <a:pt x="10279" y="2711"/>
                    </a:cubicBezTo>
                    <a:cubicBezTo>
                      <a:pt x="10735" y="2399"/>
                      <a:pt x="11108" y="2026"/>
                      <a:pt x="11450" y="1627"/>
                    </a:cubicBezTo>
                    <a:cubicBezTo>
                      <a:pt x="11279" y="1028"/>
                      <a:pt x="11021" y="484"/>
                      <a:pt x="10708" y="0"/>
                    </a:cubicBezTo>
                    <a:close/>
                  </a:path>
                </a:pathLst>
              </a:custGeom>
              <a:solidFill>
                <a:schemeClr val="accent3"/>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22" name="Google Shape;1322;p29"/>
            <p:cNvGrpSpPr/>
            <p:nvPr/>
          </p:nvGrpSpPr>
          <p:grpSpPr>
            <a:xfrm>
              <a:off x="2057493" y="3962368"/>
              <a:ext cx="532873" cy="534601"/>
              <a:chOff x="3919839" y="3288383"/>
              <a:chExt cx="1188122" cy="1191976"/>
            </a:xfrm>
          </p:grpSpPr>
          <p:sp>
            <p:nvSpPr>
              <p:cNvPr id="1323" name="Google Shape;1323;p29"/>
              <p:cNvSpPr/>
              <p:nvPr/>
            </p:nvSpPr>
            <p:spPr>
              <a:xfrm>
                <a:off x="3919839" y="3288383"/>
                <a:ext cx="1188122" cy="1191966"/>
              </a:xfrm>
              <a:custGeom>
                <a:rect b="b" l="l" r="r" t="t"/>
                <a:pathLst>
                  <a:path extrusionOk="0" h="8681" w="8653">
                    <a:moveTo>
                      <a:pt x="4313" y="1"/>
                    </a:moveTo>
                    <a:cubicBezTo>
                      <a:pt x="1942" y="1"/>
                      <a:pt x="1" y="1942"/>
                      <a:pt x="1" y="4341"/>
                    </a:cubicBezTo>
                    <a:cubicBezTo>
                      <a:pt x="1" y="6739"/>
                      <a:pt x="1942" y="8681"/>
                      <a:pt x="4313" y="8681"/>
                    </a:cubicBezTo>
                    <a:cubicBezTo>
                      <a:pt x="6712" y="8681"/>
                      <a:pt x="8653" y="6739"/>
                      <a:pt x="8653" y="4341"/>
                    </a:cubicBezTo>
                    <a:cubicBezTo>
                      <a:pt x="8653" y="1942"/>
                      <a:pt x="6712" y="1"/>
                      <a:pt x="4313" y="1"/>
                    </a:cubicBezTo>
                    <a:close/>
                  </a:path>
                </a:pathLst>
              </a:custGeom>
              <a:solidFill>
                <a:schemeClr val="accent1"/>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29"/>
              <p:cNvSpPr/>
              <p:nvPr/>
            </p:nvSpPr>
            <p:spPr>
              <a:xfrm>
                <a:off x="4276841" y="3288383"/>
                <a:ext cx="442954" cy="82522"/>
              </a:xfrm>
              <a:custGeom>
                <a:rect b="b" l="l" r="r" t="t"/>
                <a:pathLst>
                  <a:path extrusionOk="0" h="601" w="3226">
                    <a:moveTo>
                      <a:pt x="1713" y="1"/>
                    </a:moveTo>
                    <a:cubicBezTo>
                      <a:pt x="1113" y="1"/>
                      <a:pt x="514" y="143"/>
                      <a:pt x="0" y="371"/>
                    </a:cubicBezTo>
                    <a:cubicBezTo>
                      <a:pt x="481" y="521"/>
                      <a:pt x="969" y="601"/>
                      <a:pt x="1461" y="601"/>
                    </a:cubicBezTo>
                    <a:cubicBezTo>
                      <a:pt x="1904" y="601"/>
                      <a:pt x="2351" y="536"/>
                      <a:pt x="2798" y="401"/>
                    </a:cubicBezTo>
                    <a:cubicBezTo>
                      <a:pt x="2940" y="371"/>
                      <a:pt x="3084" y="314"/>
                      <a:pt x="3225" y="287"/>
                    </a:cubicBezTo>
                    <a:cubicBezTo>
                      <a:pt x="2741" y="115"/>
                      <a:pt x="2255" y="1"/>
                      <a:pt x="1713" y="1"/>
                    </a:cubicBezTo>
                    <a:close/>
                  </a:path>
                </a:pathLst>
              </a:custGeom>
              <a:solidFill>
                <a:schemeClr val="dk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29"/>
              <p:cNvSpPr/>
              <p:nvPr/>
            </p:nvSpPr>
            <p:spPr>
              <a:xfrm>
                <a:off x="3919839" y="3578242"/>
                <a:ext cx="1188122" cy="576554"/>
              </a:xfrm>
              <a:custGeom>
                <a:rect b="b" l="l" r="r" t="t"/>
                <a:pathLst>
                  <a:path extrusionOk="0" h="4199" w="8653">
                    <a:moveTo>
                      <a:pt x="4841" y="1"/>
                    </a:moveTo>
                    <a:cubicBezTo>
                      <a:pt x="3816" y="1"/>
                      <a:pt x="2779" y="302"/>
                      <a:pt x="1761" y="302"/>
                    </a:cubicBezTo>
                    <a:cubicBezTo>
                      <a:pt x="1352" y="302"/>
                      <a:pt x="946" y="253"/>
                      <a:pt x="545" y="117"/>
                    </a:cubicBezTo>
                    <a:cubicBezTo>
                      <a:pt x="259" y="631"/>
                      <a:pt x="58" y="1202"/>
                      <a:pt x="1" y="1830"/>
                    </a:cubicBezTo>
                    <a:cubicBezTo>
                      <a:pt x="1143" y="2744"/>
                      <a:pt x="2657" y="2744"/>
                      <a:pt x="4142" y="2744"/>
                    </a:cubicBezTo>
                    <a:cubicBezTo>
                      <a:pt x="4941" y="2744"/>
                      <a:pt x="5654" y="2744"/>
                      <a:pt x="6396" y="3086"/>
                    </a:cubicBezTo>
                    <a:cubicBezTo>
                      <a:pt x="7024" y="3372"/>
                      <a:pt x="7595" y="3799"/>
                      <a:pt x="8167" y="4199"/>
                    </a:cubicBezTo>
                    <a:cubicBezTo>
                      <a:pt x="8482" y="3600"/>
                      <a:pt x="8653" y="2942"/>
                      <a:pt x="8653" y="2257"/>
                    </a:cubicBezTo>
                    <a:cubicBezTo>
                      <a:pt x="7881" y="1259"/>
                      <a:pt x="6997" y="345"/>
                      <a:pt x="5711" y="87"/>
                    </a:cubicBezTo>
                    <a:cubicBezTo>
                      <a:pt x="5422" y="25"/>
                      <a:pt x="5132" y="1"/>
                      <a:pt x="4841" y="1"/>
                    </a:cubicBezTo>
                    <a:close/>
                  </a:path>
                </a:pathLst>
              </a:custGeom>
              <a:solidFill>
                <a:schemeClr val="dk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29"/>
              <p:cNvSpPr/>
              <p:nvPr/>
            </p:nvSpPr>
            <p:spPr>
              <a:xfrm>
                <a:off x="4080764" y="4106608"/>
                <a:ext cx="882063" cy="373751"/>
              </a:xfrm>
              <a:custGeom>
                <a:rect b="b" l="l" r="r" t="t"/>
                <a:pathLst>
                  <a:path extrusionOk="0" h="2722" w="6424">
                    <a:moveTo>
                      <a:pt x="3727" y="0"/>
                    </a:moveTo>
                    <a:cubicBezTo>
                      <a:pt x="3656" y="0"/>
                      <a:pt x="3584" y="3"/>
                      <a:pt x="3511" y="8"/>
                    </a:cubicBezTo>
                    <a:cubicBezTo>
                      <a:pt x="2228" y="95"/>
                      <a:pt x="1200" y="922"/>
                      <a:pt x="1" y="1351"/>
                    </a:cubicBezTo>
                    <a:cubicBezTo>
                      <a:pt x="770" y="2178"/>
                      <a:pt x="1912" y="2722"/>
                      <a:pt x="3141" y="2722"/>
                    </a:cubicBezTo>
                    <a:cubicBezTo>
                      <a:pt x="4455" y="2722"/>
                      <a:pt x="5624" y="2121"/>
                      <a:pt x="6423" y="1207"/>
                    </a:cubicBezTo>
                    <a:cubicBezTo>
                      <a:pt x="5621" y="566"/>
                      <a:pt x="4769" y="0"/>
                      <a:pt x="3727" y="0"/>
                    </a:cubicBezTo>
                    <a:close/>
                  </a:path>
                </a:pathLst>
              </a:custGeom>
              <a:solidFill>
                <a:schemeClr val="dk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27" name="Google Shape;1327;p29"/>
            <p:cNvGrpSpPr/>
            <p:nvPr/>
          </p:nvGrpSpPr>
          <p:grpSpPr>
            <a:xfrm>
              <a:off x="7415394" y="374047"/>
              <a:ext cx="834197" cy="834203"/>
              <a:chOff x="5617524" y="1477276"/>
              <a:chExt cx="1289729" cy="1289739"/>
            </a:xfrm>
          </p:grpSpPr>
          <p:sp>
            <p:nvSpPr>
              <p:cNvPr id="1328" name="Google Shape;1328;p29"/>
              <p:cNvSpPr/>
              <p:nvPr/>
            </p:nvSpPr>
            <p:spPr>
              <a:xfrm>
                <a:off x="5617524" y="1477276"/>
                <a:ext cx="1289729" cy="1289729"/>
              </a:xfrm>
              <a:custGeom>
                <a:rect b="b" l="l" r="r" t="t"/>
                <a:pathLst>
                  <a:path extrusionOk="0" h="9393" w="9393">
                    <a:moveTo>
                      <a:pt x="4683" y="0"/>
                    </a:moveTo>
                    <a:cubicBezTo>
                      <a:pt x="2084" y="0"/>
                      <a:pt x="1" y="2113"/>
                      <a:pt x="1" y="4710"/>
                    </a:cubicBezTo>
                    <a:cubicBezTo>
                      <a:pt x="1" y="7309"/>
                      <a:pt x="2084" y="9393"/>
                      <a:pt x="4683" y="9393"/>
                    </a:cubicBezTo>
                    <a:cubicBezTo>
                      <a:pt x="7280" y="9393"/>
                      <a:pt x="9393" y="7309"/>
                      <a:pt x="9393" y="4710"/>
                    </a:cubicBezTo>
                    <a:cubicBezTo>
                      <a:pt x="9393" y="2113"/>
                      <a:pt x="7280" y="0"/>
                      <a:pt x="4683" y="0"/>
                    </a:cubicBezTo>
                    <a:close/>
                  </a:path>
                </a:pathLst>
              </a:custGeom>
              <a:solidFill>
                <a:schemeClr val="dk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29"/>
              <p:cNvSpPr/>
              <p:nvPr/>
            </p:nvSpPr>
            <p:spPr>
              <a:xfrm>
                <a:off x="5617524" y="1751070"/>
                <a:ext cx="1289729" cy="686675"/>
              </a:xfrm>
              <a:custGeom>
                <a:rect b="b" l="l" r="r" t="t"/>
                <a:pathLst>
                  <a:path extrusionOk="0" h="5001" w="9393">
                    <a:moveTo>
                      <a:pt x="8256" y="0"/>
                    </a:moveTo>
                    <a:cubicBezTo>
                      <a:pt x="7436" y="0"/>
                      <a:pt x="6619" y="119"/>
                      <a:pt x="5825" y="375"/>
                    </a:cubicBezTo>
                    <a:cubicBezTo>
                      <a:pt x="5053" y="603"/>
                      <a:pt x="4311" y="1003"/>
                      <a:pt x="3541" y="1289"/>
                    </a:cubicBezTo>
                    <a:cubicBezTo>
                      <a:pt x="2948" y="1536"/>
                      <a:pt x="2289" y="1763"/>
                      <a:pt x="1641" y="1763"/>
                    </a:cubicBezTo>
                    <a:cubicBezTo>
                      <a:pt x="1541" y="1763"/>
                      <a:pt x="1441" y="1757"/>
                      <a:pt x="1341" y="1745"/>
                    </a:cubicBezTo>
                    <a:cubicBezTo>
                      <a:pt x="914" y="1688"/>
                      <a:pt x="542" y="1517"/>
                      <a:pt x="229" y="1261"/>
                    </a:cubicBezTo>
                    <a:cubicBezTo>
                      <a:pt x="85" y="1718"/>
                      <a:pt x="1" y="2202"/>
                      <a:pt x="1" y="2716"/>
                    </a:cubicBezTo>
                    <a:cubicBezTo>
                      <a:pt x="1" y="2945"/>
                      <a:pt x="1" y="3146"/>
                      <a:pt x="28" y="3374"/>
                    </a:cubicBezTo>
                    <a:cubicBezTo>
                      <a:pt x="112" y="3365"/>
                      <a:pt x="197" y="3362"/>
                      <a:pt x="280" y="3362"/>
                    </a:cubicBezTo>
                    <a:cubicBezTo>
                      <a:pt x="480" y="3362"/>
                      <a:pt x="675" y="3382"/>
                      <a:pt x="857" y="3401"/>
                    </a:cubicBezTo>
                    <a:cubicBezTo>
                      <a:pt x="1211" y="3443"/>
                      <a:pt x="1566" y="3470"/>
                      <a:pt x="1920" y="3470"/>
                    </a:cubicBezTo>
                    <a:cubicBezTo>
                      <a:pt x="2051" y="3470"/>
                      <a:pt x="2182" y="3467"/>
                      <a:pt x="2312" y="3459"/>
                    </a:cubicBezTo>
                    <a:cubicBezTo>
                      <a:pt x="3209" y="3380"/>
                      <a:pt x="4082" y="3082"/>
                      <a:pt x="4975" y="3082"/>
                    </a:cubicBezTo>
                    <a:cubicBezTo>
                      <a:pt x="5049" y="3082"/>
                      <a:pt x="5123" y="3084"/>
                      <a:pt x="5197" y="3089"/>
                    </a:cubicBezTo>
                    <a:cubicBezTo>
                      <a:pt x="6053" y="3116"/>
                      <a:pt x="6967" y="3459"/>
                      <a:pt x="7652" y="3945"/>
                    </a:cubicBezTo>
                    <a:cubicBezTo>
                      <a:pt x="7908" y="4116"/>
                      <a:pt x="8109" y="4345"/>
                      <a:pt x="8308" y="4543"/>
                    </a:cubicBezTo>
                    <a:cubicBezTo>
                      <a:pt x="8452" y="4687"/>
                      <a:pt x="8623" y="4859"/>
                      <a:pt x="8794" y="5000"/>
                    </a:cubicBezTo>
                    <a:cubicBezTo>
                      <a:pt x="9164" y="4315"/>
                      <a:pt x="9393" y="3545"/>
                      <a:pt x="9393" y="2716"/>
                    </a:cubicBezTo>
                    <a:cubicBezTo>
                      <a:pt x="9393" y="1718"/>
                      <a:pt x="9080" y="775"/>
                      <a:pt x="8536" y="5"/>
                    </a:cubicBezTo>
                    <a:cubicBezTo>
                      <a:pt x="8443" y="2"/>
                      <a:pt x="8350" y="0"/>
                      <a:pt x="8256" y="0"/>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29"/>
              <p:cNvSpPr/>
              <p:nvPr/>
            </p:nvSpPr>
            <p:spPr>
              <a:xfrm>
                <a:off x="5829254" y="1477276"/>
                <a:ext cx="670335" cy="231226"/>
              </a:xfrm>
              <a:custGeom>
                <a:rect b="b" l="l" r="r" t="t"/>
                <a:pathLst>
                  <a:path extrusionOk="0" h="1684" w="4882">
                    <a:moveTo>
                      <a:pt x="3141" y="0"/>
                    </a:moveTo>
                    <a:cubicBezTo>
                      <a:pt x="1942" y="0"/>
                      <a:pt x="827" y="457"/>
                      <a:pt x="0" y="1227"/>
                    </a:cubicBezTo>
                    <a:cubicBezTo>
                      <a:pt x="229" y="1485"/>
                      <a:pt x="514" y="1656"/>
                      <a:pt x="914" y="1684"/>
                    </a:cubicBezTo>
                    <a:cubicBezTo>
                      <a:pt x="1428" y="1684"/>
                      <a:pt x="1942" y="1485"/>
                      <a:pt x="2399" y="1284"/>
                    </a:cubicBezTo>
                    <a:cubicBezTo>
                      <a:pt x="3226" y="941"/>
                      <a:pt x="4025" y="599"/>
                      <a:pt x="4881" y="343"/>
                    </a:cubicBezTo>
                    <a:cubicBezTo>
                      <a:pt x="4340" y="115"/>
                      <a:pt x="3769" y="0"/>
                      <a:pt x="3141" y="0"/>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29"/>
              <p:cNvSpPr/>
              <p:nvPr/>
            </p:nvSpPr>
            <p:spPr>
              <a:xfrm>
                <a:off x="5703754" y="2379259"/>
                <a:ext cx="956759" cy="387756"/>
              </a:xfrm>
              <a:custGeom>
                <a:rect b="b" l="l" r="r" t="t"/>
                <a:pathLst>
                  <a:path extrusionOk="0" h="2824" w="6968">
                    <a:moveTo>
                      <a:pt x="3814" y="1"/>
                    </a:moveTo>
                    <a:cubicBezTo>
                      <a:pt x="2532" y="1"/>
                      <a:pt x="1276" y="369"/>
                      <a:pt x="1" y="482"/>
                    </a:cubicBezTo>
                    <a:cubicBezTo>
                      <a:pt x="800" y="1883"/>
                      <a:pt x="2312" y="2824"/>
                      <a:pt x="4055" y="2824"/>
                    </a:cubicBezTo>
                    <a:cubicBezTo>
                      <a:pt x="5167" y="2824"/>
                      <a:pt x="6168" y="2454"/>
                      <a:pt x="6967" y="1825"/>
                    </a:cubicBezTo>
                    <a:cubicBezTo>
                      <a:pt x="6938" y="1825"/>
                      <a:pt x="6938" y="1796"/>
                      <a:pt x="6910" y="1796"/>
                    </a:cubicBezTo>
                    <a:cubicBezTo>
                      <a:pt x="6625" y="1483"/>
                      <a:pt x="6396" y="1083"/>
                      <a:pt x="6081" y="768"/>
                    </a:cubicBezTo>
                    <a:cubicBezTo>
                      <a:pt x="5711" y="398"/>
                      <a:pt x="5282" y="169"/>
                      <a:pt x="4797" y="83"/>
                    </a:cubicBezTo>
                    <a:cubicBezTo>
                      <a:pt x="4467" y="25"/>
                      <a:pt x="4140" y="1"/>
                      <a:pt x="3814" y="1"/>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2" name="Google Shape;1332;p29"/>
            <p:cNvGrpSpPr/>
            <p:nvPr/>
          </p:nvGrpSpPr>
          <p:grpSpPr>
            <a:xfrm>
              <a:off x="8484848" y="469688"/>
              <a:ext cx="319885" cy="319888"/>
              <a:chOff x="7252185" y="767525"/>
              <a:chExt cx="788282" cy="788289"/>
            </a:xfrm>
          </p:grpSpPr>
          <p:sp>
            <p:nvSpPr>
              <p:cNvPr id="1333" name="Google Shape;1333;p29"/>
              <p:cNvSpPr/>
              <p:nvPr/>
            </p:nvSpPr>
            <p:spPr>
              <a:xfrm>
                <a:off x="7252185" y="767525"/>
                <a:ext cx="788282" cy="788282"/>
              </a:xfrm>
              <a:custGeom>
                <a:rect b="b" l="l" r="r" t="t"/>
                <a:pathLst>
                  <a:path extrusionOk="0" h="5741" w="5741">
                    <a:moveTo>
                      <a:pt x="2885" y="1"/>
                    </a:moveTo>
                    <a:cubicBezTo>
                      <a:pt x="1286" y="1"/>
                      <a:pt x="0" y="1286"/>
                      <a:pt x="0" y="2885"/>
                    </a:cubicBezTo>
                    <a:cubicBezTo>
                      <a:pt x="0" y="4455"/>
                      <a:pt x="1286" y="5740"/>
                      <a:pt x="2885" y="5740"/>
                    </a:cubicBezTo>
                    <a:cubicBezTo>
                      <a:pt x="4454" y="5740"/>
                      <a:pt x="5740" y="4455"/>
                      <a:pt x="5740" y="2885"/>
                    </a:cubicBezTo>
                    <a:cubicBezTo>
                      <a:pt x="5740" y="1286"/>
                      <a:pt x="4454" y="1"/>
                      <a:pt x="2885" y="1"/>
                    </a:cubicBezTo>
                    <a:close/>
                  </a:path>
                </a:pathLst>
              </a:custGeom>
              <a:solidFill>
                <a:schemeClr val="accent1"/>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29"/>
              <p:cNvSpPr/>
              <p:nvPr/>
            </p:nvSpPr>
            <p:spPr>
              <a:xfrm>
                <a:off x="7350361" y="767525"/>
                <a:ext cx="533302" cy="182482"/>
              </a:xfrm>
              <a:custGeom>
                <a:rect b="b" l="l" r="r" t="t"/>
                <a:pathLst>
                  <a:path extrusionOk="0" h="1329" w="3884">
                    <a:moveTo>
                      <a:pt x="2170" y="1"/>
                    </a:moveTo>
                    <a:cubicBezTo>
                      <a:pt x="1284" y="1"/>
                      <a:pt x="514" y="400"/>
                      <a:pt x="0" y="1001"/>
                    </a:cubicBezTo>
                    <a:cubicBezTo>
                      <a:pt x="242" y="1243"/>
                      <a:pt x="571" y="1329"/>
                      <a:pt x="920" y="1329"/>
                    </a:cubicBezTo>
                    <a:cubicBezTo>
                      <a:pt x="1270" y="1329"/>
                      <a:pt x="1641" y="1243"/>
                      <a:pt x="1969" y="1143"/>
                    </a:cubicBezTo>
                    <a:cubicBezTo>
                      <a:pt x="2483" y="1001"/>
                      <a:pt x="2940" y="800"/>
                      <a:pt x="3454" y="686"/>
                    </a:cubicBezTo>
                    <a:cubicBezTo>
                      <a:pt x="3598" y="629"/>
                      <a:pt x="3739" y="629"/>
                      <a:pt x="3883" y="601"/>
                    </a:cubicBezTo>
                    <a:cubicBezTo>
                      <a:pt x="3426" y="229"/>
                      <a:pt x="2798" y="1"/>
                      <a:pt x="2170" y="1"/>
                    </a:cubicBezTo>
                    <a:close/>
                  </a:path>
                </a:pathLst>
              </a:custGeom>
              <a:solidFill>
                <a:schemeClr val="accent3"/>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29"/>
              <p:cNvSpPr/>
              <p:nvPr/>
            </p:nvSpPr>
            <p:spPr>
              <a:xfrm>
                <a:off x="7401165" y="1364957"/>
                <a:ext cx="541129" cy="190857"/>
              </a:xfrm>
              <a:custGeom>
                <a:rect b="b" l="l" r="r" t="t"/>
                <a:pathLst>
                  <a:path extrusionOk="0" h="1390" w="3941">
                    <a:moveTo>
                      <a:pt x="2317" y="0"/>
                    </a:moveTo>
                    <a:cubicBezTo>
                      <a:pt x="2221" y="0"/>
                      <a:pt x="2125" y="6"/>
                      <a:pt x="2028" y="19"/>
                    </a:cubicBezTo>
                    <a:cubicBezTo>
                      <a:pt x="1314" y="76"/>
                      <a:pt x="628" y="419"/>
                      <a:pt x="0" y="761"/>
                    </a:cubicBezTo>
                    <a:cubicBezTo>
                      <a:pt x="487" y="1161"/>
                      <a:pt x="1115" y="1389"/>
                      <a:pt x="1800" y="1389"/>
                    </a:cubicBezTo>
                    <a:cubicBezTo>
                      <a:pt x="2657" y="1389"/>
                      <a:pt x="3426" y="1017"/>
                      <a:pt x="3940" y="419"/>
                    </a:cubicBezTo>
                    <a:cubicBezTo>
                      <a:pt x="3405" y="199"/>
                      <a:pt x="2869" y="0"/>
                      <a:pt x="2317" y="0"/>
                    </a:cubicBezTo>
                    <a:close/>
                  </a:path>
                </a:pathLst>
              </a:custGeom>
              <a:solidFill>
                <a:schemeClr val="accent3"/>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29"/>
              <p:cNvSpPr/>
              <p:nvPr/>
            </p:nvSpPr>
            <p:spPr>
              <a:xfrm>
                <a:off x="7252185" y="963603"/>
                <a:ext cx="788282" cy="323634"/>
              </a:xfrm>
              <a:custGeom>
                <a:rect b="b" l="l" r="r" t="t"/>
                <a:pathLst>
                  <a:path extrusionOk="0" h="2357" w="5741">
                    <a:moveTo>
                      <a:pt x="5340" y="0"/>
                    </a:moveTo>
                    <a:cubicBezTo>
                      <a:pt x="4141" y="144"/>
                      <a:pt x="3141" y="943"/>
                      <a:pt x="1914" y="1001"/>
                    </a:cubicBezTo>
                    <a:cubicBezTo>
                      <a:pt x="1286" y="1001"/>
                      <a:pt x="715" y="829"/>
                      <a:pt x="144" y="571"/>
                    </a:cubicBezTo>
                    <a:cubicBezTo>
                      <a:pt x="57" y="857"/>
                      <a:pt x="0" y="1142"/>
                      <a:pt x="0" y="1457"/>
                    </a:cubicBezTo>
                    <a:cubicBezTo>
                      <a:pt x="0" y="1514"/>
                      <a:pt x="0" y="1599"/>
                      <a:pt x="30" y="1686"/>
                    </a:cubicBezTo>
                    <a:cubicBezTo>
                      <a:pt x="170" y="1649"/>
                      <a:pt x="314" y="1633"/>
                      <a:pt x="460" y="1633"/>
                    </a:cubicBezTo>
                    <a:cubicBezTo>
                      <a:pt x="1118" y="1633"/>
                      <a:pt x="1821" y="1950"/>
                      <a:pt x="2428" y="2113"/>
                    </a:cubicBezTo>
                    <a:cubicBezTo>
                      <a:pt x="3143" y="2288"/>
                      <a:pt x="3859" y="2357"/>
                      <a:pt x="4575" y="2357"/>
                    </a:cubicBezTo>
                    <a:cubicBezTo>
                      <a:pt x="4916" y="2357"/>
                      <a:pt x="5256" y="2341"/>
                      <a:pt x="5596" y="2314"/>
                    </a:cubicBezTo>
                    <a:cubicBezTo>
                      <a:pt x="5683" y="2056"/>
                      <a:pt x="5740" y="1743"/>
                      <a:pt x="5740" y="1457"/>
                    </a:cubicBezTo>
                    <a:cubicBezTo>
                      <a:pt x="5740" y="914"/>
                      <a:pt x="5596" y="430"/>
                      <a:pt x="5340" y="0"/>
                    </a:cubicBezTo>
                    <a:close/>
                  </a:path>
                </a:pathLst>
              </a:custGeom>
              <a:solidFill>
                <a:schemeClr val="accent3"/>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7" name="Google Shape;1337;p29"/>
            <p:cNvGrpSpPr/>
            <p:nvPr/>
          </p:nvGrpSpPr>
          <p:grpSpPr>
            <a:xfrm>
              <a:off x="6579551" y="4136917"/>
              <a:ext cx="397107" cy="386401"/>
              <a:chOff x="5605578" y="3154918"/>
              <a:chExt cx="717706" cy="698483"/>
            </a:xfrm>
          </p:grpSpPr>
          <p:sp>
            <p:nvSpPr>
              <p:cNvPr id="1338" name="Google Shape;1338;p29"/>
              <p:cNvSpPr/>
              <p:nvPr/>
            </p:nvSpPr>
            <p:spPr>
              <a:xfrm>
                <a:off x="5605578" y="3154918"/>
                <a:ext cx="717706" cy="698483"/>
              </a:xfrm>
              <a:custGeom>
                <a:rect b="b" l="l" r="r" t="t"/>
                <a:pathLst>
                  <a:path extrusionOk="0" h="5087" w="5227">
                    <a:moveTo>
                      <a:pt x="2591" y="0"/>
                    </a:moveTo>
                    <a:cubicBezTo>
                      <a:pt x="2556" y="0"/>
                      <a:pt x="2521" y="1"/>
                      <a:pt x="2486" y="2"/>
                    </a:cubicBezTo>
                    <a:cubicBezTo>
                      <a:pt x="1086" y="87"/>
                      <a:pt x="1" y="1286"/>
                      <a:pt x="88" y="2686"/>
                    </a:cubicBezTo>
                    <a:cubicBezTo>
                      <a:pt x="143" y="4048"/>
                      <a:pt x="1283" y="5087"/>
                      <a:pt x="2634" y="5087"/>
                    </a:cubicBezTo>
                    <a:cubicBezTo>
                      <a:pt x="2670" y="5087"/>
                      <a:pt x="2706" y="5086"/>
                      <a:pt x="2742" y="5084"/>
                    </a:cubicBezTo>
                    <a:cubicBezTo>
                      <a:pt x="4142" y="4998"/>
                      <a:pt x="5227" y="3828"/>
                      <a:pt x="5140" y="2428"/>
                    </a:cubicBezTo>
                    <a:cubicBezTo>
                      <a:pt x="5084" y="1065"/>
                      <a:pt x="3944" y="0"/>
                      <a:pt x="2591" y="0"/>
                    </a:cubicBezTo>
                    <a:close/>
                  </a:path>
                </a:pathLst>
              </a:custGeom>
              <a:solidFill>
                <a:schemeClr val="accent1"/>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29"/>
              <p:cNvSpPr/>
              <p:nvPr/>
            </p:nvSpPr>
            <p:spPr>
              <a:xfrm>
                <a:off x="5774331" y="3155193"/>
                <a:ext cx="411648" cy="106551"/>
              </a:xfrm>
              <a:custGeom>
                <a:rect b="b" l="l" r="r" t="t"/>
                <a:pathLst>
                  <a:path extrusionOk="0" h="776" w="2998">
                    <a:moveTo>
                      <a:pt x="1399" y="0"/>
                    </a:moveTo>
                    <a:cubicBezTo>
                      <a:pt x="885" y="0"/>
                      <a:pt x="400" y="172"/>
                      <a:pt x="1" y="427"/>
                    </a:cubicBezTo>
                    <a:cubicBezTo>
                      <a:pt x="85" y="457"/>
                      <a:pt x="172" y="484"/>
                      <a:pt x="257" y="542"/>
                    </a:cubicBezTo>
                    <a:cubicBezTo>
                      <a:pt x="572" y="685"/>
                      <a:pt x="885" y="743"/>
                      <a:pt x="1257" y="770"/>
                    </a:cubicBezTo>
                    <a:cubicBezTo>
                      <a:pt x="1337" y="774"/>
                      <a:pt x="1417" y="776"/>
                      <a:pt x="1497" y="776"/>
                    </a:cubicBezTo>
                    <a:cubicBezTo>
                      <a:pt x="2009" y="776"/>
                      <a:pt x="2503" y="698"/>
                      <a:pt x="2997" y="599"/>
                    </a:cubicBezTo>
                    <a:cubicBezTo>
                      <a:pt x="2570" y="229"/>
                      <a:pt x="1999" y="0"/>
                      <a:pt x="1399" y="0"/>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29"/>
              <p:cNvSpPr/>
              <p:nvPr/>
            </p:nvSpPr>
            <p:spPr>
              <a:xfrm>
                <a:off x="5617524" y="3304173"/>
                <a:ext cx="693952" cy="370044"/>
              </a:xfrm>
              <a:custGeom>
                <a:rect b="b" l="l" r="r" t="t"/>
                <a:pathLst>
                  <a:path extrusionOk="0" h="2695" w="5054">
                    <a:moveTo>
                      <a:pt x="4596" y="0"/>
                    </a:moveTo>
                    <a:cubicBezTo>
                      <a:pt x="4197" y="0"/>
                      <a:pt x="3769" y="172"/>
                      <a:pt x="3397" y="256"/>
                    </a:cubicBezTo>
                    <a:cubicBezTo>
                      <a:pt x="2997" y="370"/>
                      <a:pt x="2570" y="457"/>
                      <a:pt x="2141" y="484"/>
                    </a:cubicBezTo>
                    <a:cubicBezTo>
                      <a:pt x="1962" y="497"/>
                      <a:pt x="1778" y="504"/>
                      <a:pt x="1593" y="504"/>
                    </a:cubicBezTo>
                    <a:cubicBezTo>
                      <a:pt x="1336" y="504"/>
                      <a:pt x="1077" y="490"/>
                      <a:pt x="827" y="457"/>
                    </a:cubicBezTo>
                    <a:cubicBezTo>
                      <a:pt x="629" y="427"/>
                      <a:pt x="428" y="400"/>
                      <a:pt x="229" y="400"/>
                    </a:cubicBezTo>
                    <a:cubicBezTo>
                      <a:pt x="85" y="713"/>
                      <a:pt x="1" y="1085"/>
                      <a:pt x="1" y="1455"/>
                    </a:cubicBezTo>
                    <a:cubicBezTo>
                      <a:pt x="1" y="1912"/>
                      <a:pt x="115" y="2312"/>
                      <a:pt x="314" y="2684"/>
                    </a:cubicBezTo>
                    <a:cubicBezTo>
                      <a:pt x="384" y="2691"/>
                      <a:pt x="455" y="2694"/>
                      <a:pt x="526" y="2694"/>
                    </a:cubicBezTo>
                    <a:cubicBezTo>
                      <a:pt x="742" y="2694"/>
                      <a:pt x="963" y="2663"/>
                      <a:pt x="1200" y="2597"/>
                    </a:cubicBezTo>
                    <a:cubicBezTo>
                      <a:pt x="1714" y="2426"/>
                      <a:pt x="2171" y="2140"/>
                      <a:pt x="2684" y="1912"/>
                    </a:cubicBezTo>
                    <a:cubicBezTo>
                      <a:pt x="3454" y="1599"/>
                      <a:pt x="4254" y="1341"/>
                      <a:pt x="5053" y="1113"/>
                    </a:cubicBezTo>
                    <a:cubicBezTo>
                      <a:pt x="4996" y="685"/>
                      <a:pt x="4825" y="313"/>
                      <a:pt x="4596" y="0"/>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29"/>
              <p:cNvSpPr/>
              <p:nvPr/>
            </p:nvSpPr>
            <p:spPr>
              <a:xfrm>
                <a:off x="5860561" y="3609412"/>
                <a:ext cx="435127" cy="243721"/>
              </a:xfrm>
              <a:custGeom>
                <a:rect b="b" l="l" r="r" t="t"/>
                <a:pathLst>
                  <a:path extrusionOk="0" h="1775" w="3169">
                    <a:moveTo>
                      <a:pt x="2840" y="1"/>
                    </a:moveTo>
                    <a:cubicBezTo>
                      <a:pt x="2625" y="1"/>
                      <a:pt x="2405" y="14"/>
                      <a:pt x="2198" y="89"/>
                    </a:cubicBezTo>
                    <a:cubicBezTo>
                      <a:pt x="1771" y="203"/>
                      <a:pt x="1399" y="461"/>
                      <a:pt x="1029" y="717"/>
                    </a:cubicBezTo>
                    <a:cubicBezTo>
                      <a:pt x="656" y="975"/>
                      <a:pt x="286" y="1288"/>
                      <a:pt x="1" y="1660"/>
                    </a:cubicBezTo>
                    <a:cubicBezTo>
                      <a:pt x="229" y="1745"/>
                      <a:pt x="485" y="1774"/>
                      <a:pt x="771" y="1774"/>
                    </a:cubicBezTo>
                    <a:cubicBezTo>
                      <a:pt x="1885" y="1774"/>
                      <a:pt x="2856" y="1032"/>
                      <a:pt x="3169" y="4"/>
                    </a:cubicBezTo>
                    <a:cubicBezTo>
                      <a:pt x="3062" y="4"/>
                      <a:pt x="2951" y="1"/>
                      <a:pt x="2840" y="1"/>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42" name="Google Shape;1342;p29"/>
            <p:cNvGrpSpPr/>
            <p:nvPr/>
          </p:nvGrpSpPr>
          <p:grpSpPr>
            <a:xfrm>
              <a:off x="8038101" y="2030108"/>
              <a:ext cx="663873" cy="663879"/>
              <a:chOff x="7907010" y="1669234"/>
              <a:chExt cx="784163" cy="784171"/>
            </a:xfrm>
          </p:grpSpPr>
          <p:sp>
            <p:nvSpPr>
              <p:cNvPr id="1343" name="Google Shape;1343;p29"/>
              <p:cNvSpPr/>
              <p:nvPr/>
            </p:nvSpPr>
            <p:spPr>
              <a:xfrm>
                <a:off x="7907010" y="1669234"/>
                <a:ext cx="784163" cy="784163"/>
              </a:xfrm>
              <a:custGeom>
                <a:rect b="b" l="l" r="r" t="t"/>
                <a:pathLst>
                  <a:path extrusionOk="0" h="5711" w="5711">
                    <a:moveTo>
                      <a:pt x="2856" y="0"/>
                    </a:moveTo>
                    <a:cubicBezTo>
                      <a:pt x="1257" y="0"/>
                      <a:pt x="0" y="1286"/>
                      <a:pt x="0" y="2855"/>
                    </a:cubicBezTo>
                    <a:cubicBezTo>
                      <a:pt x="0" y="4454"/>
                      <a:pt x="1257" y="5710"/>
                      <a:pt x="2856" y="5710"/>
                    </a:cubicBezTo>
                    <a:cubicBezTo>
                      <a:pt x="4425" y="5710"/>
                      <a:pt x="5711" y="4454"/>
                      <a:pt x="5711" y="2855"/>
                    </a:cubicBezTo>
                    <a:cubicBezTo>
                      <a:pt x="5711" y="1286"/>
                      <a:pt x="4425" y="0"/>
                      <a:pt x="2856" y="0"/>
                    </a:cubicBezTo>
                    <a:close/>
                  </a:path>
                </a:pathLst>
              </a:custGeom>
              <a:solidFill>
                <a:schemeClr val="accent4"/>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29"/>
              <p:cNvSpPr/>
              <p:nvPr/>
            </p:nvSpPr>
            <p:spPr>
              <a:xfrm>
                <a:off x="8165700" y="1669234"/>
                <a:ext cx="395995" cy="109022"/>
              </a:xfrm>
              <a:custGeom>
                <a:rect b="b" l="l" r="r" t="t"/>
                <a:pathLst>
                  <a:path extrusionOk="0" h="794" w="2884">
                    <a:moveTo>
                      <a:pt x="972" y="0"/>
                    </a:moveTo>
                    <a:cubicBezTo>
                      <a:pt x="629" y="0"/>
                      <a:pt x="314" y="57"/>
                      <a:pt x="1" y="172"/>
                    </a:cubicBezTo>
                    <a:cubicBezTo>
                      <a:pt x="286" y="373"/>
                      <a:pt x="572" y="544"/>
                      <a:pt x="942" y="658"/>
                    </a:cubicBezTo>
                    <a:cubicBezTo>
                      <a:pt x="1332" y="765"/>
                      <a:pt x="1734" y="793"/>
                      <a:pt x="2140" y="793"/>
                    </a:cubicBezTo>
                    <a:cubicBezTo>
                      <a:pt x="2387" y="793"/>
                      <a:pt x="2635" y="783"/>
                      <a:pt x="2883" y="772"/>
                    </a:cubicBezTo>
                    <a:cubicBezTo>
                      <a:pt x="2369" y="286"/>
                      <a:pt x="1714" y="0"/>
                      <a:pt x="972" y="0"/>
                    </a:cubicBezTo>
                    <a:close/>
                  </a:path>
                </a:pathLst>
              </a:custGeom>
              <a:solidFill>
                <a:schemeClr val="accent3"/>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29"/>
              <p:cNvSpPr/>
              <p:nvPr/>
            </p:nvSpPr>
            <p:spPr>
              <a:xfrm>
                <a:off x="7907010" y="1810388"/>
                <a:ext cx="784163" cy="411099"/>
              </a:xfrm>
              <a:custGeom>
                <a:rect b="b" l="l" r="r" t="t"/>
                <a:pathLst>
                  <a:path extrusionOk="0" h="2994" w="5711">
                    <a:moveTo>
                      <a:pt x="656" y="0"/>
                    </a:moveTo>
                    <a:cubicBezTo>
                      <a:pt x="229" y="514"/>
                      <a:pt x="0" y="1142"/>
                      <a:pt x="0" y="1827"/>
                    </a:cubicBezTo>
                    <a:cubicBezTo>
                      <a:pt x="0" y="2227"/>
                      <a:pt x="85" y="2627"/>
                      <a:pt x="229" y="2969"/>
                    </a:cubicBezTo>
                    <a:cubicBezTo>
                      <a:pt x="347" y="2986"/>
                      <a:pt x="469" y="2994"/>
                      <a:pt x="594" y="2994"/>
                    </a:cubicBezTo>
                    <a:cubicBezTo>
                      <a:pt x="1316" y="2994"/>
                      <a:pt x="2132" y="2741"/>
                      <a:pt x="2741" y="2570"/>
                    </a:cubicBezTo>
                    <a:cubicBezTo>
                      <a:pt x="3712" y="2257"/>
                      <a:pt x="4683" y="2028"/>
                      <a:pt x="5711" y="1884"/>
                    </a:cubicBezTo>
                    <a:lnTo>
                      <a:pt x="5711" y="1827"/>
                    </a:lnTo>
                    <a:cubicBezTo>
                      <a:pt x="5711" y="1514"/>
                      <a:pt x="5654" y="1199"/>
                      <a:pt x="5539" y="886"/>
                    </a:cubicBezTo>
                    <a:cubicBezTo>
                      <a:pt x="5101" y="1045"/>
                      <a:pt x="4652" y="1112"/>
                      <a:pt x="4201" y="1112"/>
                    </a:cubicBezTo>
                    <a:cubicBezTo>
                      <a:pt x="3681" y="1112"/>
                      <a:pt x="3160" y="1023"/>
                      <a:pt x="2655" y="886"/>
                    </a:cubicBezTo>
                    <a:cubicBezTo>
                      <a:pt x="2198" y="742"/>
                      <a:pt x="1828" y="514"/>
                      <a:pt x="1398" y="286"/>
                    </a:cubicBezTo>
                    <a:cubicBezTo>
                      <a:pt x="1142" y="144"/>
                      <a:pt x="914" y="57"/>
                      <a:pt x="656" y="0"/>
                    </a:cubicBezTo>
                    <a:close/>
                  </a:path>
                </a:pathLst>
              </a:custGeom>
              <a:solidFill>
                <a:schemeClr val="accent3"/>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29"/>
              <p:cNvSpPr/>
              <p:nvPr/>
            </p:nvSpPr>
            <p:spPr>
              <a:xfrm>
                <a:off x="8145928" y="2280809"/>
                <a:ext cx="474672" cy="172596"/>
              </a:xfrm>
              <a:custGeom>
                <a:rect b="b" l="l" r="r" t="t"/>
                <a:pathLst>
                  <a:path extrusionOk="0" h="1257" w="3457">
                    <a:moveTo>
                      <a:pt x="3457" y="0"/>
                    </a:moveTo>
                    <a:cubicBezTo>
                      <a:pt x="2799" y="30"/>
                      <a:pt x="2171" y="172"/>
                      <a:pt x="1515" y="487"/>
                    </a:cubicBezTo>
                    <a:cubicBezTo>
                      <a:pt x="1001" y="715"/>
                      <a:pt x="515" y="914"/>
                      <a:pt x="1" y="1028"/>
                    </a:cubicBezTo>
                    <a:cubicBezTo>
                      <a:pt x="344" y="1199"/>
                      <a:pt x="716" y="1256"/>
                      <a:pt x="1116" y="1256"/>
                    </a:cubicBezTo>
                    <a:cubicBezTo>
                      <a:pt x="2086" y="1256"/>
                      <a:pt x="2943" y="772"/>
                      <a:pt x="3457" y="0"/>
                    </a:cubicBezTo>
                    <a:close/>
                  </a:path>
                </a:pathLst>
              </a:custGeom>
              <a:solidFill>
                <a:schemeClr val="accent3"/>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47" name="Google Shape;1347;p29"/>
          <p:cNvGrpSpPr/>
          <p:nvPr/>
        </p:nvGrpSpPr>
        <p:grpSpPr>
          <a:xfrm>
            <a:off x="1101122" y="439827"/>
            <a:ext cx="7600852" cy="3902135"/>
            <a:chOff x="1101122" y="439827"/>
            <a:chExt cx="7600852" cy="3902135"/>
          </a:xfrm>
        </p:grpSpPr>
        <p:sp>
          <p:nvSpPr>
            <p:cNvPr id="1348" name="Google Shape;1348;p29"/>
            <p:cNvSpPr/>
            <p:nvPr/>
          </p:nvSpPr>
          <p:spPr>
            <a:xfrm>
              <a:off x="6510832" y="3548502"/>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29"/>
            <p:cNvSpPr/>
            <p:nvPr/>
          </p:nvSpPr>
          <p:spPr>
            <a:xfrm>
              <a:off x="1101122" y="1730563"/>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29"/>
            <p:cNvSpPr/>
            <p:nvPr/>
          </p:nvSpPr>
          <p:spPr>
            <a:xfrm>
              <a:off x="8322707" y="1056027"/>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29"/>
            <p:cNvSpPr/>
            <p:nvPr/>
          </p:nvSpPr>
          <p:spPr>
            <a:xfrm>
              <a:off x="2644332" y="439827"/>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29"/>
            <p:cNvSpPr/>
            <p:nvPr/>
          </p:nvSpPr>
          <p:spPr>
            <a:xfrm>
              <a:off x="1183903" y="1062933"/>
              <a:ext cx="213714" cy="213893"/>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29"/>
            <p:cNvSpPr/>
            <p:nvPr/>
          </p:nvSpPr>
          <p:spPr>
            <a:xfrm>
              <a:off x="1671278" y="3381421"/>
              <a:ext cx="213714" cy="213893"/>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29"/>
            <p:cNvSpPr/>
            <p:nvPr/>
          </p:nvSpPr>
          <p:spPr>
            <a:xfrm>
              <a:off x="7154378" y="1276821"/>
              <a:ext cx="213714" cy="213893"/>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29"/>
            <p:cNvSpPr/>
            <p:nvPr/>
          </p:nvSpPr>
          <p:spPr>
            <a:xfrm>
              <a:off x="6579553" y="515671"/>
              <a:ext cx="213714" cy="213893"/>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29"/>
            <p:cNvSpPr/>
            <p:nvPr/>
          </p:nvSpPr>
          <p:spPr>
            <a:xfrm>
              <a:off x="2892148" y="3962378"/>
              <a:ext cx="379278" cy="379584"/>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57" name="Google Shape;1357;p29"/>
          <p:cNvSpPr txBox="1"/>
          <p:nvPr>
            <p:ph type="title"/>
          </p:nvPr>
        </p:nvSpPr>
        <p:spPr>
          <a:xfrm>
            <a:off x="1426025" y="1458945"/>
            <a:ext cx="6292200" cy="2230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75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5_2">
    <p:spTree>
      <p:nvGrpSpPr>
        <p:cNvPr id="1358" name="Shape 1358"/>
        <p:cNvGrpSpPr/>
        <p:nvPr/>
      </p:nvGrpSpPr>
      <p:grpSpPr>
        <a:xfrm>
          <a:off x="0" y="0"/>
          <a:ext cx="0" cy="0"/>
          <a:chOff x="0" y="0"/>
          <a:chExt cx="0" cy="0"/>
        </a:xfrm>
      </p:grpSpPr>
      <p:grpSp>
        <p:nvGrpSpPr>
          <p:cNvPr id="1359" name="Google Shape;1359;p30"/>
          <p:cNvGrpSpPr/>
          <p:nvPr/>
        </p:nvGrpSpPr>
        <p:grpSpPr>
          <a:xfrm>
            <a:off x="-31525" y="-228650"/>
            <a:ext cx="9175500" cy="6099300"/>
            <a:chOff x="-31525" y="-228650"/>
            <a:chExt cx="9175500" cy="6099300"/>
          </a:xfrm>
        </p:grpSpPr>
        <p:sp>
          <p:nvSpPr>
            <p:cNvPr id="1360" name="Google Shape;1360;p30"/>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61" name="Google Shape;1361;p30"/>
            <p:cNvGrpSpPr/>
            <p:nvPr/>
          </p:nvGrpSpPr>
          <p:grpSpPr>
            <a:xfrm>
              <a:off x="-10" y="-228620"/>
              <a:ext cx="9143697" cy="6099216"/>
              <a:chOff x="238125" y="471975"/>
              <a:chExt cx="7132925" cy="4757950"/>
            </a:xfrm>
          </p:grpSpPr>
          <p:sp>
            <p:nvSpPr>
              <p:cNvPr id="1362" name="Google Shape;1362;p30"/>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30"/>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30"/>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65" name="Google Shape;1365;p30"/>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66" name="Google Shape;1366;p30"/>
            <p:cNvGrpSpPr/>
            <p:nvPr/>
          </p:nvGrpSpPr>
          <p:grpSpPr>
            <a:xfrm>
              <a:off x="201120" y="-173787"/>
              <a:ext cx="8824055" cy="6026084"/>
              <a:chOff x="395025" y="514750"/>
              <a:chExt cx="6883575" cy="4700900"/>
            </a:xfrm>
          </p:grpSpPr>
          <p:sp>
            <p:nvSpPr>
              <p:cNvPr id="1367" name="Google Shape;1367;p30"/>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30"/>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30"/>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30"/>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30"/>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30"/>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30"/>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30"/>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30"/>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30"/>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30"/>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30"/>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30"/>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30"/>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30"/>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30"/>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30"/>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30"/>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30"/>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30"/>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30"/>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30"/>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30"/>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30"/>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30"/>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30"/>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30"/>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30"/>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30"/>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30"/>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30"/>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30"/>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30"/>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30"/>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30"/>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30"/>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30"/>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30"/>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30"/>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30"/>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30"/>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30"/>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30"/>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30"/>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30"/>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30"/>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30"/>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30"/>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30"/>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30"/>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30"/>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30"/>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30"/>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30"/>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30"/>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30"/>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30"/>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30"/>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30"/>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30"/>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30"/>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30"/>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30"/>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30"/>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30"/>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30"/>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30"/>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30"/>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30"/>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30"/>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30"/>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30"/>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30"/>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30"/>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30"/>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30"/>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30"/>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30"/>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30"/>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30"/>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30"/>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30"/>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30"/>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30"/>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30"/>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30"/>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30"/>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30"/>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30"/>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30"/>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30"/>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30"/>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30"/>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30"/>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30"/>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30"/>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30"/>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30"/>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30"/>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30"/>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30"/>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30"/>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30"/>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30"/>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30"/>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30"/>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30"/>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30"/>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30"/>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30"/>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30"/>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30"/>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30"/>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30"/>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30"/>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30"/>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30"/>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30"/>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30"/>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30"/>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30"/>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30"/>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30"/>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30"/>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30"/>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30"/>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30"/>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30"/>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30"/>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30"/>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30"/>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30"/>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30"/>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30"/>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30"/>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30"/>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30"/>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30"/>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30"/>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30"/>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30"/>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30"/>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30"/>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30"/>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30"/>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30"/>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30"/>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30"/>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30"/>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30"/>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30"/>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30"/>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30"/>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30"/>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30"/>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30"/>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30"/>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30"/>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30"/>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30"/>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30"/>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30"/>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30"/>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30"/>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30"/>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30"/>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30"/>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30"/>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30"/>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30"/>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30"/>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30"/>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30"/>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30"/>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30"/>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30"/>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30"/>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30"/>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30"/>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30"/>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547" name="Google Shape;1547;p30"/>
          <p:cNvGrpSpPr/>
          <p:nvPr/>
        </p:nvGrpSpPr>
        <p:grpSpPr>
          <a:xfrm>
            <a:off x="274813" y="285764"/>
            <a:ext cx="8605925" cy="4712003"/>
            <a:chOff x="274813" y="285764"/>
            <a:chExt cx="8605925" cy="4712003"/>
          </a:xfrm>
        </p:grpSpPr>
        <p:sp>
          <p:nvSpPr>
            <p:cNvPr id="1548" name="Google Shape;1548;p30"/>
            <p:cNvSpPr/>
            <p:nvPr/>
          </p:nvSpPr>
          <p:spPr>
            <a:xfrm>
              <a:off x="851147" y="503675"/>
              <a:ext cx="201200" cy="2013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49" name="Google Shape;1549;p30"/>
            <p:cNvGrpSpPr/>
            <p:nvPr/>
          </p:nvGrpSpPr>
          <p:grpSpPr>
            <a:xfrm>
              <a:off x="275106" y="285764"/>
              <a:ext cx="858544" cy="356719"/>
              <a:chOff x="219125" y="484675"/>
              <a:chExt cx="1622650" cy="674200"/>
            </a:xfrm>
          </p:grpSpPr>
          <p:sp>
            <p:nvSpPr>
              <p:cNvPr id="1550" name="Google Shape;1550;p30"/>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1551" name="Google Shape;1551;p30"/>
              <p:cNvGrpSpPr/>
              <p:nvPr/>
            </p:nvGrpSpPr>
            <p:grpSpPr>
              <a:xfrm>
                <a:off x="219125" y="484675"/>
                <a:ext cx="1622650" cy="674200"/>
                <a:chOff x="219125" y="484675"/>
                <a:chExt cx="1622650" cy="674200"/>
              </a:xfrm>
            </p:grpSpPr>
            <p:sp>
              <p:nvSpPr>
                <p:cNvPr id="1552" name="Google Shape;1552;p30"/>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30"/>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30"/>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555" name="Google Shape;1555;p30"/>
            <p:cNvGrpSpPr/>
            <p:nvPr/>
          </p:nvGrpSpPr>
          <p:grpSpPr>
            <a:xfrm>
              <a:off x="8381813" y="4276523"/>
              <a:ext cx="498909" cy="721242"/>
              <a:chOff x="8233275" y="1900925"/>
              <a:chExt cx="753525" cy="1089325"/>
            </a:xfrm>
          </p:grpSpPr>
          <p:sp>
            <p:nvSpPr>
              <p:cNvPr id="1556" name="Google Shape;1556;p30"/>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1557" name="Google Shape;1557;p30"/>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30"/>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30"/>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60" name="Google Shape;1560;p30"/>
            <p:cNvSpPr/>
            <p:nvPr/>
          </p:nvSpPr>
          <p:spPr>
            <a:xfrm>
              <a:off x="8679538" y="5036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61" name="Google Shape;1561;p30"/>
            <p:cNvGrpSpPr/>
            <p:nvPr/>
          </p:nvGrpSpPr>
          <p:grpSpPr>
            <a:xfrm>
              <a:off x="274834" y="4514403"/>
              <a:ext cx="438102" cy="483364"/>
              <a:chOff x="6715777" y="3950739"/>
              <a:chExt cx="586325" cy="646900"/>
            </a:xfrm>
          </p:grpSpPr>
          <p:sp>
            <p:nvSpPr>
              <p:cNvPr id="1562" name="Google Shape;1562;p30"/>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1563" name="Google Shape;1563;p30"/>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1564" name="Google Shape;1564;p30"/>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30"/>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30"/>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30"/>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30"/>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69" name="Google Shape;1569;p30"/>
            <p:cNvGrpSpPr/>
            <p:nvPr/>
          </p:nvGrpSpPr>
          <p:grpSpPr>
            <a:xfrm>
              <a:off x="8082452" y="285774"/>
              <a:ext cx="498898" cy="708105"/>
              <a:chOff x="8082452" y="285774"/>
              <a:chExt cx="498898" cy="708105"/>
            </a:xfrm>
          </p:grpSpPr>
          <p:grpSp>
            <p:nvGrpSpPr>
              <p:cNvPr id="1570" name="Google Shape;1570;p30"/>
              <p:cNvGrpSpPr/>
              <p:nvPr/>
            </p:nvGrpSpPr>
            <p:grpSpPr>
              <a:xfrm>
                <a:off x="8082452" y="285774"/>
                <a:ext cx="498898" cy="708105"/>
                <a:chOff x="7865075" y="285763"/>
                <a:chExt cx="716293" cy="1016662"/>
              </a:xfrm>
            </p:grpSpPr>
            <p:sp>
              <p:nvSpPr>
                <p:cNvPr id="1571" name="Google Shape;1571;p30"/>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1572" name="Google Shape;1572;p30"/>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30"/>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30"/>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30"/>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76" name="Google Shape;1576;p30"/>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77" name="Google Shape;1577;p30"/>
            <p:cNvSpPr/>
            <p:nvPr/>
          </p:nvSpPr>
          <p:spPr>
            <a:xfrm>
              <a:off x="8679538" y="43258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30"/>
            <p:cNvSpPr/>
            <p:nvPr/>
          </p:nvSpPr>
          <p:spPr>
            <a:xfrm>
              <a:off x="274813" y="44265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79" name="Google Shape;1579;p30"/>
          <p:cNvSpPr txBox="1"/>
          <p:nvPr>
            <p:ph idx="1" type="subTitle"/>
          </p:nvPr>
        </p:nvSpPr>
        <p:spPr>
          <a:xfrm>
            <a:off x="3777677" y="3404083"/>
            <a:ext cx="1616100" cy="356700"/>
          </a:xfrm>
          <a:prstGeom prst="rect">
            <a:avLst/>
          </a:prstGeom>
          <a:solidFill>
            <a:schemeClr val="accent3"/>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Mountains of Christmas"/>
              <a:buNone/>
              <a:defRPr sz="2000">
                <a:latin typeface="Dosis"/>
                <a:ea typeface="Dosis"/>
                <a:cs typeface="Dosis"/>
                <a:sym typeface="Dosis"/>
              </a:defRPr>
            </a:lvl1pPr>
            <a:lvl2pPr lvl="1" algn="ctr">
              <a:lnSpc>
                <a:spcPct val="100000"/>
              </a:lnSpc>
              <a:spcBef>
                <a:spcPts val="0"/>
              </a:spcBef>
              <a:spcAft>
                <a:spcPts val="0"/>
              </a:spcAft>
              <a:buSzPts val="2400"/>
              <a:buFont typeface="Mountains of Christmas"/>
              <a:buNone/>
              <a:defRPr b="1" sz="2400">
                <a:latin typeface="Mountains of Christmas"/>
                <a:ea typeface="Mountains of Christmas"/>
                <a:cs typeface="Mountains of Christmas"/>
                <a:sym typeface="Mountains of Christmas"/>
              </a:defRPr>
            </a:lvl2pPr>
            <a:lvl3pPr lvl="2"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3pPr>
            <a:lvl4pPr lvl="3"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4pPr>
            <a:lvl5pPr lvl="4"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5pPr>
            <a:lvl6pPr lvl="5"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6pPr>
            <a:lvl7pPr lvl="6"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7pPr>
            <a:lvl8pPr lvl="7"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8pPr>
            <a:lvl9pPr lvl="8" algn="ctr">
              <a:lnSpc>
                <a:spcPct val="100000"/>
              </a:lnSpc>
              <a:spcBef>
                <a:spcPts val="1600"/>
              </a:spcBef>
              <a:spcAft>
                <a:spcPts val="1600"/>
              </a:spcAft>
              <a:buSzPts val="2400"/>
              <a:buFont typeface="Mountains of Christmas"/>
              <a:buNone/>
              <a:defRPr b="1" sz="2400">
                <a:latin typeface="Mountains of Christmas"/>
                <a:ea typeface="Mountains of Christmas"/>
                <a:cs typeface="Mountains of Christmas"/>
                <a:sym typeface="Mountains of Christmas"/>
              </a:defRPr>
            </a:lvl9pPr>
          </a:lstStyle>
          <a:p/>
        </p:txBody>
      </p:sp>
      <p:sp>
        <p:nvSpPr>
          <p:cNvPr id="1580" name="Google Shape;1580;p30"/>
          <p:cNvSpPr txBox="1"/>
          <p:nvPr>
            <p:ph idx="2" type="subTitle"/>
          </p:nvPr>
        </p:nvSpPr>
        <p:spPr>
          <a:xfrm>
            <a:off x="3577276" y="3845825"/>
            <a:ext cx="2016900" cy="6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Font typeface="Hind Siliguri Medium"/>
              <a:buNone/>
              <a:defRPr>
                <a:latin typeface="Nunito"/>
                <a:ea typeface="Nunito"/>
                <a:cs typeface="Nunito"/>
                <a:sym typeface="Nunito"/>
              </a:defRPr>
            </a:lvl1pPr>
            <a:lvl2pPr lvl="1"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2pPr>
            <a:lvl3pPr lvl="2"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3pPr>
            <a:lvl4pPr lvl="3"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4pPr>
            <a:lvl5pPr lvl="4"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5pPr>
            <a:lvl6pPr lvl="5"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6pPr>
            <a:lvl7pPr lvl="6"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7pPr>
            <a:lvl8pPr lvl="7"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8pPr>
            <a:lvl9pPr lvl="8"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9pPr>
          </a:lstStyle>
          <a:p/>
        </p:txBody>
      </p:sp>
      <p:sp>
        <p:nvSpPr>
          <p:cNvPr id="1581" name="Google Shape;1581;p30"/>
          <p:cNvSpPr txBox="1"/>
          <p:nvPr>
            <p:ph idx="3" type="subTitle"/>
          </p:nvPr>
        </p:nvSpPr>
        <p:spPr>
          <a:xfrm>
            <a:off x="1218702" y="3404083"/>
            <a:ext cx="1619700" cy="356700"/>
          </a:xfrm>
          <a:prstGeom prst="rect">
            <a:avLst/>
          </a:prstGeom>
          <a:solidFill>
            <a:schemeClr val="accent4"/>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Mountains of Christmas"/>
              <a:buNone/>
              <a:defRPr sz="2000">
                <a:solidFill>
                  <a:schemeClr val="lt1"/>
                </a:solidFill>
                <a:latin typeface="Dosis"/>
                <a:ea typeface="Dosis"/>
                <a:cs typeface="Dosis"/>
                <a:sym typeface="Dosis"/>
              </a:defRPr>
            </a:lvl1pPr>
            <a:lvl2pPr lvl="1" algn="ctr">
              <a:lnSpc>
                <a:spcPct val="100000"/>
              </a:lnSpc>
              <a:spcBef>
                <a:spcPts val="0"/>
              </a:spcBef>
              <a:spcAft>
                <a:spcPts val="0"/>
              </a:spcAft>
              <a:buSzPts val="2400"/>
              <a:buFont typeface="Mountains of Christmas"/>
              <a:buNone/>
              <a:defRPr b="1" sz="2400">
                <a:latin typeface="Mountains of Christmas"/>
                <a:ea typeface="Mountains of Christmas"/>
                <a:cs typeface="Mountains of Christmas"/>
                <a:sym typeface="Mountains of Christmas"/>
              </a:defRPr>
            </a:lvl2pPr>
            <a:lvl3pPr lvl="2"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3pPr>
            <a:lvl4pPr lvl="3"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4pPr>
            <a:lvl5pPr lvl="4"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5pPr>
            <a:lvl6pPr lvl="5"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6pPr>
            <a:lvl7pPr lvl="6"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7pPr>
            <a:lvl8pPr lvl="7"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8pPr>
            <a:lvl9pPr lvl="8" algn="ctr">
              <a:lnSpc>
                <a:spcPct val="100000"/>
              </a:lnSpc>
              <a:spcBef>
                <a:spcPts val="1600"/>
              </a:spcBef>
              <a:spcAft>
                <a:spcPts val="1600"/>
              </a:spcAft>
              <a:buSzPts val="2400"/>
              <a:buFont typeface="Mountains of Christmas"/>
              <a:buNone/>
              <a:defRPr b="1" sz="2400">
                <a:latin typeface="Mountains of Christmas"/>
                <a:ea typeface="Mountains of Christmas"/>
                <a:cs typeface="Mountains of Christmas"/>
                <a:sym typeface="Mountains of Christmas"/>
              </a:defRPr>
            </a:lvl9pPr>
          </a:lstStyle>
          <a:p/>
        </p:txBody>
      </p:sp>
      <p:sp>
        <p:nvSpPr>
          <p:cNvPr id="1582" name="Google Shape;1582;p30"/>
          <p:cNvSpPr txBox="1"/>
          <p:nvPr>
            <p:ph idx="4" type="subTitle"/>
          </p:nvPr>
        </p:nvSpPr>
        <p:spPr>
          <a:xfrm>
            <a:off x="1020100" y="3845825"/>
            <a:ext cx="2016900" cy="6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Font typeface="Hind Siliguri Medium"/>
              <a:buNone/>
              <a:defRPr>
                <a:latin typeface="Nunito"/>
                <a:ea typeface="Nunito"/>
                <a:cs typeface="Nunito"/>
                <a:sym typeface="Nunito"/>
              </a:defRPr>
            </a:lvl1pPr>
            <a:lvl2pPr lvl="1"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2pPr>
            <a:lvl3pPr lvl="2"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3pPr>
            <a:lvl4pPr lvl="3"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4pPr>
            <a:lvl5pPr lvl="4"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5pPr>
            <a:lvl6pPr lvl="5"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6pPr>
            <a:lvl7pPr lvl="6"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7pPr>
            <a:lvl8pPr lvl="7"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8pPr>
            <a:lvl9pPr lvl="8"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9pPr>
          </a:lstStyle>
          <a:p/>
        </p:txBody>
      </p:sp>
      <p:sp>
        <p:nvSpPr>
          <p:cNvPr id="1583" name="Google Shape;1583;p30"/>
          <p:cNvSpPr txBox="1"/>
          <p:nvPr>
            <p:ph type="title"/>
          </p:nvPr>
        </p:nvSpPr>
        <p:spPr>
          <a:xfrm>
            <a:off x="713225" y="445025"/>
            <a:ext cx="77178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3000"/>
              <a:buFont typeface="Poppins"/>
              <a:buNone/>
              <a:defRPr b="0">
                <a:solidFill>
                  <a:srgbClr val="FFFFFF"/>
                </a:solidFill>
                <a:latin typeface="Dosis"/>
                <a:ea typeface="Dosis"/>
                <a:cs typeface="Dosis"/>
                <a:sym typeface="Dosis"/>
              </a:defRPr>
            </a:lvl1pPr>
            <a:lvl2pPr lvl="1"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2pPr>
            <a:lvl3pPr lvl="2"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3pPr>
            <a:lvl4pPr lvl="3"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4pPr>
            <a:lvl5pPr lvl="4"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5pPr>
            <a:lvl6pPr lvl="5"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6pPr>
            <a:lvl7pPr lvl="6"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7pPr>
            <a:lvl8pPr lvl="7"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8pPr>
            <a:lvl9pPr lvl="8" algn="l">
              <a:lnSpc>
                <a:spcPct val="100000"/>
              </a:lnSpc>
              <a:spcBef>
                <a:spcPts val="0"/>
              </a:spcBef>
              <a:spcAft>
                <a:spcPts val="0"/>
              </a:spcAft>
              <a:buClr>
                <a:schemeClr val="accent1"/>
              </a:buClr>
              <a:buSzPts val="3000"/>
              <a:buFont typeface="Poppins"/>
              <a:buNone/>
              <a:defRPr b="1">
                <a:solidFill>
                  <a:schemeClr val="accent1"/>
                </a:solidFill>
                <a:latin typeface="Poppins"/>
                <a:ea typeface="Poppins"/>
                <a:cs typeface="Poppins"/>
                <a:sym typeface="Poppins"/>
              </a:defRPr>
            </a:lvl9pPr>
          </a:lstStyle>
          <a:p/>
        </p:txBody>
      </p:sp>
      <p:sp>
        <p:nvSpPr>
          <p:cNvPr id="1584" name="Google Shape;1584;p30"/>
          <p:cNvSpPr txBox="1"/>
          <p:nvPr>
            <p:ph idx="5" type="subTitle"/>
          </p:nvPr>
        </p:nvSpPr>
        <p:spPr>
          <a:xfrm>
            <a:off x="6305610" y="3404083"/>
            <a:ext cx="1619700" cy="356700"/>
          </a:xfrm>
          <a:prstGeom prst="rect">
            <a:avLst/>
          </a:prstGeom>
          <a:solidFill>
            <a:schemeClr val="accent6"/>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Mountains of Christmas"/>
              <a:buNone/>
              <a:defRPr sz="2000">
                <a:solidFill>
                  <a:schemeClr val="lt1"/>
                </a:solidFill>
                <a:latin typeface="Dosis"/>
                <a:ea typeface="Dosis"/>
                <a:cs typeface="Dosis"/>
                <a:sym typeface="Dosis"/>
              </a:defRPr>
            </a:lvl1pPr>
            <a:lvl2pPr lvl="1" algn="ctr">
              <a:lnSpc>
                <a:spcPct val="100000"/>
              </a:lnSpc>
              <a:spcBef>
                <a:spcPts val="0"/>
              </a:spcBef>
              <a:spcAft>
                <a:spcPts val="0"/>
              </a:spcAft>
              <a:buSzPts val="2400"/>
              <a:buFont typeface="Mountains of Christmas"/>
              <a:buNone/>
              <a:defRPr b="1" sz="2400">
                <a:latin typeface="Mountains of Christmas"/>
                <a:ea typeface="Mountains of Christmas"/>
                <a:cs typeface="Mountains of Christmas"/>
                <a:sym typeface="Mountains of Christmas"/>
              </a:defRPr>
            </a:lvl2pPr>
            <a:lvl3pPr lvl="2"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3pPr>
            <a:lvl4pPr lvl="3"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4pPr>
            <a:lvl5pPr lvl="4"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5pPr>
            <a:lvl6pPr lvl="5"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6pPr>
            <a:lvl7pPr lvl="6"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7pPr>
            <a:lvl8pPr lvl="7"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8pPr>
            <a:lvl9pPr lvl="8" algn="ctr">
              <a:lnSpc>
                <a:spcPct val="100000"/>
              </a:lnSpc>
              <a:spcBef>
                <a:spcPts val="1600"/>
              </a:spcBef>
              <a:spcAft>
                <a:spcPts val="1600"/>
              </a:spcAft>
              <a:buSzPts val="2400"/>
              <a:buFont typeface="Mountains of Christmas"/>
              <a:buNone/>
              <a:defRPr b="1" sz="2400">
                <a:latin typeface="Mountains of Christmas"/>
                <a:ea typeface="Mountains of Christmas"/>
                <a:cs typeface="Mountains of Christmas"/>
                <a:sym typeface="Mountains of Christmas"/>
              </a:defRPr>
            </a:lvl9pPr>
          </a:lstStyle>
          <a:p/>
        </p:txBody>
      </p:sp>
      <p:sp>
        <p:nvSpPr>
          <p:cNvPr id="1585" name="Google Shape;1585;p30"/>
          <p:cNvSpPr txBox="1"/>
          <p:nvPr>
            <p:ph idx="6" type="subTitle"/>
          </p:nvPr>
        </p:nvSpPr>
        <p:spPr>
          <a:xfrm>
            <a:off x="6106999" y="3845825"/>
            <a:ext cx="2016900" cy="6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Font typeface="Hind Siliguri Medium"/>
              <a:buNone/>
              <a:defRPr>
                <a:latin typeface="Nunito"/>
                <a:ea typeface="Nunito"/>
                <a:cs typeface="Nunito"/>
                <a:sym typeface="Nunito"/>
              </a:defRPr>
            </a:lvl1pPr>
            <a:lvl2pPr lvl="1"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2pPr>
            <a:lvl3pPr lvl="2"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3pPr>
            <a:lvl4pPr lvl="3"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4pPr>
            <a:lvl5pPr lvl="4"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5pPr>
            <a:lvl6pPr lvl="5"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6pPr>
            <a:lvl7pPr lvl="6"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7pPr>
            <a:lvl8pPr lvl="7"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8pPr>
            <a:lvl9pPr lvl="8"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9pPr>
          </a:lstStyle>
          <a:p/>
        </p:txBody>
      </p:sp>
      <p:sp>
        <p:nvSpPr>
          <p:cNvPr id="1586" name="Google Shape;1586;p30"/>
          <p:cNvSpPr txBox="1"/>
          <p:nvPr>
            <p:ph idx="7" type="subTitle"/>
          </p:nvPr>
        </p:nvSpPr>
        <p:spPr>
          <a:xfrm>
            <a:off x="3777677" y="1753233"/>
            <a:ext cx="1616100" cy="356700"/>
          </a:xfrm>
          <a:prstGeom prst="rect">
            <a:avLst/>
          </a:prstGeom>
          <a:solidFill>
            <a:schemeClr val="lt2"/>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Mountains of Christmas"/>
              <a:buNone/>
              <a:defRPr sz="2000">
                <a:latin typeface="Dosis"/>
                <a:ea typeface="Dosis"/>
                <a:cs typeface="Dosis"/>
                <a:sym typeface="Dosis"/>
              </a:defRPr>
            </a:lvl1pPr>
            <a:lvl2pPr lvl="1" algn="ctr">
              <a:lnSpc>
                <a:spcPct val="100000"/>
              </a:lnSpc>
              <a:spcBef>
                <a:spcPts val="0"/>
              </a:spcBef>
              <a:spcAft>
                <a:spcPts val="0"/>
              </a:spcAft>
              <a:buSzPts val="2400"/>
              <a:buFont typeface="Mountains of Christmas"/>
              <a:buNone/>
              <a:defRPr b="1" sz="2400">
                <a:latin typeface="Mountains of Christmas"/>
                <a:ea typeface="Mountains of Christmas"/>
                <a:cs typeface="Mountains of Christmas"/>
                <a:sym typeface="Mountains of Christmas"/>
              </a:defRPr>
            </a:lvl2pPr>
            <a:lvl3pPr lvl="2"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3pPr>
            <a:lvl4pPr lvl="3"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4pPr>
            <a:lvl5pPr lvl="4"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5pPr>
            <a:lvl6pPr lvl="5"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6pPr>
            <a:lvl7pPr lvl="6"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7pPr>
            <a:lvl8pPr lvl="7"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8pPr>
            <a:lvl9pPr lvl="8" algn="ctr">
              <a:lnSpc>
                <a:spcPct val="100000"/>
              </a:lnSpc>
              <a:spcBef>
                <a:spcPts val="1600"/>
              </a:spcBef>
              <a:spcAft>
                <a:spcPts val="1600"/>
              </a:spcAft>
              <a:buSzPts val="2400"/>
              <a:buFont typeface="Mountains of Christmas"/>
              <a:buNone/>
              <a:defRPr b="1" sz="2400">
                <a:latin typeface="Mountains of Christmas"/>
                <a:ea typeface="Mountains of Christmas"/>
                <a:cs typeface="Mountains of Christmas"/>
                <a:sym typeface="Mountains of Christmas"/>
              </a:defRPr>
            </a:lvl9pPr>
          </a:lstStyle>
          <a:p/>
        </p:txBody>
      </p:sp>
      <p:sp>
        <p:nvSpPr>
          <p:cNvPr id="1587" name="Google Shape;1587;p30"/>
          <p:cNvSpPr txBox="1"/>
          <p:nvPr>
            <p:ph idx="8" type="subTitle"/>
          </p:nvPr>
        </p:nvSpPr>
        <p:spPr>
          <a:xfrm>
            <a:off x="3577276" y="2194975"/>
            <a:ext cx="2016900" cy="6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Font typeface="Hind Siliguri Medium"/>
              <a:buNone/>
              <a:defRPr>
                <a:latin typeface="Nunito"/>
                <a:ea typeface="Nunito"/>
                <a:cs typeface="Nunito"/>
                <a:sym typeface="Nunito"/>
              </a:defRPr>
            </a:lvl1pPr>
            <a:lvl2pPr lvl="1"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2pPr>
            <a:lvl3pPr lvl="2"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3pPr>
            <a:lvl4pPr lvl="3"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4pPr>
            <a:lvl5pPr lvl="4"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5pPr>
            <a:lvl6pPr lvl="5"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6pPr>
            <a:lvl7pPr lvl="6"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7pPr>
            <a:lvl8pPr lvl="7"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8pPr>
            <a:lvl9pPr lvl="8"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9pPr>
          </a:lstStyle>
          <a:p/>
        </p:txBody>
      </p:sp>
      <p:sp>
        <p:nvSpPr>
          <p:cNvPr id="1588" name="Google Shape;1588;p30"/>
          <p:cNvSpPr txBox="1"/>
          <p:nvPr>
            <p:ph idx="9" type="subTitle"/>
          </p:nvPr>
        </p:nvSpPr>
        <p:spPr>
          <a:xfrm>
            <a:off x="1218702" y="1753233"/>
            <a:ext cx="1619700" cy="356700"/>
          </a:xfrm>
          <a:prstGeom prst="rect">
            <a:avLst/>
          </a:prstGeom>
          <a:solidFill>
            <a:schemeClr val="dk2"/>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Mountains of Christmas"/>
              <a:buNone/>
              <a:defRPr sz="2000">
                <a:solidFill>
                  <a:schemeClr val="lt1"/>
                </a:solidFill>
                <a:latin typeface="Dosis"/>
                <a:ea typeface="Dosis"/>
                <a:cs typeface="Dosis"/>
                <a:sym typeface="Dosis"/>
              </a:defRPr>
            </a:lvl1pPr>
            <a:lvl2pPr lvl="1" algn="ctr">
              <a:lnSpc>
                <a:spcPct val="100000"/>
              </a:lnSpc>
              <a:spcBef>
                <a:spcPts val="0"/>
              </a:spcBef>
              <a:spcAft>
                <a:spcPts val="0"/>
              </a:spcAft>
              <a:buSzPts val="2400"/>
              <a:buFont typeface="Mountains of Christmas"/>
              <a:buNone/>
              <a:defRPr b="1" sz="2400">
                <a:latin typeface="Mountains of Christmas"/>
                <a:ea typeface="Mountains of Christmas"/>
                <a:cs typeface="Mountains of Christmas"/>
                <a:sym typeface="Mountains of Christmas"/>
              </a:defRPr>
            </a:lvl2pPr>
            <a:lvl3pPr lvl="2"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3pPr>
            <a:lvl4pPr lvl="3"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4pPr>
            <a:lvl5pPr lvl="4"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5pPr>
            <a:lvl6pPr lvl="5"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6pPr>
            <a:lvl7pPr lvl="6"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7pPr>
            <a:lvl8pPr lvl="7"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8pPr>
            <a:lvl9pPr lvl="8" algn="ctr">
              <a:lnSpc>
                <a:spcPct val="100000"/>
              </a:lnSpc>
              <a:spcBef>
                <a:spcPts val="1600"/>
              </a:spcBef>
              <a:spcAft>
                <a:spcPts val="1600"/>
              </a:spcAft>
              <a:buSzPts val="2400"/>
              <a:buFont typeface="Mountains of Christmas"/>
              <a:buNone/>
              <a:defRPr b="1" sz="2400">
                <a:latin typeface="Mountains of Christmas"/>
                <a:ea typeface="Mountains of Christmas"/>
                <a:cs typeface="Mountains of Christmas"/>
                <a:sym typeface="Mountains of Christmas"/>
              </a:defRPr>
            </a:lvl9pPr>
          </a:lstStyle>
          <a:p/>
        </p:txBody>
      </p:sp>
      <p:sp>
        <p:nvSpPr>
          <p:cNvPr id="1589" name="Google Shape;1589;p30"/>
          <p:cNvSpPr txBox="1"/>
          <p:nvPr>
            <p:ph idx="13" type="subTitle"/>
          </p:nvPr>
        </p:nvSpPr>
        <p:spPr>
          <a:xfrm>
            <a:off x="1020100" y="2194975"/>
            <a:ext cx="2016900" cy="6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Font typeface="Hind Siliguri Medium"/>
              <a:buNone/>
              <a:defRPr>
                <a:latin typeface="Nunito"/>
                <a:ea typeface="Nunito"/>
                <a:cs typeface="Nunito"/>
                <a:sym typeface="Nunito"/>
              </a:defRPr>
            </a:lvl1pPr>
            <a:lvl2pPr lvl="1"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2pPr>
            <a:lvl3pPr lvl="2"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3pPr>
            <a:lvl4pPr lvl="3"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4pPr>
            <a:lvl5pPr lvl="4"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5pPr>
            <a:lvl6pPr lvl="5"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6pPr>
            <a:lvl7pPr lvl="6"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7pPr>
            <a:lvl8pPr lvl="7"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8pPr>
            <a:lvl9pPr lvl="8"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9pPr>
          </a:lstStyle>
          <a:p/>
        </p:txBody>
      </p:sp>
      <p:sp>
        <p:nvSpPr>
          <p:cNvPr id="1590" name="Google Shape;1590;p30"/>
          <p:cNvSpPr txBox="1"/>
          <p:nvPr>
            <p:ph idx="14" type="subTitle"/>
          </p:nvPr>
        </p:nvSpPr>
        <p:spPr>
          <a:xfrm>
            <a:off x="6305610" y="1753233"/>
            <a:ext cx="1619700" cy="356700"/>
          </a:xfrm>
          <a:prstGeom prst="rect">
            <a:avLst/>
          </a:prstGeom>
          <a:solidFill>
            <a:schemeClr val="accent1"/>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Mountains of Christmas"/>
              <a:buNone/>
              <a:defRPr sz="2000">
                <a:latin typeface="Dosis"/>
                <a:ea typeface="Dosis"/>
                <a:cs typeface="Dosis"/>
                <a:sym typeface="Dosis"/>
              </a:defRPr>
            </a:lvl1pPr>
            <a:lvl2pPr lvl="1" algn="ctr">
              <a:lnSpc>
                <a:spcPct val="100000"/>
              </a:lnSpc>
              <a:spcBef>
                <a:spcPts val="0"/>
              </a:spcBef>
              <a:spcAft>
                <a:spcPts val="0"/>
              </a:spcAft>
              <a:buSzPts val="2400"/>
              <a:buFont typeface="Mountains of Christmas"/>
              <a:buNone/>
              <a:defRPr b="1" sz="2400">
                <a:latin typeface="Mountains of Christmas"/>
                <a:ea typeface="Mountains of Christmas"/>
                <a:cs typeface="Mountains of Christmas"/>
                <a:sym typeface="Mountains of Christmas"/>
              </a:defRPr>
            </a:lvl2pPr>
            <a:lvl3pPr lvl="2"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3pPr>
            <a:lvl4pPr lvl="3"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4pPr>
            <a:lvl5pPr lvl="4"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5pPr>
            <a:lvl6pPr lvl="5"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6pPr>
            <a:lvl7pPr lvl="6"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7pPr>
            <a:lvl8pPr lvl="7" algn="ctr">
              <a:lnSpc>
                <a:spcPct val="100000"/>
              </a:lnSpc>
              <a:spcBef>
                <a:spcPts val="1600"/>
              </a:spcBef>
              <a:spcAft>
                <a:spcPts val="0"/>
              </a:spcAft>
              <a:buSzPts val="2400"/>
              <a:buFont typeface="Mountains of Christmas"/>
              <a:buNone/>
              <a:defRPr b="1" sz="2400">
                <a:latin typeface="Mountains of Christmas"/>
                <a:ea typeface="Mountains of Christmas"/>
                <a:cs typeface="Mountains of Christmas"/>
                <a:sym typeface="Mountains of Christmas"/>
              </a:defRPr>
            </a:lvl8pPr>
            <a:lvl9pPr lvl="8" algn="ctr">
              <a:lnSpc>
                <a:spcPct val="100000"/>
              </a:lnSpc>
              <a:spcBef>
                <a:spcPts val="1600"/>
              </a:spcBef>
              <a:spcAft>
                <a:spcPts val="1600"/>
              </a:spcAft>
              <a:buSzPts val="2400"/>
              <a:buFont typeface="Mountains of Christmas"/>
              <a:buNone/>
              <a:defRPr b="1" sz="2400">
                <a:latin typeface="Mountains of Christmas"/>
                <a:ea typeface="Mountains of Christmas"/>
                <a:cs typeface="Mountains of Christmas"/>
                <a:sym typeface="Mountains of Christmas"/>
              </a:defRPr>
            </a:lvl9pPr>
          </a:lstStyle>
          <a:p/>
        </p:txBody>
      </p:sp>
      <p:sp>
        <p:nvSpPr>
          <p:cNvPr id="1591" name="Google Shape;1591;p30"/>
          <p:cNvSpPr txBox="1"/>
          <p:nvPr>
            <p:ph idx="15" type="subTitle"/>
          </p:nvPr>
        </p:nvSpPr>
        <p:spPr>
          <a:xfrm>
            <a:off x="6106999" y="2194975"/>
            <a:ext cx="2016900" cy="6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Font typeface="Hind Siliguri Medium"/>
              <a:buNone/>
              <a:defRPr>
                <a:latin typeface="Nunito"/>
                <a:ea typeface="Nunito"/>
                <a:cs typeface="Nunito"/>
                <a:sym typeface="Nunito"/>
              </a:defRPr>
            </a:lvl1pPr>
            <a:lvl2pPr lvl="1"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2pPr>
            <a:lvl3pPr lvl="2"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3pPr>
            <a:lvl4pPr lvl="3"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4pPr>
            <a:lvl5pPr lvl="4"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5pPr>
            <a:lvl6pPr lvl="5"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6pPr>
            <a:lvl7pPr lvl="6"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7pPr>
            <a:lvl8pPr lvl="7"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8pPr>
            <a:lvl9pPr lvl="8" algn="ctr">
              <a:lnSpc>
                <a:spcPct val="100000"/>
              </a:lnSpc>
              <a:spcBef>
                <a:spcPts val="0"/>
              </a:spcBef>
              <a:spcAft>
                <a:spcPts val="0"/>
              </a:spcAft>
              <a:buSzPts val="1600"/>
              <a:buFont typeface="Hind Siliguri Medium"/>
              <a:buNone/>
              <a:defRPr sz="1600">
                <a:latin typeface="Hind Siliguri Medium"/>
                <a:ea typeface="Hind Siliguri Medium"/>
                <a:cs typeface="Hind Siliguri Medium"/>
                <a:sym typeface="Hind Siliguri Medium"/>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92" name="Shape 1592"/>
        <p:cNvGrpSpPr/>
        <p:nvPr/>
      </p:nvGrpSpPr>
      <p:grpSpPr>
        <a:xfrm>
          <a:off x="0" y="0"/>
          <a:ext cx="0" cy="0"/>
          <a:chOff x="0" y="0"/>
          <a:chExt cx="0" cy="0"/>
        </a:xfrm>
      </p:grpSpPr>
      <p:grpSp>
        <p:nvGrpSpPr>
          <p:cNvPr id="1593" name="Google Shape;1593;p31"/>
          <p:cNvGrpSpPr/>
          <p:nvPr/>
        </p:nvGrpSpPr>
        <p:grpSpPr>
          <a:xfrm>
            <a:off x="-31525" y="-228650"/>
            <a:ext cx="9175500" cy="6099300"/>
            <a:chOff x="-31525" y="-228650"/>
            <a:chExt cx="9175500" cy="6099300"/>
          </a:xfrm>
        </p:grpSpPr>
        <p:sp>
          <p:nvSpPr>
            <p:cNvPr id="1594" name="Google Shape;1594;p31"/>
            <p:cNvSpPr/>
            <p:nvPr/>
          </p:nvSpPr>
          <p:spPr>
            <a:xfrm>
              <a:off x="0" y="-228600"/>
              <a:ext cx="9143697" cy="6099216"/>
            </a:xfrm>
            <a:custGeom>
              <a:rect b="b" l="l" r="r" t="t"/>
              <a:pathLst>
                <a:path extrusionOk="0" h="190318" w="285317">
                  <a:moveTo>
                    <a:pt x="0" y="0"/>
                  </a:moveTo>
                  <a:lnTo>
                    <a:pt x="0" y="190317"/>
                  </a:lnTo>
                  <a:lnTo>
                    <a:pt x="285316" y="190317"/>
                  </a:lnTo>
                  <a:lnTo>
                    <a:pt x="285316" y="0"/>
                  </a:lnTo>
                  <a:close/>
                </a:path>
              </a:pathLst>
            </a:custGeom>
            <a:solidFill>
              <a:srgbClr val="0A20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95" name="Google Shape;1595;p31"/>
            <p:cNvGrpSpPr/>
            <p:nvPr/>
          </p:nvGrpSpPr>
          <p:grpSpPr>
            <a:xfrm>
              <a:off x="-10" y="-228620"/>
              <a:ext cx="9143697" cy="6099216"/>
              <a:chOff x="238125" y="471975"/>
              <a:chExt cx="7132925" cy="4757950"/>
            </a:xfrm>
          </p:grpSpPr>
          <p:sp>
            <p:nvSpPr>
              <p:cNvPr id="1596" name="Google Shape;1596;p31"/>
              <p:cNvSpPr/>
              <p:nvPr/>
            </p:nvSpPr>
            <p:spPr>
              <a:xfrm>
                <a:off x="238125" y="471975"/>
                <a:ext cx="7132925" cy="1271425"/>
              </a:xfrm>
              <a:custGeom>
                <a:rect b="b" l="l" r="r" t="t"/>
                <a:pathLst>
                  <a:path extrusionOk="0" h="50857" w="285317">
                    <a:moveTo>
                      <a:pt x="0" y="0"/>
                    </a:moveTo>
                    <a:lnTo>
                      <a:pt x="0" y="32526"/>
                    </a:lnTo>
                    <a:cubicBezTo>
                      <a:pt x="17119" y="33097"/>
                      <a:pt x="33964" y="35379"/>
                      <a:pt x="50512" y="38529"/>
                    </a:cubicBezTo>
                    <a:cubicBezTo>
                      <a:pt x="70758" y="42227"/>
                      <a:pt x="90731" y="46518"/>
                      <a:pt x="110999" y="48504"/>
                    </a:cubicBezTo>
                    <a:cubicBezTo>
                      <a:pt x="124644" y="50149"/>
                      <a:pt x="138299" y="50856"/>
                      <a:pt x="151950" y="50856"/>
                    </a:cubicBezTo>
                    <a:cubicBezTo>
                      <a:pt x="159696" y="50856"/>
                      <a:pt x="167442" y="50629"/>
                      <a:pt x="175184" y="50216"/>
                    </a:cubicBezTo>
                    <a:cubicBezTo>
                      <a:pt x="212275" y="48504"/>
                      <a:pt x="249093" y="42227"/>
                      <a:pt x="285316" y="33393"/>
                    </a:cubicBezTo>
                    <a:lnTo>
                      <a:pt x="285316" y="3424"/>
                    </a:lnTo>
                    <a:cubicBezTo>
                      <a:pt x="279610" y="5432"/>
                      <a:pt x="273904" y="7144"/>
                      <a:pt x="268197" y="8856"/>
                    </a:cubicBezTo>
                    <a:cubicBezTo>
                      <a:pt x="249093" y="13992"/>
                      <a:pt x="229394" y="17690"/>
                      <a:pt x="209719" y="19972"/>
                    </a:cubicBezTo>
                    <a:cubicBezTo>
                      <a:pt x="197328" y="21430"/>
                      <a:pt x="184936" y="22310"/>
                      <a:pt x="172467" y="22310"/>
                    </a:cubicBezTo>
                    <a:cubicBezTo>
                      <a:pt x="165414" y="22310"/>
                      <a:pt x="158335" y="22029"/>
                      <a:pt x="151218" y="21410"/>
                    </a:cubicBezTo>
                    <a:cubicBezTo>
                      <a:pt x="122412" y="18557"/>
                      <a:pt x="94451" y="10842"/>
                      <a:pt x="6763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31"/>
              <p:cNvSpPr/>
              <p:nvPr/>
            </p:nvSpPr>
            <p:spPr>
              <a:xfrm>
                <a:off x="238125" y="3786525"/>
                <a:ext cx="7132925" cy="1443400"/>
              </a:xfrm>
              <a:custGeom>
                <a:rect b="b" l="l" r="r" t="t"/>
                <a:pathLst>
                  <a:path extrusionOk="0" h="57736" w="285317">
                    <a:moveTo>
                      <a:pt x="162030" y="0"/>
                    </a:moveTo>
                    <a:cubicBezTo>
                      <a:pt x="153770" y="0"/>
                      <a:pt x="145502" y="473"/>
                      <a:pt x="137249" y="1813"/>
                    </a:cubicBezTo>
                    <a:cubicBezTo>
                      <a:pt x="126977" y="3525"/>
                      <a:pt x="116980" y="6081"/>
                      <a:pt x="106708" y="8364"/>
                    </a:cubicBezTo>
                    <a:cubicBezTo>
                      <a:pt x="86166" y="13226"/>
                      <a:pt x="65349" y="16923"/>
                      <a:pt x="44235" y="17220"/>
                    </a:cubicBezTo>
                    <a:cubicBezTo>
                      <a:pt x="42786" y="17247"/>
                      <a:pt x="41336" y="17260"/>
                      <a:pt x="39887" y="17260"/>
                    </a:cubicBezTo>
                    <a:cubicBezTo>
                      <a:pt x="26503" y="17260"/>
                      <a:pt x="13140" y="16130"/>
                      <a:pt x="0" y="14070"/>
                    </a:cubicBezTo>
                    <a:lnTo>
                      <a:pt x="0" y="43173"/>
                    </a:lnTo>
                    <a:cubicBezTo>
                      <a:pt x="15133" y="40890"/>
                      <a:pt x="30244" y="38037"/>
                      <a:pt x="45080" y="35184"/>
                    </a:cubicBezTo>
                    <a:cubicBezTo>
                      <a:pt x="67631" y="31189"/>
                      <a:pt x="90160" y="27492"/>
                      <a:pt x="112985" y="26350"/>
                    </a:cubicBezTo>
                    <a:cubicBezTo>
                      <a:pt x="118569" y="25989"/>
                      <a:pt x="124189" y="25791"/>
                      <a:pt x="129817" y="25791"/>
                    </a:cubicBezTo>
                    <a:cubicBezTo>
                      <a:pt x="146622" y="25791"/>
                      <a:pt x="163506" y="27560"/>
                      <a:pt x="179749" y="32057"/>
                    </a:cubicBezTo>
                    <a:cubicBezTo>
                      <a:pt x="200292" y="37763"/>
                      <a:pt x="219420" y="47738"/>
                      <a:pt x="239392" y="55156"/>
                    </a:cubicBezTo>
                    <a:cubicBezTo>
                      <a:pt x="242245" y="56023"/>
                      <a:pt x="244801" y="56868"/>
                      <a:pt x="247655" y="57735"/>
                    </a:cubicBezTo>
                    <a:lnTo>
                      <a:pt x="283034" y="57735"/>
                    </a:lnTo>
                    <a:cubicBezTo>
                      <a:pt x="283901" y="57438"/>
                      <a:pt x="284472" y="57164"/>
                      <a:pt x="285316" y="56868"/>
                    </a:cubicBezTo>
                    <a:lnTo>
                      <a:pt x="285316" y="23771"/>
                    </a:lnTo>
                    <a:cubicBezTo>
                      <a:pt x="267056" y="19503"/>
                      <a:pt x="249093" y="14367"/>
                      <a:pt x="230832" y="9802"/>
                    </a:cubicBezTo>
                    <a:cubicBezTo>
                      <a:pt x="210563" y="4940"/>
                      <a:pt x="189747" y="946"/>
                      <a:pt x="168907" y="101"/>
                    </a:cubicBezTo>
                    <a:cubicBezTo>
                      <a:pt x="166616" y="37"/>
                      <a:pt x="164323" y="0"/>
                      <a:pt x="162030"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31"/>
              <p:cNvSpPr/>
              <p:nvPr/>
            </p:nvSpPr>
            <p:spPr>
              <a:xfrm>
                <a:off x="238125" y="2457100"/>
                <a:ext cx="7132925" cy="1306725"/>
              </a:xfrm>
              <a:custGeom>
                <a:rect b="b" l="l" r="r" t="t"/>
                <a:pathLst>
                  <a:path extrusionOk="0" h="52269" w="285317">
                    <a:moveTo>
                      <a:pt x="192964" y="1"/>
                    </a:moveTo>
                    <a:cubicBezTo>
                      <a:pt x="189513" y="1"/>
                      <a:pt x="186058" y="73"/>
                      <a:pt x="182602" y="210"/>
                    </a:cubicBezTo>
                    <a:cubicBezTo>
                      <a:pt x="159777" y="1054"/>
                      <a:pt x="137249" y="4478"/>
                      <a:pt x="114994" y="8198"/>
                    </a:cubicBezTo>
                    <a:cubicBezTo>
                      <a:pt x="92739" y="11622"/>
                      <a:pt x="70758" y="15617"/>
                      <a:pt x="48504" y="16758"/>
                    </a:cubicBezTo>
                    <a:cubicBezTo>
                      <a:pt x="42364" y="16973"/>
                      <a:pt x="36264" y="17065"/>
                      <a:pt x="30172" y="17065"/>
                    </a:cubicBezTo>
                    <a:cubicBezTo>
                      <a:pt x="20138" y="17065"/>
                      <a:pt x="10126" y="16816"/>
                      <a:pt x="0" y="16461"/>
                    </a:cubicBezTo>
                    <a:lnTo>
                      <a:pt x="0" y="51840"/>
                    </a:lnTo>
                    <a:cubicBezTo>
                      <a:pt x="5855" y="52126"/>
                      <a:pt x="11704" y="52268"/>
                      <a:pt x="17553" y="52268"/>
                    </a:cubicBezTo>
                    <a:cubicBezTo>
                      <a:pt x="23402" y="52268"/>
                      <a:pt x="29251" y="52126"/>
                      <a:pt x="35105" y="51840"/>
                    </a:cubicBezTo>
                    <a:cubicBezTo>
                      <a:pt x="55922" y="50699"/>
                      <a:pt x="76465" y="47572"/>
                      <a:pt x="96734" y="43007"/>
                    </a:cubicBezTo>
                    <a:cubicBezTo>
                      <a:pt x="117550" y="38442"/>
                      <a:pt x="137522" y="31868"/>
                      <a:pt x="158065" y="27303"/>
                    </a:cubicBezTo>
                    <a:cubicBezTo>
                      <a:pt x="171879" y="24192"/>
                      <a:pt x="185681" y="22279"/>
                      <a:pt x="199575" y="22279"/>
                    </a:cubicBezTo>
                    <a:cubicBezTo>
                      <a:pt x="206067" y="22279"/>
                      <a:pt x="212580" y="22697"/>
                      <a:pt x="219123" y="23605"/>
                    </a:cubicBezTo>
                    <a:cubicBezTo>
                      <a:pt x="239392" y="26162"/>
                      <a:pt x="259067" y="32439"/>
                      <a:pt x="277898" y="39857"/>
                    </a:cubicBezTo>
                    <a:cubicBezTo>
                      <a:pt x="278195" y="39857"/>
                      <a:pt x="278469" y="40154"/>
                      <a:pt x="278469" y="40428"/>
                    </a:cubicBezTo>
                    <a:cubicBezTo>
                      <a:pt x="280751" y="40998"/>
                      <a:pt x="283034" y="41569"/>
                      <a:pt x="285316" y="42436"/>
                    </a:cubicBezTo>
                    <a:lnTo>
                      <a:pt x="285316" y="20752"/>
                    </a:lnTo>
                    <a:cubicBezTo>
                      <a:pt x="272762" y="16758"/>
                      <a:pt x="260208" y="11896"/>
                      <a:pt x="247655" y="7628"/>
                    </a:cubicBezTo>
                    <a:cubicBezTo>
                      <a:pt x="229860" y="2087"/>
                      <a:pt x="211466" y="1"/>
                      <a:pt x="192964"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99" name="Google Shape;1599;p31"/>
            <p:cNvSpPr/>
            <p:nvPr/>
          </p:nvSpPr>
          <p:spPr>
            <a:xfrm>
              <a:off x="-31525" y="-228650"/>
              <a:ext cx="9175500" cy="6099300"/>
            </a:xfrm>
            <a:prstGeom prst="rect">
              <a:avLst/>
            </a:prstGeom>
            <a:solidFill>
              <a:srgbClr val="000000">
                <a:alpha val="5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00" name="Google Shape;1600;p31"/>
            <p:cNvGrpSpPr/>
            <p:nvPr/>
          </p:nvGrpSpPr>
          <p:grpSpPr>
            <a:xfrm>
              <a:off x="201120" y="-173787"/>
              <a:ext cx="8824055" cy="6026084"/>
              <a:chOff x="395025" y="514750"/>
              <a:chExt cx="6883575" cy="4700900"/>
            </a:xfrm>
          </p:grpSpPr>
          <p:sp>
            <p:nvSpPr>
              <p:cNvPr id="1601" name="Google Shape;1601;p31"/>
              <p:cNvSpPr/>
              <p:nvPr/>
            </p:nvSpPr>
            <p:spPr>
              <a:xfrm>
                <a:off x="523425" y="864550"/>
                <a:ext cx="35975" cy="28575"/>
              </a:xfrm>
              <a:custGeom>
                <a:rect b="b" l="l" r="r" t="t"/>
                <a:pathLst>
                  <a:path extrusionOk="0" h="1143"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31"/>
              <p:cNvSpPr/>
              <p:nvPr/>
            </p:nvSpPr>
            <p:spPr>
              <a:xfrm>
                <a:off x="1992800" y="1170975"/>
                <a:ext cx="42825" cy="28575"/>
              </a:xfrm>
              <a:custGeom>
                <a:rect b="b" l="l" r="r" t="t"/>
                <a:pathLst>
                  <a:path extrusionOk="0" h="1143" w="1713">
                    <a:moveTo>
                      <a:pt x="868" y="1"/>
                    </a:moveTo>
                    <a:cubicBezTo>
                      <a:pt x="1" y="1"/>
                      <a:pt x="1" y="1142"/>
                      <a:pt x="868" y="1142"/>
                    </a:cubicBezTo>
                    <a:cubicBezTo>
                      <a:pt x="1713" y="1142"/>
                      <a:pt x="1713"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31"/>
              <p:cNvSpPr/>
              <p:nvPr/>
            </p:nvSpPr>
            <p:spPr>
              <a:xfrm>
                <a:off x="1187075" y="2854350"/>
                <a:ext cx="35400" cy="28550"/>
              </a:xfrm>
              <a:custGeom>
                <a:rect b="b" l="l" r="r" t="t"/>
                <a:pathLst>
                  <a:path extrusionOk="0" h="1142" w="1416">
                    <a:moveTo>
                      <a:pt x="845" y="0"/>
                    </a:moveTo>
                    <a:cubicBezTo>
                      <a:pt x="0" y="0"/>
                      <a:pt x="0"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31"/>
              <p:cNvSpPr/>
              <p:nvPr/>
            </p:nvSpPr>
            <p:spPr>
              <a:xfrm>
                <a:off x="2149725" y="351800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31"/>
              <p:cNvSpPr/>
              <p:nvPr/>
            </p:nvSpPr>
            <p:spPr>
              <a:xfrm>
                <a:off x="6337025" y="1598950"/>
                <a:ext cx="35425" cy="28575"/>
              </a:xfrm>
              <a:custGeom>
                <a:rect b="b" l="l" r="r" t="t"/>
                <a:pathLst>
                  <a:path extrusionOk="0" h="1143" w="1417">
                    <a:moveTo>
                      <a:pt x="845" y="1"/>
                    </a:moveTo>
                    <a:cubicBezTo>
                      <a:pt x="1" y="1"/>
                      <a:pt x="1" y="1142"/>
                      <a:pt x="845" y="1142"/>
                    </a:cubicBezTo>
                    <a:cubicBezTo>
                      <a:pt x="1416" y="1142"/>
                      <a:pt x="1416"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31"/>
              <p:cNvSpPr/>
              <p:nvPr/>
            </p:nvSpPr>
            <p:spPr>
              <a:xfrm>
                <a:off x="6586400" y="2562175"/>
                <a:ext cx="35975" cy="28575"/>
              </a:xfrm>
              <a:custGeom>
                <a:rect b="b" l="l" r="r" t="t"/>
                <a:pathLst>
                  <a:path extrusionOk="0" h="1143" w="1439">
                    <a:moveTo>
                      <a:pt x="868" y="1"/>
                    </a:moveTo>
                    <a:cubicBezTo>
                      <a:pt x="1" y="1"/>
                      <a:pt x="1" y="1142"/>
                      <a:pt x="868" y="1142"/>
                    </a:cubicBezTo>
                    <a:cubicBezTo>
                      <a:pt x="1439" y="1142"/>
                      <a:pt x="1439" y="1"/>
                      <a:pt x="86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31"/>
              <p:cNvSpPr/>
              <p:nvPr/>
            </p:nvSpPr>
            <p:spPr>
              <a:xfrm>
                <a:off x="5002900" y="2191275"/>
                <a:ext cx="35975" cy="28550"/>
              </a:xfrm>
              <a:custGeom>
                <a:rect b="b" l="l" r="r" t="t"/>
                <a:pathLst>
                  <a:path extrusionOk="0" h="1142"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31"/>
              <p:cNvSpPr/>
              <p:nvPr/>
            </p:nvSpPr>
            <p:spPr>
              <a:xfrm>
                <a:off x="3661900" y="1649175"/>
                <a:ext cx="35975" cy="28550"/>
              </a:xfrm>
              <a:custGeom>
                <a:rect b="b" l="l" r="r" t="t"/>
                <a:pathLst>
                  <a:path extrusionOk="0" h="1142" w="1439">
                    <a:moveTo>
                      <a:pt x="571" y="1"/>
                    </a:moveTo>
                    <a:cubicBezTo>
                      <a:pt x="1" y="1"/>
                      <a:pt x="1" y="1142"/>
                      <a:pt x="571" y="1142"/>
                    </a:cubicBezTo>
                    <a:cubicBezTo>
                      <a:pt x="1439" y="1142"/>
                      <a:pt x="1439"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31"/>
              <p:cNvSpPr/>
              <p:nvPr/>
            </p:nvSpPr>
            <p:spPr>
              <a:xfrm>
                <a:off x="3619100" y="34107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31"/>
              <p:cNvSpPr/>
              <p:nvPr/>
            </p:nvSpPr>
            <p:spPr>
              <a:xfrm>
                <a:off x="744825" y="4794500"/>
                <a:ext cx="35425" cy="28550"/>
              </a:xfrm>
              <a:custGeom>
                <a:rect b="b" l="l" r="r" t="t"/>
                <a:pathLst>
                  <a:path extrusionOk="0" h="1142" w="1417">
                    <a:moveTo>
                      <a:pt x="572" y="0"/>
                    </a:moveTo>
                    <a:cubicBezTo>
                      <a:pt x="1" y="0"/>
                      <a:pt x="1" y="1142"/>
                      <a:pt x="572" y="1142"/>
                    </a:cubicBezTo>
                    <a:cubicBezTo>
                      <a:pt x="1416" y="1142"/>
                      <a:pt x="1416"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31"/>
              <p:cNvSpPr/>
              <p:nvPr/>
            </p:nvSpPr>
            <p:spPr>
              <a:xfrm>
                <a:off x="3833100" y="4930300"/>
                <a:ext cx="35975" cy="28575"/>
              </a:xfrm>
              <a:custGeom>
                <a:rect b="b" l="l" r="r" t="t"/>
                <a:pathLst>
                  <a:path extrusionOk="0" h="1143" w="1439">
                    <a:moveTo>
                      <a:pt x="571" y="1"/>
                    </a:moveTo>
                    <a:cubicBezTo>
                      <a:pt x="0" y="1"/>
                      <a:pt x="0" y="1142"/>
                      <a:pt x="571" y="1142"/>
                    </a:cubicBezTo>
                    <a:cubicBezTo>
                      <a:pt x="1438" y="1142"/>
                      <a:pt x="143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31"/>
              <p:cNvSpPr/>
              <p:nvPr/>
            </p:nvSpPr>
            <p:spPr>
              <a:xfrm>
                <a:off x="5430875" y="3396450"/>
                <a:ext cx="35975" cy="28550"/>
              </a:xfrm>
              <a:custGeom>
                <a:rect b="b" l="l" r="r" t="t"/>
                <a:pathLst>
                  <a:path extrusionOk="0" h="1142" w="1439">
                    <a:moveTo>
                      <a:pt x="868" y="0"/>
                    </a:moveTo>
                    <a:cubicBezTo>
                      <a:pt x="0" y="0"/>
                      <a:pt x="0" y="1142"/>
                      <a:pt x="868" y="1142"/>
                    </a:cubicBezTo>
                    <a:cubicBezTo>
                      <a:pt x="1438" y="1142"/>
                      <a:pt x="1438"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31"/>
              <p:cNvSpPr/>
              <p:nvPr/>
            </p:nvSpPr>
            <p:spPr>
              <a:xfrm>
                <a:off x="6586400" y="5072975"/>
                <a:ext cx="35975" cy="28550"/>
              </a:xfrm>
              <a:custGeom>
                <a:rect b="b" l="l" r="r" t="t"/>
                <a:pathLst>
                  <a:path extrusionOk="0" h="1142" w="1439">
                    <a:moveTo>
                      <a:pt x="868" y="0"/>
                    </a:moveTo>
                    <a:cubicBezTo>
                      <a:pt x="1" y="0"/>
                      <a:pt x="1" y="1141"/>
                      <a:pt x="868" y="1141"/>
                    </a:cubicBezTo>
                    <a:cubicBezTo>
                      <a:pt x="1439" y="1141"/>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31"/>
              <p:cNvSpPr/>
              <p:nvPr/>
            </p:nvSpPr>
            <p:spPr>
              <a:xfrm>
                <a:off x="6843175" y="3367925"/>
                <a:ext cx="35975" cy="28550"/>
              </a:xfrm>
              <a:custGeom>
                <a:rect b="b" l="l" r="r" t="t"/>
                <a:pathLst>
                  <a:path extrusionOk="0" h="1142" w="1439">
                    <a:moveTo>
                      <a:pt x="572" y="0"/>
                    </a:moveTo>
                    <a:cubicBezTo>
                      <a:pt x="1" y="0"/>
                      <a:pt x="1" y="1141"/>
                      <a:pt x="572" y="1141"/>
                    </a:cubicBezTo>
                    <a:cubicBezTo>
                      <a:pt x="1439" y="1141"/>
                      <a:pt x="1439"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31"/>
              <p:cNvSpPr/>
              <p:nvPr/>
            </p:nvSpPr>
            <p:spPr>
              <a:xfrm>
                <a:off x="4610875" y="3738825"/>
                <a:ext cx="35400" cy="28550"/>
              </a:xfrm>
              <a:custGeom>
                <a:rect b="b" l="l" r="r" t="t"/>
                <a:pathLst>
                  <a:path extrusionOk="0" h="1142" w="1416">
                    <a:moveTo>
                      <a:pt x="845" y="1"/>
                    </a:moveTo>
                    <a:cubicBezTo>
                      <a:pt x="0" y="1"/>
                      <a:pt x="0" y="1142"/>
                      <a:pt x="845" y="1142"/>
                    </a:cubicBezTo>
                    <a:cubicBezTo>
                      <a:pt x="1415" y="1142"/>
                      <a:pt x="1415" y="1"/>
                      <a:pt x="84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31"/>
              <p:cNvSpPr/>
              <p:nvPr/>
            </p:nvSpPr>
            <p:spPr>
              <a:xfrm>
                <a:off x="5324150" y="964425"/>
                <a:ext cx="35425" cy="28550"/>
              </a:xfrm>
              <a:custGeom>
                <a:rect b="b" l="l" r="r" t="t"/>
                <a:pathLst>
                  <a:path extrusionOk="0" h="1142" w="1417">
                    <a:moveTo>
                      <a:pt x="845" y="0"/>
                    </a:moveTo>
                    <a:cubicBezTo>
                      <a:pt x="1" y="0"/>
                      <a:pt x="1" y="1141"/>
                      <a:pt x="845" y="1141"/>
                    </a:cubicBezTo>
                    <a:cubicBezTo>
                      <a:pt x="1416" y="1141"/>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31"/>
              <p:cNvSpPr/>
              <p:nvPr/>
            </p:nvSpPr>
            <p:spPr>
              <a:xfrm>
                <a:off x="3148350" y="807500"/>
                <a:ext cx="42800" cy="28550"/>
              </a:xfrm>
              <a:custGeom>
                <a:rect b="b" l="l" r="r" t="t"/>
                <a:pathLst>
                  <a:path extrusionOk="0" h="1142" w="1712">
                    <a:moveTo>
                      <a:pt x="867" y="0"/>
                    </a:moveTo>
                    <a:cubicBezTo>
                      <a:pt x="0" y="0"/>
                      <a:pt x="0" y="1142"/>
                      <a:pt x="867" y="1142"/>
                    </a:cubicBezTo>
                    <a:cubicBezTo>
                      <a:pt x="1438" y="1142"/>
                      <a:pt x="1712" y="0"/>
                      <a:pt x="86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31"/>
              <p:cNvSpPr/>
              <p:nvPr/>
            </p:nvSpPr>
            <p:spPr>
              <a:xfrm>
                <a:off x="2534900" y="2355050"/>
                <a:ext cx="35975" cy="28550"/>
              </a:xfrm>
              <a:custGeom>
                <a:rect b="b" l="l" r="r" t="t"/>
                <a:pathLst>
                  <a:path extrusionOk="0" h="1142" w="1439">
                    <a:moveTo>
                      <a:pt x="868" y="0"/>
                    </a:moveTo>
                    <a:cubicBezTo>
                      <a:pt x="1" y="0"/>
                      <a:pt x="1" y="1142"/>
                      <a:pt x="868" y="1142"/>
                    </a:cubicBezTo>
                    <a:cubicBezTo>
                      <a:pt x="1439" y="1142"/>
                      <a:pt x="1439" y="0"/>
                      <a:pt x="86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31"/>
              <p:cNvSpPr/>
              <p:nvPr/>
            </p:nvSpPr>
            <p:spPr>
              <a:xfrm>
                <a:off x="466375" y="2191275"/>
                <a:ext cx="35975" cy="28550"/>
              </a:xfrm>
              <a:custGeom>
                <a:rect b="b" l="l" r="r" t="t"/>
                <a:pathLst>
                  <a:path extrusionOk="0" h="1142" w="1439">
                    <a:moveTo>
                      <a:pt x="867" y="1"/>
                    </a:moveTo>
                    <a:cubicBezTo>
                      <a:pt x="0" y="1"/>
                      <a:pt x="0" y="1142"/>
                      <a:pt x="867" y="1142"/>
                    </a:cubicBezTo>
                    <a:cubicBezTo>
                      <a:pt x="1438" y="1142"/>
                      <a:pt x="1438" y="1"/>
                      <a:pt x="86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31"/>
              <p:cNvSpPr/>
              <p:nvPr/>
            </p:nvSpPr>
            <p:spPr>
              <a:xfrm>
                <a:off x="616450" y="3931700"/>
                <a:ext cx="35400" cy="28550"/>
              </a:xfrm>
              <a:custGeom>
                <a:rect b="b" l="l" r="r" t="t"/>
                <a:pathLst>
                  <a:path extrusionOk="0" h="1142" w="1416">
                    <a:moveTo>
                      <a:pt x="571" y="1"/>
                    </a:moveTo>
                    <a:cubicBezTo>
                      <a:pt x="0" y="1"/>
                      <a:pt x="0" y="1142"/>
                      <a:pt x="571" y="1142"/>
                    </a:cubicBezTo>
                    <a:cubicBezTo>
                      <a:pt x="1415" y="1142"/>
                      <a:pt x="141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31"/>
              <p:cNvSpPr/>
              <p:nvPr/>
            </p:nvSpPr>
            <p:spPr>
              <a:xfrm>
                <a:off x="2185675" y="4830450"/>
                <a:ext cx="35400" cy="28550"/>
              </a:xfrm>
              <a:custGeom>
                <a:rect b="b" l="l" r="r" t="t"/>
                <a:pathLst>
                  <a:path extrusionOk="0" h="1142" w="1416">
                    <a:moveTo>
                      <a:pt x="845" y="0"/>
                    </a:moveTo>
                    <a:cubicBezTo>
                      <a:pt x="1" y="0"/>
                      <a:pt x="1" y="1142"/>
                      <a:pt x="845" y="1142"/>
                    </a:cubicBezTo>
                    <a:cubicBezTo>
                      <a:pt x="1416" y="1142"/>
                      <a:pt x="1416"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31"/>
              <p:cNvSpPr/>
              <p:nvPr/>
            </p:nvSpPr>
            <p:spPr>
              <a:xfrm>
                <a:off x="7028650" y="700225"/>
                <a:ext cx="35975" cy="28550"/>
              </a:xfrm>
              <a:custGeom>
                <a:rect b="b" l="l" r="r" t="t"/>
                <a:pathLst>
                  <a:path extrusionOk="0" h="1142" w="1439">
                    <a:moveTo>
                      <a:pt x="571" y="0"/>
                    </a:moveTo>
                    <a:cubicBezTo>
                      <a:pt x="0" y="0"/>
                      <a:pt x="0" y="1141"/>
                      <a:pt x="571" y="1141"/>
                    </a:cubicBezTo>
                    <a:cubicBezTo>
                      <a:pt x="1438" y="1141"/>
                      <a:pt x="143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31"/>
              <p:cNvSpPr/>
              <p:nvPr/>
            </p:nvSpPr>
            <p:spPr>
              <a:xfrm>
                <a:off x="1308050" y="671675"/>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31"/>
              <p:cNvSpPr/>
              <p:nvPr/>
            </p:nvSpPr>
            <p:spPr>
              <a:xfrm>
                <a:off x="502325" y="2761900"/>
                <a:ext cx="78200" cy="57100"/>
              </a:xfrm>
              <a:custGeom>
                <a:rect b="b" l="l" r="r" t="t"/>
                <a:pathLst>
                  <a:path extrusionOk="0" h="2284" w="3128">
                    <a:moveTo>
                      <a:pt x="1415" y="1"/>
                    </a:moveTo>
                    <a:cubicBezTo>
                      <a:pt x="0" y="1"/>
                      <a:pt x="0" y="2283"/>
                      <a:pt x="1415" y="2283"/>
                    </a:cubicBezTo>
                    <a:cubicBezTo>
                      <a:pt x="3127" y="2283"/>
                      <a:pt x="3127"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31"/>
              <p:cNvSpPr/>
              <p:nvPr/>
            </p:nvSpPr>
            <p:spPr>
              <a:xfrm>
                <a:off x="2663300" y="2911400"/>
                <a:ext cx="78775" cy="57100"/>
              </a:xfrm>
              <a:custGeom>
                <a:rect b="b" l="l" r="r" t="t"/>
                <a:pathLst>
                  <a:path extrusionOk="0" h="2284" w="3151">
                    <a:moveTo>
                      <a:pt x="1439" y="1"/>
                    </a:moveTo>
                    <a:cubicBezTo>
                      <a:pt x="1" y="1"/>
                      <a:pt x="1" y="2284"/>
                      <a:pt x="1439" y="2284"/>
                    </a:cubicBezTo>
                    <a:cubicBezTo>
                      <a:pt x="3150" y="2284"/>
                      <a:pt x="3150" y="1"/>
                      <a:pt x="1439"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31"/>
              <p:cNvSpPr/>
              <p:nvPr/>
            </p:nvSpPr>
            <p:spPr>
              <a:xfrm>
                <a:off x="4853400" y="728750"/>
                <a:ext cx="71350" cy="57075"/>
              </a:xfrm>
              <a:custGeom>
                <a:rect b="b" l="l" r="r" t="t"/>
                <a:pathLst>
                  <a:path extrusionOk="0" h="2283" w="2854">
                    <a:moveTo>
                      <a:pt x="1415" y="0"/>
                    </a:moveTo>
                    <a:cubicBezTo>
                      <a:pt x="0" y="0"/>
                      <a:pt x="0" y="2283"/>
                      <a:pt x="1415" y="2283"/>
                    </a:cubicBezTo>
                    <a:cubicBezTo>
                      <a:pt x="2853" y="2283"/>
                      <a:pt x="2853"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31"/>
              <p:cNvSpPr/>
              <p:nvPr/>
            </p:nvSpPr>
            <p:spPr>
              <a:xfrm>
                <a:off x="7107400" y="1520775"/>
                <a:ext cx="71350" cy="57100"/>
              </a:xfrm>
              <a:custGeom>
                <a:rect b="b" l="l" r="r" t="t"/>
                <a:pathLst>
                  <a:path extrusionOk="0" h="2284" w="2854">
                    <a:moveTo>
                      <a:pt x="1415" y="1"/>
                    </a:moveTo>
                    <a:cubicBezTo>
                      <a:pt x="0" y="1"/>
                      <a:pt x="0" y="2283"/>
                      <a:pt x="1415" y="2283"/>
                    </a:cubicBezTo>
                    <a:cubicBezTo>
                      <a:pt x="2853" y="2283"/>
                      <a:pt x="2853" y="1"/>
                      <a:pt x="141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31"/>
              <p:cNvSpPr/>
              <p:nvPr/>
            </p:nvSpPr>
            <p:spPr>
              <a:xfrm>
                <a:off x="6793550" y="42524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31"/>
              <p:cNvSpPr/>
              <p:nvPr/>
            </p:nvSpPr>
            <p:spPr>
              <a:xfrm>
                <a:off x="4839125" y="3054075"/>
                <a:ext cx="71350" cy="57075"/>
              </a:xfrm>
              <a:custGeom>
                <a:rect b="b" l="l" r="r" t="t"/>
                <a:pathLst>
                  <a:path extrusionOk="0" h="2283" w="2854">
                    <a:moveTo>
                      <a:pt x="1416" y="0"/>
                    </a:moveTo>
                    <a:cubicBezTo>
                      <a:pt x="0" y="0"/>
                      <a:pt x="0" y="2283"/>
                      <a:pt x="1416" y="2283"/>
                    </a:cubicBezTo>
                    <a:cubicBezTo>
                      <a:pt x="2854" y="2283"/>
                      <a:pt x="2854" y="0"/>
                      <a:pt x="1416"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31"/>
              <p:cNvSpPr/>
              <p:nvPr/>
            </p:nvSpPr>
            <p:spPr>
              <a:xfrm>
                <a:off x="2927500" y="4466375"/>
                <a:ext cx="71350" cy="57100"/>
              </a:xfrm>
              <a:custGeom>
                <a:rect b="b" l="l" r="r" t="t"/>
                <a:pathLst>
                  <a:path extrusionOk="0" h="2284" w="2854">
                    <a:moveTo>
                      <a:pt x="1416" y="1"/>
                    </a:moveTo>
                    <a:cubicBezTo>
                      <a:pt x="1" y="1"/>
                      <a:pt x="1" y="2283"/>
                      <a:pt x="1416" y="2283"/>
                    </a:cubicBezTo>
                    <a:cubicBezTo>
                      <a:pt x="2854" y="2283"/>
                      <a:pt x="2854" y="1"/>
                      <a:pt x="1416"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31"/>
              <p:cNvSpPr/>
              <p:nvPr/>
            </p:nvSpPr>
            <p:spPr>
              <a:xfrm>
                <a:off x="1401050" y="4181075"/>
                <a:ext cx="78225" cy="57075"/>
              </a:xfrm>
              <a:custGeom>
                <a:rect b="b" l="l" r="r" t="t"/>
                <a:pathLst>
                  <a:path extrusionOk="0" h="2283" w="3129">
                    <a:moveTo>
                      <a:pt x="1713" y="0"/>
                    </a:moveTo>
                    <a:cubicBezTo>
                      <a:pt x="1" y="0"/>
                      <a:pt x="1" y="2283"/>
                      <a:pt x="1713" y="2283"/>
                    </a:cubicBezTo>
                    <a:cubicBezTo>
                      <a:pt x="3128" y="2283"/>
                      <a:pt x="3128" y="0"/>
                      <a:pt x="1713"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31"/>
              <p:cNvSpPr/>
              <p:nvPr/>
            </p:nvSpPr>
            <p:spPr>
              <a:xfrm>
                <a:off x="1543725" y="1934500"/>
                <a:ext cx="78200" cy="57075"/>
              </a:xfrm>
              <a:custGeom>
                <a:rect b="b" l="l" r="r" t="t"/>
                <a:pathLst>
                  <a:path extrusionOk="0" h="2283" w="3128">
                    <a:moveTo>
                      <a:pt x="1415" y="0"/>
                    </a:moveTo>
                    <a:cubicBezTo>
                      <a:pt x="0" y="0"/>
                      <a:pt x="0" y="2283"/>
                      <a:pt x="1415" y="2283"/>
                    </a:cubicBezTo>
                    <a:cubicBezTo>
                      <a:pt x="3127" y="2283"/>
                      <a:pt x="3127" y="0"/>
                      <a:pt x="141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31"/>
              <p:cNvSpPr/>
              <p:nvPr/>
            </p:nvSpPr>
            <p:spPr>
              <a:xfrm>
                <a:off x="3990025" y="2269450"/>
                <a:ext cx="71350" cy="57100"/>
              </a:xfrm>
              <a:custGeom>
                <a:rect b="b" l="l" r="r" t="t"/>
                <a:pathLst>
                  <a:path extrusionOk="0" h="2284" w="2854">
                    <a:moveTo>
                      <a:pt x="1438" y="1"/>
                    </a:moveTo>
                    <a:cubicBezTo>
                      <a:pt x="0" y="1"/>
                      <a:pt x="0" y="2283"/>
                      <a:pt x="1438" y="2283"/>
                    </a:cubicBezTo>
                    <a:cubicBezTo>
                      <a:pt x="2854" y="2283"/>
                      <a:pt x="2854" y="1"/>
                      <a:pt x="143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31"/>
              <p:cNvSpPr/>
              <p:nvPr/>
            </p:nvSpPr>
            <p:spPr>
              <a:xfrm>
                <a:off x="395025" y="514750"/>
                <a:ext cx="21725" cy="14300"/>
              </a:xfrm>
              <a:custGeom>
                <a:rect b="b" l="l" r="r" t="t"/>
                <a:pathLst>
                  <a:path extrusionOk="0" h="572" w="869">
                    <a:moveTo>
                      <a:pt x="572" y="1"/>
                    </a:moveTo>
                    <a:cubicBezTo>
                      <a:pt x="1" y="1"/>
                      <a:pt x="1" y="572"/>
                      <a:pt x="572" y="572"/>
                    </a:cubicBezTo>
                    <a:cubicBezTo>
                      <a:pt x="868" y="572"/>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31"/>
              <p:cNvSpPr/>
              <p:nvPr/>
            </p:nvSpPr>
            <p:spPr>
              <a:xfrm>
                <a:off x="1094050" y="1399250"/>
                <a:ext cx="14300" cy="14275"/>
              </a:xfrm>
              <a:custGeom>
                <a:rect b="b" l="l" r="r" t="t"/>
                <a:pathLst>
                  <a:path extrusionOk="0" h="571" w="572">
                    <a:moveTo>
                      <a:pt x="298" y="0"/>
                    </a:moveTo>
                    <a:cubicBezTo>
                      <a:pt x="1" y="0"/>
                      <a:pt x="1" y="571"/>
                      <a:pt x="298" y="571"/>
                    </a:cubicBezTo>
                    <a:cubicBezTo>
                      <a:pt x="572" y="571"/>
                      <a:pt x="572"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31"/>
              <p:cNvSpPr/>
              <p:nvPr/>
            </p:nvSpPr>
            <p:spPr>
              <a:xfrm>
                <a:off x="630700" y="152762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31"/>
              <p:cNvSpPr/>
              <p:nvPr/>
            </p:nvSpPr>
            <p:spPr>
              <a:xfrm>
                <a:off x="987350" y="125657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31"/>
              <p:cNvSpPr/>
              <p:nvPr/>
            </p:nvSpPr>
            <p:spPr>
              <a:xfrm>
                <a:off x="1778825" y="6716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31"/>
              <p:cNvSpPr/>
              <p:nvPr/>
            </p:nvSpPr>
            <p:spPr>
              <a:xfrm>
                <a:off x="1429600" y="1541900"/>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31"/>
              <p:cNvSpPr/>
              <p:nvPr/>
            </p:nvSpPr>
            <p:spPr>
              <a:xfrm>
                <a:off x="1550575" y="16063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31"/>
              <p:cNvSpPr/>
              <p:nvPr/>
            </p:nvSpPr>
            <p:spPr>
              <a:xfrm>
                <a:off x="2642200" y="13496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31"/>
              <p:cNvSpPr/>
              <p:nvPr/>
            </p:nvSpPr>
            <p:spPr>
              <a:xfrm>
                <a:off x="2856175" y="778950"/>
                <a:ext cx="21150" cy="14300"/>
              </a:xfrm>
              <a:custGeom>
                <a:rect b="b" l="l" r="r" t="t"/>
                <a:pathLst>
                  <a:path extrusionOk="0" h="572" w="846">
                    <a:moveTo>
                      <a:pt x="274" y="1"/>
                    </a:moveTo>
                    <a:cubicBezTo>
                      <a:pt x="1" y="1"/>
                      <a:pt x="1" y="572"/>
                      <a:pt x="274" y="572"/>
                    </a:cubicBezTo>
                    <a:cubicBezTo>
                      <a:pt x="845" y="572"/>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31"/>
              <p:cNvSpPr/>
              <p:nvPr/>
            </p:nvSpPr>
            <p:spPr>
              <a:xfrm>
                <a:off x="3070150" y="1056850"/>
                <a:ext cx="14300" cy="14300"/>
              </a:xfrm>
              <a:custGeom>
                <a:rect b="b" l="l" r="r" t="t"/>
                <a:pathLst>
                  <a:path extrusionOk="0" h="572" w="572">
                    <a:moveTo>
                      <a:pt x="275" y="1"/>
                    </a:moveTo>
                    <a:cubicBezTo>
                      <a:pt x="1" y="1"/>
                      <a:pt x="1" y="572"/>
                      <a:pt x="275" y="572"/>
                    </a:cubicBezTo>
                    <a:cubicBezTo>
                      <a:pt x="572" y="572"/>
                      <a:pt x="572"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31"/>
              <p:cNvSpPr/>
              <p:nvPr/>
            </p:nvSpPr>
            <p:spPr>
              <a:xfrm>
                <a:off x="3533525" y="778950"/>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31"/>
              <p:cNvSpPr/>
              <p:nvPr/>
            </p:nvSpPr>
            <p:spPr>
              <a:xfrm>
                <a:off x="3284150" y="6220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31"/>
              <p:cNvSpPr/>
              <p:nvPr/>
            </p:nvSpPr>
            <p:spPr>
              <a:xfrm>
                <a:off x="3312675" y="85030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31"/>
              <p:cNvSpPr/>
              <p:nvPr/>
            </p:nvSpPr>
            <p:spPr>
              <a:xfrm>
                <a:off x="4332400" y="23407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31"/>
              <p:cNvSpPr/>
              <p:nvPr/>
            </p:nvSpPr>
            <p:spPr>
              <a:xfrm>
                <a:off x="3726400" y="26335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31"/>
              <p:cNvSpPr/>
              <p:nvPr/>
            </p:nvSpPr>
            <p:spPr>
              <a:xfrm>
                <a:off x="4061350" y="2026925"/>
                <a:ext cx="14300" cy="14300"/>
              </a:xfrm>
              <a:custGeom>
                <a:rect b="b" l="l" r="r" t="t"/>
                <a:pathLst>
                  <a:path extrusionOk="0" h="572" w="572">
                    <a:moveTo>
                      <a:pt x="297" y="1"/>
                    </a:moveTo>
                    <a:cubicBezTo>
                      <a:pt x="1" y="1"/>
                      <a:pt x="1"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31"/>
              <p:cNvSpPr/>
              <p:nvPr/>
            </p:nvSpPr>
            <p:spPr>
              <a:xfrm>
                <a:off x="2820225" y="161322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p31"/>
              <p:cNvSpPr/>
              <p:nvPr/>
            </p:nvSpPr>
            <p:spPr>
              <a:xfrm>
                <a:off x="3583725" y="184147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p31"/>
              <p:cNvSpPr/>
              <p:nvPr/>
            </p:nvSpPr>
            <p:spPr>
              <a:xfrm>
                <a:off x="3604850" y="1998400"/>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31"/>
              <p:cNvSpPr/>
              <p:nvPr/>
            </p:nvSpPr>
            <p:spPr>
              <a:xfrm>
                <a:off x="3883325" y="1798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p31"/>
              <p:cNvSpPr/>
              <p:nvPr/>
            </p:nvSpPr>
            <p:spPr>
              <a:xfrm>
                <a:off x="4261075" y="1827200"/>
                <a:ext cx="14300" cy="14300"/>
              </a:xfrm>
              <a:custGeom>
                <a:rect b="b" l="l" r="r" t="t"/>
                <a:pathLst>
                  <a:path extrusionOk="0" h="572" w="572">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p31"/>
              <p:cNvSpPr/>
              <p:nvPr/>
            </p:nvSpPr>
            <p:spPr>
              <a:xfrm>
                <a:off x="4396875" y="7932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p31"/>
              <p:cNvSpPr/>
              <p:nvPr/>
            </p:nvSpPr>
            <p:spPr>
              <a:xfrm>
                <a:off x="5102750" y="66482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31"/>
              <p:cNvSpPr/>
              <p:nvPr/>
            </p:nvSpPr>
            <p:spPr>
              <a:xfrm>
                <a:off x="4874500" y="1135600"/>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31"/>
              <p:cNvSpPr/>
              <p:nvPr/>
            </p:nvSpPr>
            <p:spPr>
              <a:xfrm>
                <a:off x="5395500" y="1741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31"/>
              <p:cNvSpPr/>
              <p:nvPr/>
            </p:nvSpPr>
            <p:spPr>
              <a:xfrm>
                <a:off x="5701925" y="12497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31"/>
              <p:cNvSpPr/>
              <p:nvPr/>
            </p:nvSpPr>
            <p:spPr>
              <a:xfrm>
                <a:off x="5238575" y="10996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31"/>
              <p:cNvSpPr/>
              <p:nvPr/>
            </p:nvSpPr>
            <p:spPr>
              <a:xfrm>
                <a:off x="5138700" y="8714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31"/>
              <p:cNvSpPr/>
              <p:nvPr/>
            </p:nvSpPr>
            <p:spPr>
              <a:xfrm>
                <a:off x="6522500" y="6146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p31"/>
              <p:cNvSpPr/>
              <p:nvPr/>
            </p:nvSpPr>
            <p:spPr>
              <a:xfrm>
                <a:off x="6714800" y="125657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31"/>
              <p:cNvSpPr/>
              <p:nvPr/>
            </p:nvSpPr>
            <p:spPr>
              <a:xfrm>
                <a:off x="6329625" y="13496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p31"/>
              <p:cNvSpPr/>
              <p:nvPr/>
            </p:nvSpPr>
            <p:spPr>
              <a:xfrm>
                <a:off x="6793550" y="16988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31"/>
              <p:cNvSpPr/>
              <p:nvPr/>
            </p:nvSpPr>
            <p:spPr>
              <a:xfrm>
                <a:off x="7214100" y="950150"/>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p31"/>
              <p:cNvSpPr/>
              <p:nvPr/>
            </p:nvSpPr>
            <p:spPr>
              <a:xfrm>
                <a:off x="6864875" y="9216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p31"/>
              <p:cNvSpPr/>
              <p:nvPr/>
            </p:nvSpPr>
            <p:spPr>
              <a:xfrm>
                <a:off x="7264325" y="5575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31"/>
              <p:cNvSpPr/>
              <p:nvPr/>
            </p:nvSpPr>
            <p:spPr>
              <a:xfrm>
                <a:off x="7093125" y="82175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p31"/>
              <p:cNvSpPr/>
              <p:nvPr/>
            </p:nvSpPr>
            <p:spPr>
              <a:xfrm>
                <a:off x="6828925" y="657425"/>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31"/>
              <p:cNvSpPr/>
              <p:nvPr/>
            </p:nvSpPr>
            <p:spPr>
              <a:xfrm>
                <a:off x="7078850" y="2469175"/>
                <a:ext cx="14300" cy="14300"/>
              </a:xfrm>
              <a:custGeom>
                <a:rect b="b" l="l" r="r" t="t"/>
                <a:pathLst>
                  <a:path extrusionOk="0" h="572"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31"/>
              <p:cNvSpPr/>
              <p:nvPr/>
            </p:nvSpPr>
            <p:spPr>
              <a:xfrm>
                <a:off x="6465425" y="2141050"/>
                <a:ext cx="21150" cy="14300"/>
              </a:xfrm>
              <a:custGeom>
                <a:rect b="b" l="l" r="r" t="t"/>
                <a:pathLst>
                  <a:path extrusionOk="0" h="572" w="846">
                    <a:moveTo>
                      <a:pt x="571" y="1"/>
                    </a:moveTo>
                    <a:cubicBezTo>
                      <a:pt x="1" y="1"/>
                      <a:pt x="1"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31"/>
              <p:cNvSpPr/>
              <p:nvPr/>
            </p:nvSpPr>
            <p:spPr>
              <a:xfrm>
                <a:off x="6515075" y="28047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31"/>
              <p:cNvSpPr/>
              <p:nvPr/>
            </p:nvSpPr>
            <p:spPr>
              <a:xfrm>
                <a:off x="6700525" y="2733375"/>
                <a:ext cx="21700" cy="14300"/>
              </a:xfrm>
              <a:custGeom>
                <a:rect b="b" l="l" r="r" t="t"/>
                <a:pathLst>
                  <a:path extrusionOk="0" h="572" w="868">
                    <a:moveTo>
                      <a:pt x="297" y="1"/>
                    </a:moveTo>
                    <a:cubicBezTo>
                      <a:pt x="1" y="1"/>
                      <a:pt x="1"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31"/>
              <p:cNvSpPr/>
              <p:nvPr/>
            </p:nvSpPr>
            <p:spPr>
              <a:xfrm>
                <a:off x="6985850" y="3153925"/>
                <a:ext cx="14275" cy="14300"/>
              </a:xfrm>
              <a:custGeom>
                <a:rect b="b" l="l" r="r" t="t"/>
                <a:pathLst>
                  <a:path extrusionOk="0" h="572" w="571">
                    <a:moveTo>
                      <a:pt x="297" y="1"/>
                    </a:moveTo>
                    <a:cubicBezTo>
                      <a:pt x="0" y="1"/>
                      <a:pt x="0" y="571"/>
                      <a:pt x="297" y="571"/>
                    </a:cubicBezTo>
                    <a:cubicBezTo>
                      <a:pt x="571" y="571"/>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31"/>
              <p:cNvSpPr/>
              <p:nvPr/>
            </p:nvSpPr>
            <p:spPr>
              <a:xfrm>
                <a:off x="7142775" y="356080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31"/>
              <p:cNvSpPr/>
              <p:nvPr/>
            </p:nvSpPr>
            <p:spPr>
              <a:xfrm>
                <a:off x="6572125" y="3346800"/>
                <a:ext cx="21725" cy="14300"/>
              </a:xfrm>
              <a:custGeom>
                <a:rect b="b" l="l" r="r" t="t"/>
                <a:pathLst>
                  <a:path extrusionOk="0" h="572" w="869">
                    <a:moveTo>
                      <a:pt x="572" y="1"/>
                    </a:moveTo>
                    <a:cubicBezTo>
                      <a:pt x="1" y="1"/>
                      <a:pt x="1" y="571"/>
                      <a:pt x="572" y="571"/>
                    </a:cubicBezTo>
                    <a:cubicBezTo>
                      <a:pt x="868" y="571"/>
                      <a:pt x="868"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31"/>
              <p:cNvSpPr/>
              <p:nvPr/>
            </p:nvSpPr>
            <p:spPr>
              <a:xfrm>
                <a:off x="4974375" y="40241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31"/>
              <p:cNvSpPr/>
              <p:nvPr/>
            </p:nvSpPr>
            <p:spPr>
              <a:xfrm>
                <a:off x="4246800" y="3589325"/>
                <a:ext cx="14300" cy="14300"/>
              </a:xfrm>
              <a:custGeom>
                <a:rect b="b" l="l" r="r" t="t"/>
                <a:pathLst>
                  <a:path extrusionOk="0" h="572"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31"/>
              <p:cNvSpPr/>
              <p:nvPr/>
            </p:nvSpPr>
            <p:spPr>
              <a:xfrm>
                <a:off x="4539550" y="338960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31"/>
              <p:cNvSpPr/>
              <p:nvPr/>
            </p:nvSpPr>
            <p:spPr>
              <a:xfrm>
                <a:off x="4411150" y="3632125"/>
                <a:ext cx="28550" cy="14275"/>
              </a:xfrm>
              <a:custGeom>
                <a:rect b="b" l="l" r="r" t="t"/>
                <a:pathLst>
                  <a:path extrusionOk="0" h="571" w="1142">
                    <a:moveTo>
                      <a:pt x="571" y="0"/>
                    </a:moveTo>
                    <a:cubicBezTo>
                      <a:pt x="0" y="0"/>
                      <a:pt x="0" y="571"/>
                      <a:pt x="571" y="571"/>
                    </a:cubicBezTo>
                    <a:lnTo>
                      <a:pt x="845" y="571"/>
                    </a:lnTo>
                    <a:cubicBezTo>
                      <a:pt x="1142" y="571"/>
                      <a:pt x="1142" y="0"/>
                      <a:pt x="84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31"/>
              <p:cNvSpPr/>
              <p:nvPr/>
            </p:nvSpPr>
            <p:spPr>
              <a:xfrm>
                <a:off x="4924725" y="3646375"/>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31"/>
              <p:cNvSpPr/>
              <p:nvPr/>
            </p:nvSpPr>
            <p:spPr>
              <a:xfrm>
                <a:off x="4532125" y="4095475"/>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31"/>
              <p:cNvSpPr/>
              <p:nvPr/>
            </p:nvSpPr>
            <p:spPr>
              <a:xfrm>
                <a:off x="5416600" y="2676300"/>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31"/>
              <p:cNvSpPr/>
              <p:nvPr/>
            </p:nvSpPr>
            <p:spPr>
              <a:xfrm>
                <a:off x="5067375" y="3096875"/>
                <a:ext cx="14300" cy="14275"/>
              </a:xfrm>
              <a:custGeom>
                <a:rect b="b" l="l" r="r" t="t"/>
                <a:pathLst>
                  <a:path extrusionOk="0" h="571" w="572">
                    <a:moveTo>
                      <a:pt x="274" y="0"/>
                    </a:moveTo>
                    <a:cubicBezTo>
                      <a:pt x="1" y="0"/>
                      <a:pt x="1"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31"/>
              <p:cNvSpPr/>
              <p:nvPr/>
            </p:nvSpPr>
            <p:spPr>
              <a:xfrm>
                <a:off x="5110175" y="3318275"/>
                <a:ext cx="14300" cy="14300"/>
              </a:xfrm>
              <a:custGeom>
                <a:rect b="b" l="l" r="r" t="t"/>
                <a:pathLst>
                  <a:path extrusionOk="0" h="572"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31"/>
              <p:cNvSpPr/>
              <p:nvPr/>
            </p:nvSpPr>
            <p:spPr>
              <a:xfrm>
                <a:off x="4839125" y="31967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31"/>
              <p:cNvSpPr/>
              <p:nvPr/>
            </p:nvSpPr>
            <p:spPr>
              <a:xfrm>
                <a:off x="2784850" y="42381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31"/>
              <p:cNvSpPr/>
              <p:nvPr/>
            </p:nvSpPr>
            <p:spPr>
              <a:xfrm>
                <a:off x="2756325" y="458792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31"/>
              <p:cNvSpPr/>
              <p:nvPr/>
            </p:nvSpPr>
            <p:spPr>
              <a:xfrm>
                <a:off x="3170025" y="4773375"/>
                <a:ext cx="14300" cy="14300"/>
              </a:xfrm>
              <a:custGeom>
                <a:rect b="b" l="l" r="r" t="t"/>
                <a:pathLst>
                  <a:path extrusionOk="0" h="572" w="572">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31"/>
              <p:cNvSpPr/>
              <p:nvPr/>
            </p:nvSpPr>
            <p:spPr>
              <a:xfrm>
                <a:off x="3633375" y="4445275"/>
                <a:ext cx="21700" cy="14275"/>
              </a:xfrm>
              <a:custGeom>
                <a:rect b="b" l="l" r="r" t="t"/>
                <a:pathLst>
                  <a:path extrusionOk="0" h="571" w="868">
                    <a:moveTo>
                      <a:pt x="297" y="0"/>
                    </a:moveTo>
                    <a:cubicBezTo>
                      <a:pt x="1" y="0"/>
                      <a:pt x="1"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31"/>
              <p:cNvSpPr/>
              <p:nvPr/>
            </p:nvSpPr>
            <p:spPr>
              <a:xfrm>
                <a:off x="1878675" y="47231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31"/>
              <p:cNvSpPr/>
              <p:nvPr/>
            </p:nvSpPr>
            <p:spPr>
              <a:xfrm>
                <a:off x="1957425" y="501590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31"/>
              <p:cNvSpPr/>
              <p:nvPr/>
            </p:nvSpPr>
            <p:spPr>
              <a:xfrm>
                <a:off x="1051275" y="4188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31"/>
              <p:cNvSpPr/>
              <p:nvPr/>
            </p:nvSpPr>
            <p:spPr>
              <a:xfrm>
                <a:off x="1379375" y="3831850"/>
                <a:ext cx="21700" cy="14275"/>
              </a:xfrm>
              <a:custGeom>
                <a:rect b="b" l="l" r="r" t="t"/>
                <a:pathLst>
                  <a:path extrusionOk="0" h="571" w="868">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31"/>
              <p:cNvSpPr/>
              <p:nvPr/>
            </p:nvSpPr>
            <p:spPr>
              <a:xfrm>
                <a:off x="1379375" y="40098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31"/>
              <p:cNvSpPr/>
              <p:nvPr/>
            </p:nvSpPr>
            <p:spPr>
              <a:xfrm>
                <a:off x="1543725" y="4102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31"/>
              <p:cNvSpPr/>
              <p:nvPr/>
            </p:nvSpPr>
            <p:spPr>
              <a:xfrm>
                <a:off x="1493500" y="4466375"/>
                <a:ext cx="21725" cy="14300"/>
              </a:xfrm>
              <a:custGeom>
                <a:rect b="b" l="l" r="r" t="t"/>
                <a:pathLst>
                  <a:path extrusionOk="0" h="572" w="869">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31"/>
              <p:cNvSpPr/>
              <p:nvPr/>
            </p:nvSpPr>
            <p:spPr>
              <a:xfrm>
                <a:off x="502325" y="5122600"/>
                <a:ext cx="21125" cy="14300"/>
              </a:xfrm>
              <a:custGeom>
                <a:rect b="b" l="l" r="r" t="t"/>
                <a:pathLst>
                  <a:path extrusionOk="0" h="572" w="845">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31"/>
              <p:cNvSpPr/>
              <p:nvPr/>
            </p:nvSpPr>
            <p:spPr>
              <a:xfrm>
                <a:off x="452100" y="45091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31"/>
              <p:cNvSpPr/>
              <p:nvPr/>
            </p:nvSpPr>
            <p:spPr>
              <a:xfrm>
                <a:off x="751675" y="45594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31"/>
              <p:cNvSpPr/>
              <p:nvPr/>
            </p:nvSpPr>
            <p:spPr>
              <a:xfrm>
                <a:off x="673500" y="471632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31"/>
              <p:cNvSpPr/>
              <p:nvPr/>
            </p:nvSpPr>
            <p:spPr>
              <a:xfrm>
                <a:off x="587900" y="3147075"/>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31"/>
              <p:cNvSpPr/>
              <p:nvPr/>
            </p:nvSpPr>
            <p:spPr>
              <a:xfrm>
                <a:off x="858950" y="27117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31"/>
              <p:cNvSpPr/>
              <p:nvPr/>
            </p:nvSpPr>
            <p:spPr>
              <a:xfrm>
                <a:off x="602175" y="2362475"/>
                <a:ext cx="21150" cy="14275"/>
              </a:xfrm>
              <a:custGeom>
                <a:rect b="b" l="l" r="r" t="t"/>
                <a:pathLst>
                  <a:path extrusionOk="0" h="571" w="846">
                    <a:moveTo>
                      <a:pt x="274" y="0"/>
                    </a:moveTo>
                    <a:cubicBezTo>
                      <a:pt x="1" y="0"/>
                      <a:pt x="1"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31"/>
              <p:cNvSpPr/>
              <p:nvPr/>
            </p:nvSpPr>
            <p:spPr>
              <a:xfrm>
                <a:off x="551950" y="2619250"/>
                <a:ext cx="21725" cy="14300"/>
              </a:xfrm>
              <a:custGeom>
                <a:rect b="b" l="l" r="r" t="t"/>
                <a:pathLst>
                  <a:path extrusionOk="0" h="572"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31"/>
              <p:cNvSpPr/>
              <p:nvPr/>
            </p:nvSpPr>
            <p:spPr>
              <a:xfrm>
                <a:off x="445250" y="1791825"/>
                <a:ext cx="21150" cy="14300"/>
              </a:xfrm>
              <a:custGeom>
                <a:rect b="b" l="l" r="r" t="t"/>
                <a:pathLst>
                  <a:path extrusionOk="0" h="572" w="846">
                    <a:moveTo>
                      <a:pt x="571" y="1"/>
                    </a:moveTo>
                    <a:cubicBezTo>
                      <a:pt x="1" y="1"/>
                      <a:pt x="1"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31"/>
              <p:cNvSpPr/>
              <p:nvPr/>
            </p:nvSpPr>
            <p:spPr>
              <a:xfrm>
                <a:off x="423575" y="122805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31"/>
              <p:cNvSpPr/>
              <p:nvPr/>
            </p:nvSpPr>
            <p:spPr>
              <a:xfrm>
                <a:off x="958825" y="978675"/>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31"/>
              <p:cNvSpPr/>
              <p:nvPr/>
            </p:nvSpPr>
            <p:spPr>
              <a:xfrm>
                <a:off x="837275" y="182037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31"/>
              <p:cNvSpPr/>
              <p:nvPr/>
            </p:nvSpPr>
            <p:spPr>
              <a:xfrm>
                <a:off x="1308050" y="2255175"/>
                <a:ext cx="21700" cy="14300"/>
              </a:xfrm>
              <a:custGeom>
                <a:rect b="b" l="l" r="r" t="t"/>
                <a:pathLst>
                  <a:path extrusionOk="0" h="572" w="868">
                    <a:moveTo>
                      <a:pt x="571" y="1"/>
                    </a:moveTo>
                    <a:cubicBezTo>
                      <a:pt x="0" y="1"/>
                      <a:pt x="0"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31"/>
              <p:cNvSpPr/>
              <p:nvPr/>
            </p:nvSpPr>
            <p:spPr>
              <a:xfrm>
                <a:off x="5381225" y="4309450"/>
                <a:ext cx="21150" cy="14300"/>
              </a:xfrm>
              <a:custGeom>
                <a:rect b="b" l="l" r="r" t="t"/>
                <a:pathLst>
                  <a:path extrusionOk="0" h="572" w="846">
                    <a:moveTo>
                      <a:pt x="571" y="1"/>
                    </a:moveTo>
                    <a:cubicBezTo>
                      <a:pt x="0" y="1"/>
                      <a:pt x="0" y="572"/>
                      <a:pt x="571" y="572"/>
                    </a:cubicBezTo>
                    <a:cubicBezTo>
                      <a:pt x="845" y="572"/>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31"/>
              <p:cNvSpPr/>
              <p:nvPr/>
            </p:nvSpPr>
            <p:spPr>
              <a:xfrm>
                <a:off x="5302475" y="47945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31"/>
              <p:cNvSpPr/>
              <p:nvPr/>
            </p:nvSpPr>
            <p:spPr>
              <a:xfrm>
                <a:off x="6094525" y="3910025"/>
                <a:ext cx="14275" cy="14275"/>
              </a:xfrm>
              <a:custGeom>
                <a:rect b="b" l="l" r="r" t="t"/>
                <a:pathLst>
                  <a:path extrusionOk="0" h="571"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31"/>
              <p:cNvSpPr/>
              <p:nvPr/>
            </p:nvSpPr>
            <p:spPr>
              <a:xfrm>
                <a:off x="2905825" y="3881475"/>
                <a:ext cx="14275" cy="14300"/>
              </a:xfrm>
              <a:custGeom>
                <a:rect b="b" l="l" r="r" t="t"/>
                <a:pathLst>
                  <a:path extrusionOk="0" h="572" w="571">
                    <a:moveTo>
                      <a:pt x="297" y="1"/>
                    </a:moveTo>
                    <a:cubicBezTo>
                      <a:pt x="0" y="1"/>
                      <a:pt x="0"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31"/>
              <p:cNvSpPr/>
              <p:nvPr/>
            </p:nvSpPr>
            <p:spPr>
              <a:xfrm>
                <a:off x="2399675" y="3032950"/>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31"/>
              <p:cNvSpPr/>
              <p:nvPr/>
            </p:nvSpPr>
            <p:spPr>
              <a:xfrm>
                <a:off x="2663300" y="2797275"/>
                <a:ext cx="21700" cy="14300"/>
              </a:xfrm>
              <a:custGeom>
                <a:rect b="b" l="l" r="r" t="t"/>
                <a:pathLst>
                  <a:path extrusionOk="0" h="572" w="868">
                    <a:moveTo>
                      <a:pt x="297" y="1"/>
                    </a:moveTo>
                    <a:cubicBezTo>
                      <a:pt x="1" y="1"/>
                      <a:pt x="1"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31"/>
              <p:cNvSpPr/>
              <p:nvPr/>
            </p:nvSpPr>
            <p:spPr>
              <a:xfrm>
                <a:off x="2905825" y="2861775"/>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31"/>
              <p:cNvSpPr/>
              <p:nvPr/>
            </p:nvSpPr>
            <p:spPr>
              <a:xfrm>
                <a:off x="2691825" y="3175625"/>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31"/>
              <p:cNvSpPr/>
              <p:nvPr/>
            </p:nvSpPr>
            <p:spPr>
              <a:xfrm>
                <a:off x="2121200" y="3795900"/>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31"/>
              <p:cNvSpPr/>
              <p:nvPr/>
            </p:nvSpPr>
            <p:spPr>
              <a:xfrm>
                <a:off x="2192525" y="3325125"/>
                <a:ext cx="14300" cy="14275"/>
              </a:xfrm>
              <a:custGeom>
                <a:rect b="b" l="l" r="r" t="t"/>
                <a:pathLst>
                  <a:path extrusionOk="0" h="571" w="572">
                    <a:moveTo>
                      <a:pt x="297" y="0"/>
                    </a:moveTo>
                    <a:cubicBezTo>
                      <a:pt x="1" y="0"/>
                      <a:pt x="1"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31"/>
              <p:cNvSpPr/>
              <p:nvPr/>
            </p:nvSpPr>
            <p:spPr>
              <a:xfrm>
                <a:off x="2413925" y="2055475"/>
                <a:ext cx="21150" cy="14275"/>
              </a:xfrm>
              <a:custGeom>
                <a:rect b="b" l="l" r="r" t="t"/>
                <a:pathLst>
                  <a:path extrusionOk="0" h="571" w="846">
                    <a:moveTo>
                      <a:pt x="572" y="0"/>
                    </a:moveTo>
                    <a:cubicBezTo>
                      <a:pt x="1" y="0"/>
                      <a:pt x="1" y="571"/>
                      <a:pt x="572" y="571"/>
                    </a:cubicBezTo>
                    <a:cubicBezTo>
                      <a:pt x="845" y="571"/>
                      <a:pt x="845" y="0"/>
                      <a:pt x="572"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31"/>
              <p:cNvSpPr/>
              <p:nvPr/>
            </p:nvSpPr>
            <p:spPr>
              <a:xfrm>
                <a:off x="2670725" y="227687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31"/>
              <p:cNvSpPr/>
              <p:nvPr/>
            </p:nvSpPr>
            <p:spPr>
              <a:xfrm>
                <a:off x="2485275" y="2633525"/>
                <a:ext cx="21125" cy="14275"/>
              </a:xfrm>
              <a:custGeom>
                <a:rect b="b" l="l" r="r" t="t"/>
                <a:pathLst>
                  <a:path extrusionOk="0" h="571"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31"/>
              <p:cNvSpPr/>
              <p:nvPr/>
            </p:nvSpPr>
            <p:spPr>
              <a:xfrm>
                <a:off x="2477850" y="721900"/>
                <a:ext cx="21700" cy="14300"/>
              </a:xfrm>
              <a:custGeom>
                <a:rect b="b" l="l" r="r" t="t"/>
                <a:pathLst>
                  <a:path extrusionOk="0" h="572"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31"/>
              <p:cNvSpPr/>
              <p:nvPr/>
            </p:nvSpPr>
            <p:spPr>
              <a:xfrm>
                <a:off x="2071550" y="21553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31"/>
              <p:cNvSpPr/>
              <p:nvPr/>
            </p:nvSpPr>
            <p:spPr>
              <a:xfrm>
                <a:off x="1664700" y="306150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31"/>
              <p:cNvSpPr/>
              <p:nvPr/>
            </p:nvSpPr>
            <p:spPr>
              <a:xfrm>
                <a:off x="573650" y="3539100"/>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31"/>
              <p:cNvSpPr/>
              <p:nvPr/>
            </p:nvSpPr>
            <p:spPr>
              <a:xfrm>
                <a:off x="2392250" y="4274075"/>
                <a:ext cx="21700" cy="14300"/>
              </a:xfrm>
              <a:custGeom>
                <a:rect b="b" l="l" r="r" t="t"/>
                <a:pathLst>
                  <a:path extrusionOk="0" h="572" w="868">
                    <a:moveTo>
                      <a:pt x="571" y="1"/>
                    </a:moveTo>
                    <a:cubicBezTo>
                      <a:pt x="1" y="1"/>
                      <a:pt x="1"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p31"/>
              <p:cNvSpPr/>
              <p:nvPr/>
            </p:nvSpPr>
            <p:spPr>
              <a:xfrm>
                <a:off x="3818825" y="4102900"/>
                <a:ext cx="21725" cy="14275"/>
              </a:xfrm>
              <a:custGeom>
                <a:rect b="b" l="l" r="r" t="t"/>
                <a:pathLst>
                  <a:path extrusionOk="0" h="571" w="869">
                    <a:moveTo>
                      <a:pt x="298" y="0"/>
                    </a:moveTo>
                    <a:cubicBezTo>
                      <a:pt x="1" y="0"/>
                      <a:pt x="1" y="571"/>
                      <a:pt x="298" y="571"/>
                    </a:cubicBezTo>
                    <a:cubicBezTo>
                      <a:pt x="868"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1" name="Google Shape;1731;p31"/>
              <p:cNvSpPr/>
              <p:nvPr/>
            </p:nvSpPr>
            <p:spPr>
              <a:xfrm>
                <a:off x="4617725" y="5151150"/>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p31"/>
              <p:cNvSpPr/>
              <p:nvPr/>
            </p:nvSpPr>
            <p:spPr>
              <a:xfrm>
                <a:off x="6094525" y="4437850"/>
                <a:ext cx="14275" cy="14300"/>
              </a:xfrm>
              <a:custGeom>
                <a:rect b="b" l="l" r="r" t="t"/>
                <a:pathLst>
                  <a:path extrusionOk="0" h="572" w="571">
                    <a:moveTo>
                      <a:pt x="274" y="1"/>
                    </a:moveTo>
                    <a:cubicBezTo>
                      <a:pt x="0" y="1"/>
                      <a:pt x="0" y="571"/>
                      <a:pt x="274" y="571"/>
                    </a:cubicBezTo>
                    <a:cubicBezTo>
                      <a:pt x="571" y="571"/>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31"/>
              <p:cNvSpPr/>
              <p:nvPr/>
            </p:nvSpPr>
            <p:spPr>
              <a:xfrm>
                <a:off x="6900250" y="4423575"/>
                <a:ext cx="21700" cy="14300"/>
              </a:xfrm>
              <a:custGeom>
                <a:rect b="b" l="l" r="r" t="t"/>
                <a:pathLst>
                  <a:path extrusionOk="0" h="572" w="868">
                    <a:moveTo>
                      <a:pt x="297" y="1"/>
                    </a:moveTo>
                    <a:cubicBezTo>
                      <a:pt x="0" y="1"/>
                      <a:pt x="0" y="572"/>
                      <a:pt x="297" y="572"/>
                    </a:cubicBezTo>
                    <a:cubicBezTo>
                      <a:pt x="868" y="572"/>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31"/>
              <p:cNvSpPr/>
              <p:nvPr/>
            </p:nvSpPr>
            <p:spPr>
              <a:xfrm>
                <a:off x="6950475" y="41097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p31"/>
              <p:cNvSpPr/>
              <p:nvPr/>
            </p:nvSpPr>
            <p:spPr>
              <a:xfrm>
                <a:off x="6557875" y="3967075"/>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p31"/>
              <p:cNvSpPr/>
              <p:nvPr/>
            </p:nvSpPr>
            <p:spPr>
              <a:xfrm>
                <a:off x="6515075" y="4388200"/>
                <a:ext cx="21700" cy="14300"/>
              </a:xfrm>
              <a:custGeom>
                <a:rect b="b" l="l" r="r" t="t"/>
                <a:pathLst>
                  <a:path extrusionOk="0" h="572" w="868">
                    <a:moveTo>
                      <a:pt x="571" y="1"/>
                    </a:moveTo>
                    <a:cubicBezTo>
                      <a:pt x="0" y="1"/>
                      <a:pt x="0" y="571"/>
                      <a:pt x="571" y="571"/>
                    </a:cubicBezTo>
                    <a:cubicBezTo>
                      <a:pt x="868" y="571"/>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7" name="Google Shape;1737;p31"/>
              <p:cNvSpPr/>
              <p:nvPr/>
            </p:nvSpPr>
            <p:spPr>
              <a:xfrm>
                <a:off x="6707950" y="4131425"/>
                <a:ext cx="21125" cy="14300"/>
              </a:xfrm>
              <a:custGeom>
                <a:rect b="b" l="l" r="r" t="t"/>
                <a:pathLst>
                  <a:path extrusionOk="0" h="572"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8" name="Google Shape;1738;p31"/>
              <p:cNvSpPr/>
              <p:nvPr/>
            </p:nvSpPr>
            <p:spPr>
              <a:xfrm>
                <a:off x="6800400" y="4045825"/>
                <a:ext cx="21700" cy="14300"/>
              </a:xfrm>
              <a:custGeom>
                <a:rect b="b" l="l" r="r" t="t"/>
                <a:pathLst>
                  <a:path extrusionOk="0" h="572" w="868">
                    <a:moveTo>
                      <a:pt x="297" y="1"/>
                    </a:moveTo>
                    <a:cubicBezTo>
                      <a:pt x="0" y="1"/>
                      <a:pt x="0" y="571"/>
                      <a:pt x="297" y="571"/>
                    </a:cubicBezTo>
                    <a:cubicBezTo>
                      <a:pt x="867" y="571"/>
                      <a:pt x="867"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31"/>
              <p:cNvSpPr/>
              <p:nvPr/>
            </p:nvSpPr>
            <p:spPr>
              <a:xfrm>
                <a:off x="6822075" y="4409325"/>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0" name="Google Shape;1740;p31"/>
              <p:cNvSpPr/>
              <p:nvPr/>
            </p:nvSpPr>
            <p:spPr>
              <a:xfrm>
                <a:off x="6921925" y="52013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p31"/>
              <p:cNvSpPr/>
              <p:nvPr/>
            </p:nvSpPr>
            <p:spPr>
              <a:xfrm>
                <a:off x="7150175" y="4060100"/>
                <a:ext cx="14300" cy="14275"/>
              </a:xfrm>
              <a:custGeom>
                <a:rect b="b" l="l" r="r" t="t"/>
                <a:pathLst>
                  <a:path extrusionOk="0" h="571" w="572">
                    <a:moveTo>
                      <a:pt x="275" y="0"/>
                    </a:moveTo>
                    <a:cubicBezTo>
                      <a:pt x="1" y="0"/>
                      <a:pt x="1" y="571"/>
                      <a:pt x="275" y="571"/>
                    </a:cubicBezTo>
                    <a:cubicBezTo>
                      <a:pt x="572" y="571"/>
                      <a:pt x="572"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p31"/>
              <p:cNvSpPr/>
              <p:nvPr/>
            </p:nvSpPr>
            <p:spPr>
              <a:xfrm>
                <a:off x="5794925" y="299015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31"/>
              <p:cNvSpPr/>
              <p:nvPr/>
            </p:nvSpPr>
            <p:spPr>
              <a:xfrm>
                <a:off x="5944450" y="2169600"/>
                <a:ext cx="21700" cy="14275"/>
              </a:xfrm>
              <a:custGeom>
                <a:rect b="b" l="l" r="r" t="t"/>
                <a:pathLst>
                  <a:path extrusionOk="0" h="571" w="868">
                    <a:moveTo>
                      <a:pt x="297" y="0"/>
                    </a:moveTo>
                    <a:cubicBezTo>
                      <a:pt x="0" y="0"/>
                      <a:pt x="0" y="571"/>
                      <a:pt x="297" y="571"/>
                    </a:cubicBezTo>
                    <a:cubicBezTo>
                      <a:pt x="571" y="571"/>
                      <a:pt x="867"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31"/>
              <p:cNvSpPr/>
              <p:nvPr/>
            </p:nvSpPr>
            <p:spPr>
              <a:xfrm>
                <a:off x="4917300" y="907350"/>
                <a:ext cx="21700" cy="14300"/>
              </a:xfrm>
              <a:custGeom>
                <a:rect b="b" l="l" r="r" t="t"/>
                <a:pathLst>
                  <a:path extrusionOk="0" h="572" w="868">
                    <a:moveTo>
                      <a:pt x="297" y="1"/>
                    </a:moveTo>
                    <a:cubicBezTo>
                      <a:pt x="1" y="1"/>
                      <a:pt x="1" y="571"/>
                      <a:pt x="297" y="571"/>
                    </a:cubicBezTo>
                    <a:cubicBezTo>
                      <a:pt x="571"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31"/>
              <p:cNvSpPr/>
              <p:nvPr/>
            </p:nvSpPr>
            <p:spPr>
              <a:xfrm>
                <a:off x="3783450" y="2177000"/>
                <a:ext cx="21150" cy="14300"/>
              </a:xfrm>
              <a:custGeom>
                <a:rect b="b" l="l" r="r" t="t"/>
                <a:pathLst>
                  <a:path extrusionOk="0" h="572" w="846">
                    <a:moveTo>
                      <a:pt x="275" y="1"/>
                    </a:moveTo>
                    <a:cubicBezTo>
                      <a:pt x="1" y="1"/>
                      <a:pt x="1" y="572"/>
                      <a:pt x="275" y="572"/>
                    </a:cubicBezTo>
                    <a:cubicBezTo>
                      <a:pt x="845" y="572"/>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31"/>
              <p:cNvSpPr/>
              <p:nvPr/>
            </p:nvSpPr>
            <p:spPr>
              <a:xfrm>
                <a:off x="3890150" y="2476600"/>
                <a:ext cx="21725" cy="14275"/>
              </a:xfrm>
              <a:custGeom>
                <a:rect b="b" l="l" r="r" t="t"/>
                <a:pathLst>
                  <a:path extrusionOk="0" h="571" w="869">
                    <a:moveTo>
                      <a:pt x="298" y="0"/>
                    </a:moveTo>
                    <a:cubicBezTo>
                      <a:pt x="1" y="0"/>
                      <a:pt x="1" y="571"/>
                      <a:pt x="298" y="571"/>
                    </a:cubicBezTo>
                    <a:cubicBezTo>
                      <a:pt x="572" y="571"/>
                      <a:pt x="868"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31"/>
              <p:cNvSpPr/>
              <p:nvPr/>
            </p:nvSpPr>
            <p:spPr>
              <a:xfrm>
                <a:off x="4867650" y="3353650"/>
                <a:ext cx="21150" cy="14300"/>
              </a:xfrm>
              <a:custGeom>
                <a:rect b="b" l="l" r="r" t="t"/>
                <a:pathLst>
                  <a:path extrusionOk="0" h="572" w="846">
                    <a:moveTo>
                      <a:pt x="275" y="1"/>
                    </a:moveTo>
                    <a:cubicBezTo>
                      <a:pt x="1" y="1"/>
                      <a:pt x="1" y="571"/>
                      <a:pt x="275" y="571"/>
                    </a:cubicBezTo>
                    <a:cubicBezTo>
                      <a:pt x="845" y="571"/>
                      <a:pt x="845"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p31"/>
              <p:cNvSpPr/>
              <p:nvPr/>
            </p:nvSpPr>
            <p:spPr>
              <a:xfrm>
                <a:off x="4731850" y="3567650"/>
                <a:ext cx="21700" cy="14275"/>
              </a:xfrm>
              <a:custGeom>
                <a:rect b="b" l="l" r="r" t="t"/>
                <a:pathLst>
                  <a:path extrusionOk="0" h="571"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p31"/>
              <p:cNvSpPr/>
              <p:nvPr/>
            </p:nvSpPr>
            <p:spPr>
              <a:xfrm>
                <a:off x="6979000" y="10500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0" name="Google Shape;1750;p31"/>
              <p:cNvSpPr/>
              <p:nvPr/>
            </p:nvSpPr>
            <p:spPr>
              <a:xfrm>
                <a:off x="5331000" y="728750"/>
                <a:ext cx="14300" cy="14275"/>
              </a:xfrm>
              <a:custGeom>
                <a:rect b="b" l="l" r="r" t="t"/>
                <a:pathLst>
                  <a:path extrusionOk="0" h="571" w="572">
                    <a:moveTo>
                      <a:pt x="298" y="0"/>
                    </a:moveTo>
                    <a:cubicBezTo>
                      <a:pt x="1" y="0"/>
                      <a:pt x="1" y="571"/>
                      <a:pt x="298" y="571"/>
                    </a:cubicBezTo>
                    <a:cubicBezTo>
                      <a:pt x="571" y="571"/>
                      <a:pt x="571" y="0"/>
                      <a:pt x="298"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1" name="Google Shape;1751;p31"/>
              <p:cNvSpPr/>
              <p:nvPr/>
            </p:nvSpPr>
            <p:spPr>
              <a:xfrm>
                <a:off x="3883325" y="671675"/>
                <a:ext cx="21125" cy="14300"/>
              </a:xfrm>
              <a:custGeom>
                <a:rect b="b" l="l" r="r" t="t"/>
                <a:pathLst>
                  <a:path extrusionOk="0" h="572" w="845">
                    <a:moveTo>
                      <a:pt x="274" y="1"/>
                    </a:moveTo>
                    <a:cubicBezTo>
                      <a:pt x="0" y="1"/>
                      <a:pt x="0"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31"/>
              <p:cNvSpPr/>
              <p:nvPr/>
            </p:nvSpPr>
            <p:spPr>
              <a:xfrm>
                <a:off x="3947225" y="957000"/>
                <a:ext cx="14300" cy="14300"/>
              </a:xfrm>
              <a:custGeom>
                <a:rect b="b" l="l" r="r" t="t"/>
                <a:pathLst>
                  <a:path extrusionOk="0" h="572" w="572">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3" name="Google Shape;1753;p31"/>
              <p:cNvSpPr/>
              <p:nvPr/>
            </p:nvSpPr>
            <p:spPr>
              <a:xfrm>
                <a:off x="3191125" y="17633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4" name="Google Shape;1754;p31"/>
              <p:cNvSpPr/>
              <p:nvPr/>
            </p:nvSpPr>
            <p:spPr>
              <a:xfrm>
                <a:off x="3369750" y="2505125"/>
                <a:ext cx="21125" cy="14300"/>
              </a:xfrm>
              <a:custGeom>
                <a:rect b="b" l="l" r="r" t="t"/>
                <a:pathLst>
                  <a:path extrusionOk="0" h="572" w="845">
                    <a:moveTo>
                      <a:pt x="571" y="0"/>
                    </a:moveTo>
                    <a:cubicBezTo>
                      <a:pt x="0" y="0"/>
                      <a:pt x="0"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p31"/>
              <p:cNvSpPr/>
              <p:nvPr/>
            </p:nvSpPr>
            <p:spPr>
              <a:xfrm>
                <a:off x="3198550" y="356765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6" name="Google Shape;1756;p31"/>
              <p:cNvSpPr/>
              <p:nvPr/>
            </p:nvSpPr>
            <p:spPr>
              <a:xfrm>
                <a:off x="4796325" y="1763300"/>
                <a:ext cx="21150" cy="14300"/>
              </a:xfrm>
              <a:custGeom>
                <a:rect b="b" l="l" r="r" t="t"/>
                <a:pathLst>
                  <a:path extrusionOk="0" h="572" w="846">
                    <a:moveTo>
                      <a:pt x="274" y="1"/>
                    </a:moveTo>
                    <a:cubicBezTo>
                      <a:pt x="1" y="1"/>
                      <a:pt x="1" y="571"/>
                      <a:pt x="274" y="571"/>
                    </a:cubicBezTo>
                    <a:cubicBezTo>
                      <a:pt x="845" y="571"/>
                      <a:pt x="845"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7" name="Google Shape;1757;p31"/>
              <p:cNvSpPr/>
              <p:nvPr/>
            </p:nvSpPr>
            <p:spPr>
              <a:xfrm>
                <a:off x="2442475" y="3232675"/>
                <a:ext cx="21125" cy="14300"/>
              </a:xfrm>
              <a:custGeom>
                <a:rect b="b" l="l" r="r" t="t"/>
                <a:pathLst>
                  <a:path extrusionOk="0" h="572" w="845">
                    <a:moveTo>
                      <a:pt x="571" y="1"/>
                    </a:moveTo>
                    <a:cubicBezTo>
                      <a:pt x="0" y="1"/>
                      <a:pt x="0" y="571"/>
                      <a:pt x="571" y="571"/>
                    </a:cubicBezTo>
                    <a:cubicBezTo>
                      <a:pt x="845" y="571"/>
                      <a:pt x="845"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8" name="Google Shape;1758;p31"/>
              <p:cNvSpPr/>
              <p:nvPr/>
            </p:nvSpPr>
            <p:spPr>
              <a:xfrm>
                <a:off x="2585125" y="3054075"/>
                <a:ext cx="21150" cy="14275"/>
              </a:xfrm>
              <a:custGeom>
                <a:rect b="b" l="l" r="r" t="t"/>
                <a:pathLst>
                  <a:path extrusionOk="0" h="571" w="846">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p31"/>
              <p:cNvSpPr/>
              <p:nvPr/>
            </p:nvSpPr>
            <p:spPr>
              <a:xfrm>
                <a:off x="2898975" y="2483450"/>
                <a:ext cx="14300" cy="14275"/>
              </a:xfrm>
              <a:custGeom>
                <a:rect b="b" l="l" r="r" t="t"/>
                <a:pathLst>
                  <a:path extrusionOk="0" h="571" w="572">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0" name="Google Shape;1760;p31"/>
              <p:cNvSpPr/>
              <p:nvPr/>
            </p:nvSpPr>
            <p:spPr>
              <a:xfrm>
                <a:off x="1336575" y="1749025"/>
                <a:ext cx="21725" cy="14300"/>
              </a:xfrm>
              <a:custGeom>
                <a:rect b="b" l="l" r="r" t="t"/>
                <a:pathLst>
                  <a:path extrusionOk="0" h="572" w="869">
                    <a:moveTo>
                      <a:pt x="571" y="1"/>
                    </a:moveTo>
                    <a:cubicBezTo>
                      <a:pt x="1" y="1"/>
                      <a:pt x="1" y="572"/>
                      <a:pt x="571" y="572"/>
                    </a:cubicBezTo>
                    <a:cubicBezTo>
                      <a:pt x="868" y="572"/>
                      <a:pt x="868" y="1"/>
                      <a:pt x="571"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p31"/>
              <p:cNvSpPr/>
              <p:nvPr/>
            </p:nvSpPr>
            <p:spPr>
              <a:xfrm>
                <a:off x="1393650" y="2005825"/>
                <a:ext cx="21700" cy="14275"/>
              </a:xfrm>
              <a:custGeom>
                <a:rect b="b" l="l" r="r" t="t"/>
                <a:pathLst>
                  <a:path extrusionOk="0" h="571" w="868">
                    <a:moveTo>
                      <a:pt x="571" y="0"/>
                    </a:moveTo>
                    <a:cubicBezTo>
                      <a:pt x="0" y="0"/>
                      <a:pt x="0"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31"/>
              <p:cNvSpPr/>
              <p:nvPr/>
            </p:nvSpPr>
            <p:spPr>
              <a:xfrm>
                <a:off x="1557975" y="2276875"/>
                <a:ext cx="21150" cy="14275"/>
              </a:xfrm>
              <a:custGeom>
                <a:rect b="b" l="l" r="r" t="t"/>
                <a:pathLst>
                  <a:path extrusionOk="0" h="571" w="846">
                    <a:moveTo>
                      <a:pt x="275" y="0"/>
                    </a:moveTo>
                    <a:cubicBezTo>
                      <a:pt x="1" y="0"/>
                      <a:pt x="1" y="571"/>
                      <a:pt x="275" y="571"/>
                    </a:cubicBezTo>
                    <a:cubicBezTo>
                      <a:pt x="845" y="571"/>
                      <a:pt x="845"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31"/>
              <p:cNvSpPr/>
              <p:nvPr/>
            </p:nvSpPr>
            <p:spPr>
              <a:xfrm>
                <a:off x="1786250" y="184890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31"/>
              <p:cNvSpPr/>
              <p:nvPr/>
            </p:nvSpPr>
            <p:spPr>
              <a:xfrm>
                <a:off x="1401050" y="1798675"/>
                <a:ext cx="21150" cy="14300"/>
              </a:xfrm>
              <a:custGeom>
                <a:rect b="b" l="l" r="r" t="t"/>
                <a:pathLst>
                  <a:path extrusionOk="0" h="572" w="846">
                    <a:moveTo>
                      <a:pt x="572" y="1"/>
                    </a:moveTo>
                    <a:cubicBezTo>
                      <a:pt x="1" y="1"/>
                      <a:pt x="1" y="571"/>
                      <a:pt x="572" y="571"/>
                    </a:cubicBezTo>
                    <a:cubicBezTo>
                      <a:pt x="846" y="571"/>
                      <a:pt x="846" y="1"/>
                      <a:pt x="572"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31"/>
              <p:cNvSpPr/>
              <p:nvPr/>
            </p:nvSpPr>
            <p:spPr>
              <a:xfrm>
                <a:off x="1743450" y="2205550"/>
                <a:ext cx="21125" cy="14275"/>
              </a:xfrm>
              <a:custGeom>
                <a:rect b="b" l="l" r="r" t="t"/>
                <a:pathLst>
                  <a:path extrusionOk="0" h="571" w="845">
                    <a:moveTo>
                      <a:pt x="274" y="0"/>
                    </a:moveTo>
                    <a:cubicBezTo>
                      <a:pt x="0" y="0"/>
                      <a:pt x="0" y="571"/>
                      <a:pt x="274" y="571"/>
                    </a:cubicBezTo>
                    <a:cubicBezTo>
                      <a:pt x="845" y="571"/>
                      <a:pt x="845"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31"/>
              <p:cNvSpPr/>
              <p:nvPr/>
            </p:nvSpPr>
            <p:spPr>
              <a:xfrm>
                <a:off x="1458125" y="771550"/>
                <a:ext cx="21150" cy="14275"/>
              </a:xfrm>
              <a:custGeom>
                <a:rect b="b" l="l" r="r" t="t"/>
                <a:pathLst>
                  <a:path extrusionOk="0" h="571" w="846">
                    <a:moveTo>
                      <a:pt x="571" y="0"/>
                    </a:moveTo>
                    <a:cubicBezTo>
                      <a:pt x="1" y="0"/>
                      <a:pt x="1" y="571"/>
                      <a:pt x="571" y="571"/>
                    </a:cubicBezTo>
                    <a:cubicBezTo>
                      <a:pt x="845" y="571"/>
                      <a:pt x="845"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31"/>
              <p:cNvSpPr/>
              <p:nvPr/>
            </p:nvSpPr>
            <p:spPr>
              <a:xfrm>
                <a:off x="965675" y="728750"/>
                <a:ext cx="14275" cy="14275"/>
              </a:xfrm>
              <a:custGeom>
                <a:rect b="b" l="l" r="r" t="t"/>
                <a:pathLst>
                  <a:path extrusionOk="0" h="571" w="571">
                    <a:moveTo>
                      <a:pt x="297" y="0"/>
                    </a:moveTo>
                    <a:cubicBezTo>
                      <a:pt x="0" y="0"/>
                      <a:pt x="0" y="571"/>
                      <a:pt x="297" y="571"/>
                    </a:cubicBezTo>
                    <a:cubicBezTo>
                      <a:pt x="571" y="571"/>
                      <a:pt x="571"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31"/>
              <p:cNvSpPr/>
              <p:nvPr/>
            </p:nvSpPr>
            <p:spPr>
              <a:xfrm>
                <a:off x="1336575" y="4637575"/>
                <a:ext cx="21725" cy="14300"/>
              </a:xfrm>
              <a:custGeom>
                <a:rect b="b" l="l" r="r" t="t"/>
                <a:pathLst>
                  <a:path extrusionOk="0" h="572" w="869">
                    <a:moveTo>
                      <a:pt x="571" y="0"/>
                    </a:moveTo>
                    <a:cubicBezTo>
                      <a:pt x="1" y="0"/>
                      <a:pt x="1" y="571"/>
                      <a:pt x="571" y="571"/>
                    </a:cubicBezTo>
                    <a:cubicBezTo>
                      <a:pt x="868" y="571"/>
                      <a:pt x="868"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31"/>
              <p:cNvSpPr/>
              <p:nvPr/>
            </p:nvSpPr>
            <p:spPr>
              <a:xfrm>
                <a:off x="1707500" y="4238125"/>
                <a:ext cx="21700" cy="14300"/>
              </a:xfrm>
              <a:custGeom>
                <a:rect b="b" l="l" r="r" t="t"/>
                <a:pathLst>
                  <a:path extrusionOk="0" h="572" w="868">
                    <a:moveTo>
                      <a:pt x="297" y="1"/>
                    </a:moveTo>
                    <a:cubicBezTo>
                      <a:pt x="0" y="1"/>
                      <a:pt x="0" y="571"/>
                      <a:pt x="297" y="571"/>
                    </a:cubicBezTo>
                    <a:cubicBezTo>
                      <a:pt x="868" y="571"/>
                      <a:pt x="868"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31"/>
              <p:cNvSpPr/>
              <p:nvPr/>
            </p:nvSpPr>
            <p:spPr>
              <a:xfrm>
                <a:off x="1322325" y="4338000"/>
                <a:ext cx="21700" cy="14275"/>
              </a:xfrm>
              <a:custGeom>
                <a:rect b="b" l="l" r="r" t="t"/>
                <a:pathLst>
                  <a:path extrusionOk="0" h="571" w="868">
                    <a:moveTo>
                      <a:pt x="571" y="0"/>
                    </a:moveTo>
                    <a:cubicBezTo>
                      <a:pt x="0" y="0"/>
                      <a:pt x="0" y="571"/>
                      <a:pt x="571" y="571"/>
                    </a:cubicBezTo>
                    <a:cubicBezTo>
                      <a:pt x="867" y="571"/>
                      <a:pt x="867" y="0"/>
                      <a:pt x="571"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31"/>
              <p:cNvSpPr/>
              <p:nvPr/>
            </p:nvSpPr>
            <p:spPr>
              <a:xfrm>
                <a:off x="2998825" y="4823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2" name="Google Shape;1772;p31"/>
              <p:cNvSpPr/>
              <p:nvPr/>
            </p:nvSpPr>
            <p:spPr>
              <a:xfrm>
                <a:off x="3184300" y="4402475"/>
                <a:ext cx="14275" cy="14300"/>
              </a:xfrm>
              <a:custGeom>
                <a:rect b="b" l="l" r="r" t="t"/>
                <a:pathLst>
                  <a:path extrusionOk="0" h="572" w="571">
                    <a:moveTo>
                      <a:pt x="274" y="0"/>
                    </a:moveTo>
                    <a:cubicBezTo>
                      <a:pt x="0" y="0"/>
                      <a:pt x="0" y="571"/>
                      <a:pt x="274" y="571"/>
                    </a:cubicBezTo>
                    <a:cubicBezTo>
                      <a:pt x="571" y="571"/>
                      <a:pt x="571" y="0"/>
                      <a:pt x="274"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p31"/>
              <p:cNvSpPr/>
              <p:nvPr/>
            </p:nvSpPr>
            <p:spPr>
              <a:xfrm>
                <a:off x="3077000" y="4666100"/>
                <a:ext cx="14300" cy="14300"/>
              </a:xfrm>
              <a:custGeom>
                <a:rect b="b" l="l" r="r" t="t"/>
                <a:pathLst>
                  <a:path extrusionOk="0" h="572" w="572">
                    <a:moveTo>
                      <a:pt x="298" y="1"/>
                    </a:moveTo>
                    <a:cubicBezTo>
                      <a:pt x="1" y="1"/>
                      <a:pt x="1" y="571"/>
                      <a:pt x="298" y="571"/>
                    </a:cubicBezTo>
                    <a:cubicBezTo>
                      <a:pt x="572" y="571"/>
                      <a:pt x="572" y="1"/>
                      <a:pt x="298"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4" name="Google Shape;1774;p31"/>
              <p:cNvSpPr/>
              <p:nvPr/>
            </p:nvSpPr>
            <p:spPr>
              <a:xfrm>
                <a:off x="2748900" y="4402475"/>
                <a:ext cx="21700" cy="14300"/>
              </a:xfrm>
              <a:custGeom>
                <a:rect b="b" l="l" r="r" t="t"/>
                <a:pathLst>
                  <a:path extrusionOk="0" h="572" w="868">
                    <a:moveTo>
                      <a:pt x="297" y="0"/>
                    </a:moveTo>
                    <a:cubicBezTo>
                      <a:pt x="0" y="0"/>
                      <a:pt x="0" y="571"/>
                      <a:pt x="297" y="571"/>
                    </a:cubicBezTo>
                    <a:cubicBezTo>
                      <a:pt x="868" y="571"/>
                      <a:pt x="868" y="0"/>
                      <a:pt x="297"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p31"/>
              <p:cNvSpPr/>
              <p:nvPr/>
            </p:nvSpPr>
            <p:spPr>
              <a:xfrm>
                <a:off x="3013100" y="4302600"/>
                <a:ext cx="14300" cy="14300"/>
              </a:xfrm>
              <a:custGeom>
                <a:rect b="b" l="l" r="r" t="t"/>
                <a:pathLst>
                  <a:path extrusionOk="0" h="572" w="572">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p31"/>
              <p:cNvSpPr/>
              <p:nvPr/>
            </p:nvSpPr>
            <p:spPr>
              <a:xfrm>
                <a:off x="6265700" y="4894350"/>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7" name="Google Shape;1777;p31"/>
              <p:cNvSpPr/>
              <p:nvPr/>
            </p:nvSpPr>
            <p:spPr>
              <a:xfrm>
                <a:off x="5994650" y="5130025"/>
                <a:ext cx="14300" cy="14300"/>
              </a:xfrm>
              <a:custGeom>
                <a:rect b="b" l="l" r="r" t="t"/>
                <a:pathLst>
                  <a:path extrusionOk="0" h="572" w="572">
                    <a:moveTo>
                      <a:pt x="275" y="1"/>
                    </a:moveTo>
                    <a:cubicBezTo>
                      <a:pt x="1" y="1"/>
                      <a:pt x="1" y="571"/>
                      <a:pt x="275" y="571"/>
                    </a:cubicBezTo>
                    <a:cubicBezTo>
                      <a:pt x="571" y="571"/>
                      <a:pt x="571" y="1"/>
                      <a:pt x="275"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8" name="Google Shape;1778;p31"/>
              <p:cNvSpPr/>
              <p:nvPr/>
            </p:nvSpPr>
            <p:spPr>
              <a:xfrm>
                <a:off x="4011700" y="3018700"/>
                <a:ext cx="14300" cy="14275"/>
              </a:xfrm>
              <a:custGeom>
                <a:rect b="b" l="l" r="r" t="t"/>
                <a:pathLst>
                  <a:path extrusionOk="0" h="571" w="572">
                    <a:moveTo>
                      <a:pt x="275" y="0"/>
                    </a:moveTo>
                    <a:cubicBezTo>
                      <a:pt x="1" y="0"/>
                      <a:pt x="1" y="571"/>
                      <a:pt x="275" y="571"/>
                    </a:cubicBezTo>
                    <a:cubicBezTo>
                      <a:pt x="571" y="571"/>
                      <a:pt x="571" y="0"/>
                      <a:pt x="275" y="0"/>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9" name="Google Shape;1779;p31"/>
              <p:cNvSpPr/>
              <p:nvPr/>
            </p:nvSpPr>
            <p:spPr>
              <a:xfrm>
                <a:off x="4018550" y="4423575"/>
                <a:ext cx="14300" cy="14300"/>
              </a:xfrm>
              <a:custGeom>
                <a:rect b="b" l="l" r="r" t="t"/>
                <a:pathLst>
                  <a:path extrusionOk="0" h="572" w="572">
                    <a:moveTo>
                      <a:pt x="297" y="1"/>
                    </a:moveTo>
                    <a:cubicBezTo>
                      <a:pt x="1" y="1"/>
                      <a:pt x="1" y="572"/>
                      <a:pt x="297" y="572"/>
                    </a:cubicBezTo>
                    <a:cubicBezTo>
                      <a:pt x="571" y="572"/>
                      <a:pt x="571" y="1"/>
                      <a:pt x="297"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31"/>
              <p:cNvSpPr/>
              <p:nvPr/>
            </p:nvSpPr>
            <p:spPr>
              <a:xfrm>
                <a:off x="6008925" y="3218400"/>
                <a:ext cx="14275" cy="14300"/>
              </a:xfrm>
              <a:custGeom>
                <a:rect b="b" l="l" r="r" t="t"/>
                <a:pathLst>
                  <a:path extrusionOk="0" h="572" w="571">
                    <a:moveTo>
                      <a:pt x="274" y="1"/>
                    </a:moveTo>
                    <a:cubicBezTo>
                      <a:pt x="0" y="1"/>
                      <a:pt x="0" y="572"/>
                      <a:pt x="274" y="572"/>
                    </a:cubicBezTo>
                    <a:cubicBezTo>
                      <a:pt x="571" y="572"/>
                      <a:pt x="571" y="1"/>
                      <a:pt x="274" y="1"/>
                    </a:cubicBezTo>
                    <a:close/>
                  </a:path>
                </a:pathLst>
              </a:custGeom>
              <a:solidFill>
                <a:srgbClr val="0C343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781" name="Google Shape;1781;p31"/>
          <p:cNvGrpSpPr/>
          <p:nvPr/>
        </p:nvGrpSpPr>
        <p:grpSpPr>
          <a:xfrm>
            <a:off x="606079" y="607425"/>
            <a:ext cx="7824952" cy="3524927"/>
            <a:chOff x="606079" y="607425"/>
            <a:chExt cx="7824952" cy="3524927"/>
          </a:xfrm>
        </p:grpSpPr>
        <p:sp>
          <p:nvSpPr>
            <p:cNvPr id="1782" name="Google Shape;1782;p31"/>
            <p:cNvSpPr/>
            <p:nvPr/>
          </p:nvSpPr>
          <p:spPr>
            <a:xfrm>
              <a:off x="6923232" y="3652327"/>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31"/>
            <p:cNvSpPr/>
            <p:nvPr/>
          </p:nvSpPr>
          <p:spPr>
            <a:xfrm>
              <a:off x="2659047" y="607425"/>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31"/>
            <p:cNvSpPr/>
            <p:nvPr/>
          </p:nvSpPr>
          <p:spPr>
            <a:xfrm>
              <a:off x="6411002" y="1383700"/>
              <a:ext cx="279126" cy="279373"/>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31"/>
            <p:cNvSpPr/>
            <p:nvPr/>
          </p:nvSpPr>
          <p:spPr>
            <a:xfrm>
              <a:off x="606079" y="1133002"/>
              <a:ext cx="529602" cy="530073"/>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31"/>
            <p:cNvSpPr/>
            <p:nvPr/>
          </p:nvSpPr>
          <p:spPr>
            <a:xfrm>
              <a:off x="7817496" y="2264701"/>
              <a:ext cx="613535" cy="6140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p31"/>
            <p:cNvSpPr/>
            <p:nvPr/>
          </p:nvSpPr>
          <p:spPr>
            <a:xfrm>
              <a:off x="1480623" y="3391525"/>
              <a:ext cx="740159" cy="740827"/>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88" name="Google Shape;1788;p31"/>
          <p:cNvGrpSpPr/>
          <p:nvPr/>
        </p:nvGrpSpPr>
        <p:grpSpPr>
          <a:xfrm>
            <a:off x="859343" y="443167"/>
            <a:ext cx="7571943" cy="4279202"/>
            <a:chOff x="859343" y="443167"/>
            <a:chExt cx="7571943" cy="4279202"/>
          </a:xfrm>
        </p:grpSpPr>
        <p:grpSp>
          <p:nvGrpSpPr>
            <p:cNvPr id="1789" name="Google Shape;1789;p31"/>
            <p:cNvGrpSpPr/>
            <p:nvPr/>
          </p:nvGrpSpPr>
          <p:grpSpPr>
            <a:xfrm>
              <a:off x="859343" y="443179"/>
              <a:ext cx="1478072" cy="614129"/>
              <a:chOff x="219125" y="484675"/>
              <a:chExt cx="1622650" cy="674200"/>
            </a:xfrm>
          </p:grpSpPr>
          <p:sp>
            <p:nvSpPr>
              <p:cNvPr id="1790" name="Google Shape;1790;p31"/>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1791" name="Google Shape;1791;p31"/>
              <p:cNvGrpSpPr/>
              <p:nvPr/>
            </p:nvGrpSpPr>
            <p:grpSpPr>
              <a:xfrm>
                <a:off x="219125" y="484675"/>
                <a:ext cx="1622650" cy="674200"/>
                <a:chOff x="219125" y="484675"/>
                <a:chExt cx="1622650" cy="674200"/>
              </a:xfrm>
            </p:grpSpPr>
            <p:sp>
              <p:nvSpPr>
                <p:cNvPr id="1792" name="Google Shape;1792;p31"/>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31"/>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31"/>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795" name="Google Shape;1795;p31"/>
            <p:cNvGrpSpPr/>
            <p:nvPr/>
          </p:nvGrpSpPr>
          <p:grpSpPr>
            <a:xfrm>
              <a:off x="7488012" y="3652325"/>
              <a:ext cx="740188" cy="1070044"/>
              <a:chOff x="8233275" y="1900925"/>
              <a:chExt cx="753525" cy="1089325"/>
            </a:xfrm>
          </p:grpSpPr>
          <p:sp>
            <p:nvSpPr>
              <p:cNvPr id="1796" name="Google Shape;1796;p31"/>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1797" name="Google Shape;1797;p31"/>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31"/>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31"/>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00" name="Google Shape;1800;p31"/>
            <p:cNvGrpSpPr/>
            <p:nvPr/>
          </p:nvGrpSpPr>
          <p:grpSpPr>
            <a:xfrm>
              <a:off x="1438024" y="1996727"/>
              <a:ext cx="740177" cy="816582"/>
              <a:chOff x="6715777" y="3950739"/>
              <a:chExt cx="586325" cy="646900"/>
            </a:xfrm>
          </p:grpSpPr>
          <p:sp>
            <p:nvSpPr>
              <p:cNvPr id="1801" name="Google Shape;1801;p31"/>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1802" name="Google Shape;1802;p31"/>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1803" name="Google Shape;1803;p31"/>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31"/>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31"/>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31"/>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31"/>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08" name="Google Shape;1808;p31"/>
            <p:cNvGrpSpPr/>
            <p:nvPr/>
          </p:nvGrpSpPr>
          <p:grpSpPr>
            <a:xfrm>
              <a:off x="7691071" y="443167"/>
              <a:ext cx="740215" cy="1050616"/>
              <a:chOff x="8082452" y="285774"/>
              <a:chExt cx="498898" cy="708105"/>
            </a:xfrm>
          </p:grpSpPr>
          <p:grpSp>
            <p:nvGrpSpPr>
              <p:cNvPr id="1809" name="Google Shape;1809;p31"/>
              <p:cNvGrpSpPr/>
              <p:nvPr/>
            </p:nvGrpSpPr>
            <p:grpSpPr>
              <a:xfrm>
                <a:off x="8082452" y="285774"/>
                <a:ext cx="498898" cy="708105"/>
                <a:chOff x="7865075" y="285763"/>
                <a:chExt cx="716293" cy="1016662"/>
              </a:xfrm>
            </p:grpSpPr>
            <p:sp>
              <p:nvSpPr>
                <p:cNvPr id="1810" name="Google Shape;1810;p31"/>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1811" name="Google Shape;1811;p31"/>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31"/>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31"/>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31"/>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15" name="Google Shape;1815;p31"/>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16" name="Google Shape;1816;p31"/>
            <p:cNvGrpSpPr/>
            <p:nvPr/>
          </p:nvGrpSpPr>
          <p:grpSpPr>
            <a:xfrm rot="5400000">
              <a:off x="937576" y="4111407"/>
              <a:ext cx="373126" cy="529592"/>
              <a:chOff x="8082452" y="285774"/>
              <a:chExt cx="498898" cy="708105"/>
            </a:xfrm>
          </p:grpSpPr>
          <p:grpSp>
            <p:nvGrpSpPr>
              <p:cNvPr id="1817" name="Google Shape;1817;p31"/>
              <p:cNvGrpSpPr/>
              <p:nvPr/>
            </p:nvGrpSpPr>
            <p:grpSpPr>
              <a:xfrm>
                <a:off x="8082452" y="285774"/>
                <a:ext cx="498898" cy="708105"/>
                <a:chOff x="7865075" y="285763"/>
                <a:chExt cx="716293" cy="1016662"/>
              </a:xfrm>
            </p:grpSpPr>
            <p:sp>
              <p:nvSpPr>
                <p:cNvPr id="1818" name="Google Shape;1818;p31"/>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1819" name="Google Shape;1819;p31"/>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31"/>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31"/>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31"/>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23" name="Google Shape;1823;p31"/>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824" name="Google Shape;1824;p31"/>
          <p:cNvSpPr txBox="1"/>
          <p:nvPr>
            <p:ph idx="1" type="subTitle"/>
          </p:nvPr>
        </p:nvSpPr>
        <p:spPr>
          <a:xfrm>
            <a:off x="2733150" y="2902172"/>
            <a:ext cx="3677700" cy="1293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r">
              <a:lnSpc>
                <a:spcPct val="115000"/>
              </a:lnSpc>
              <a:spcBef>
                <a:spcPts val="0"/>
              </a:spcBef>
              <a:spcAft>
                <a:spcPts val="0"/>
              </a:spcAft>
              <a:buSzPts val="1400"/>
              <a:buNone/>
              <a:defRPr sz="1400"/>
            </a:lvl2pPr>
            <a:lvl3pPr lvl="2" algn="r">
              <a:lnSpc>
                <a:spcPct val="115000"/>
              </a:lnSpc>
              <a:spcBef>
                <a:spcPts val="0"/>
              </a:spcBef>
              <a:spcAft>
                <a:spcPts val="0"/>
              </a:spcAft>
              <a:buSzPts val="1400"/>
              <a:buNone/>
              <a:defRPr sz="1400"/>
            </a:lvl3pPr>
            <a:lvl4pPr lvl="3" algn="r">
              <a:lnSpc>
                <a:spcPct val="115000"/>
              </a:lnSpc>
              <a:spcBef>
                <a:spcPts val="0"/>
              </a:spcBef>
              <a:spcAft>
                <a:spcPts val="0"/>
              </a:spcAft>
              <a:buSzPts val="1400"/>
              <a:buNone/>
              <a:defRPr sz="1400"/>
            </a:lvl4pPr>
            <a:lvl5pPr lvl="4" algn="r">
              <a:lnSpc>
                <a:spcPct val="115000"/>
              </a:lnSpc>
              <a:spcBef>
                <a:spcPts val="0"/>
              </a:spcBef>
              <a:spcAft>
                <a:spcPts val="0"/>
              </a:spcAft>
              <a:buSzPts val="1400"/>
              <a:buNone/>
              <a:defRPr sz="1400"/>
            </a:lvl5pPr>
            <a:lvl6pPr lvl="5" algn="r">
              <a:lnSpc>
                <a:spcPct val="115000"/>
              </a:lnSpc>
              <a:spcBef>
                <a:spcPts val="0"/>
              </a:spcBef>
              <a:spcAft>
                <a:spcPts val="0"/>
              </a:spcAft>
              <a:buSzPts val="1400"/>
              <a:buNone/>
              <a:defRPr sz="1400"/>
            </a:lvl6pPr>
            <a:lvl7pPr lvl="6" algn="r">
              <a:lnSpc>
                <a:spcPct val="115000"/>
              </a:lnSpc>
              <a:spcBef>
                <a:spcPts val="0"/>
              </a:spcBef>
              <a:spcAft>
                <a:spcPts val="0"/>
              </a:spcAft>
              <a:buSzPts val="1400"/>
              <a:buNone/>
              <a:defRPr sz="1400"/>
            </a:lvl7pPr>
            <a:lvl8pPr lvl="7" algn="r">
              <a:lnSpc>
                <a:spcPct val="115000"/>
              </a:lnSpc>
              <a:spcBef>
                <a:spcPts val="0"/>
              </a:spcBef>
              <a:spcAft>
                <a:spcPts val="0"/>
              </a:spcAft>
              <a:buSzPts val="1400"/>
              <a:buNone/>
              <a:defRPr sz="1400"/>
            </a:lvl8pPr>
            <a:lvl9pPr lvl="8" algn="r">
              <a:lnSpc>
                <a:spcPct val="115000"/>
              </a:lnSpc>
              <a:spcBef>
                <a:spcPts val="0"/>
              </a:spcBef>
              <a:spcAft>
                <a:spcPts val="0"/>
              </a:spcAft>
              <a:buSzPts val="1400"/>
              <a:buNone/>
              <a:defRPr sz="1400"/>
            </a:lvl9pPr>
          </a:lstStyle>
          <a:p/>
        </p:txBody>
      </p:sp>
      <p:sp>
        <p:nvSpPr>
          <p:cNvPr id="1825" name="Google Shape;1825;p31"/>
          <p:cNvSpPr txBox="1"/>
          <p:nvPr>
            <p:ph type="ctrTitle"/>
          </p:nvPr>
        </p:nvSpPr>
        <p:spPr>
          <a:xfrm>
            <a:off x="2733300" y="2288072"/>
            <a:ext cx="3677700" cy="614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4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0000"/>
        </a:solidFill>
      </p:bgPr>
    </p:bg>
    <p:spTree>
      <p:nvGrpSpPr>
        <p:cNvPr id="5" name="Shape 5"/>
        <p:cNvGrpSpPr/>
        <p:nvPr/>
      </p:nvGrpSpPr>
      <p:grpSpPr>
        <a:xfrm>
          <a:off x="0" y="0"/>
          <a:ext cx="0" cy="0"/>
          <a:chOff x="0" y="0"/>
          <a:chExt cx="0" cy="0"/>
        </a:xfrm>
      </p:grpSpPr>
      <p:sp>
        <p:nvSpPr>
          <p:cNvPr id="6" name="Google Shape;6;p22"/>
          <p:cNvSpPr/>
          <p:nvPr/>
        </p:nvSpPr>
        <p:spPr>
          <a:xfrm>
            <a:off x="8137844" y="5593202"/>
            <a:ext cx="46116" cy="36598"/>
          </a:xfrm>
          <a:custGeom>
            <a:rect b="b" l="l" r="r" t="t"/>
            <a:pathLst>
              <a:path extrusionOk="0" h="1142" w="1439">
                <a:moveTo>
                  <a:pt x="868" y="0"/>
                </a:moveTo>
                <a:cubicBezTo>
                  <a:pt x="1" y="0"/>
                  <a:pt x="1" y="1141"/>
                  <a:pt x="868" y="1141"/>
                </a:cubicBezTo>
                <a:cubicBezTo>
                  <a:pt x="1439" y="1141"/>
                  <a:pt x="1439" y="0"/>
                  <a:pt x="86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 name="Google Shape;7;p22"/>
          <p:cNvSpPr/>
          <p:nvPr/>
        </p:nvSpPr>
        <p:spPr>
          <a:xfrm>
            <a:off x="2203961" y="5520037"/>
            <a:ext cx="18331" cy="18331"/>
          </a:xfrm>
          <a:custGeom>
            <a:rect b="b" l="l" r="r" t="t"/>
            <a:pathLst>
              <a:path extrusionOk="0" h="572" w="572">
                <a:moveTo>
                  <a:pt x="275" y="1"/>
                </a:moveTo>
                <a:cubicBezTo>
                  <a:pt x="1" y="1"/>
                  <a:pt x="1" y="571"/>
                  <a:pt x="275" y="571"/>
                </a:cubicBezTo>
                <a:cubicBezTo>
                  <a:pt x="571" y="571"/>
                  <a:pt x="571" y="1"/>
                  <a:pt x="27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 name="Google Shape;8;p22"/>
          <p:cNvSpPr/>
          <p:nvPr/>
        </p:nvSpPr>
        <p:spPr>
          <a:xfrm>
            <a:off x="338668" y="5656816"/>
            <a:ext cx="27080" cy="18331"/>
          </a:xfrm>
          <a:custGeom>
            <a:rect b="b" l="l" r="r" t="t"/>
            <a:pathLst>
              <a:path extrusionOk="0" h="572" w="845">
                <a:moveTo>
                  <a:pt x="571" y="1"/>
                </a:moveTo>
                <a:cubicBezTo>
                  <a:pt x="0" y="1"/>
                  <a:pt x="0" y="572"/>
                  <a:pt x="571" y="572"/>
                </a:cubicBezTo>
                <a:cubicBezTo>
                  <a:pt x="845" y="572"/>
                  <a:pt x="845" y="1"/>
                  <a:pt x="571" y="1"/>
                </a:cubicBezTo>
                <a:close/>
              </a:path>
            </a:pathLst>
          </a:custGeom>
          <a:solidFill>
            <a:srgbClr val="7275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 name="Google Shape;9;p22"/>
          <p:cNvSpPr/>
          <p:nvPr/>
        </p:nvSpPr>
        <p:spPr>
          <a:xfrm>
            <a:off x="5614199" y="5693414"/>
            <a:ext cx="27817" cy="18299"/>
          </a:xfrm>
          <a:custGeom>
            <a:rect b="b" l="l" r="r" t="t"/>
            <a:pathLst>
              <a:path extrusionOk="0" h="571" w="868">
                <a:moveTo>
                  <a:pt x="571" y="0"/>
                </a:moveTo>
                <a:cubicBezTo>
                  <a:pt x="0" y="0"/>
                  <a:pt x="0" y="571"/>
                  <a:pt x="571" y="571"/>
                </a:cubicBezTo>
                <a:cubicBezTo>
                  <a:pt x="868" y="571"/>
                  <a:pt x="868" y="0"/>
                  <a:pt x="571" y="0"/>
                </a:cubicBezTo>
                <a:close/>
              </a:path>
            </a:pathLst>
          </a:custGeom>
          <a:solidFill>
            <a:srgbClr val="7275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22"/>
          <p:cNvSpPr/>
          <p:nvPr/>
        </p:nvSpPr>
        <p:spPr>
          <a:xfrm>
            <a:off x="8567953" y="5757766"/>
            <a:ext cx="27112" cy="18331"/>
          </a:xfrm>
          <a:custGeom>
            <a:rect b="b" l="l" r="r" t="t"/>
            <a:pathLst>
              <a:path extrusionOk="0" h="572" w="846">
                <a:moveTo>
                  <a:pt x="275" y="1"/>
                </a:moveTo>
                <a:cubicBezTo>
                  <a:pt x="1" y="1"/>
                  <a:pt x="1" y="571"/>
                  <a:pt x="275" y="571"/>
                </a:cubicBezTo>
                <a:cubicBezTo>
                  <a:pt x="845" y="571"/>
                  <a:pt x="845" y="1"/>
                  <a:pt x="275" y="1"/>
                </a:cubicBezTo>
                <a:close/>
              </a:path>
            </a:pathLst>
          </a:custGeom>
          <a:solidFill>
            <a:srgbClr val="7275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2"/>
          <p:cNvSpPr/>
          <p:nvPr/>
        </p:nvSpPr>
        <p:spPr>
          <a:xfrm>
            <a:off x="7379279" y="5666334"/>
            <a:ext cx="18331" cy="18331"/>
          </a:xfrm>
          <a:custGeom>
            <a:rect b="b" l="l" r="r" t="t"/>
            <a:pathLst>
              <a:path extrusionOk="0" h="572" w="572">
                <a:moveTo>
                  <a:pt x="275" y="1"/>
                </a:moveTo>
                <a:cubicBezTo>
                  <a:pt x="1" y="1"/>
                  <a:pt x="1" y="571"/>
                  <a:pt x="275" y="571"/>
                </a:cubicBezTo>
                <a:cubicBezTo>
                  <a:pt x="571" y="571"/>
                  <a:pt x="571" y="1"/>
                  <a:pt x="275" y="1"/>
                </a:cubicBezTo>
                <a:close/>
              </a:path>
            </a:pathLst>
          </a:custGeom>
          <a:solidFill>
            <a:srgbClr val="7275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2"/>
          <p:cNvSpPr txBox="1"/>
          <p:nvPr>
            <p:ph type="title"/>
          </p:nvPr>
        </p:nvSpPr>
        <p:spPr>
          <a:xfrm>
            <a:off x="713225" y="445025"/>
            <a:ext cx="77178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Dosis"/>
              <a:buNone/>
              <a:defRPr b="0" i="0" sz="3000" u="none" cap="none" strike="noStrike">
                <a:solidFill>
                  <a:schemeClr val="dk1"/>
                </a:solidFill>
                <a:latin typeface="Dosis"/>
                <a:ea typeface="Dosis"/>
                <a:cs typeface="Dosis"/>
                <a:sym typeface="Dosis"/>
              </a:defRPr>
            </a:lvl1pPr>
            <a:lvl2pPr lvl="1" marR="0" rtl="0" algn="l">
              <a:lnSpc>
                <a:spcPct val="100000"/>
              </a:lnSpc>
              <a:spcBef>
                <a:spcPts val="0"/>
              </a:spcBef>
              <a:spcAft>
                <a:spcPts val="0"/>
              </a:spcAft>
              <a:buClr>
                <a:schemeClr val="dk1"/>
              </a:buClr>
              <a:buSzPts val="3000"/>
              <a:buFont typeface="Dosis"/>
              <a:buNone/>
              <a:defRPr b="0" i="0" sz="3000" u="none" cap="none" strike="noStrike">
                <a:solidFill>
                  <a:schemeClr val="dk1"/>
                </a:solidFill>
                <a:latin typeface="Dosis"/>
                <a:ea typeface="Dosis"/>
                <a:cs typeface="Dosis"/>
                <a:sym typeface="Dosis"/>
              </a:defRPr>
            </a:lvl2pPr>
            <a:lvl3pPr lvl="2" marR="0" rtl="0" algn="l">
              <a:lnSpc>
                <a:spcPct val="100000"/>
              </a:lnSpc>
              <a:spcBef>
                <a:spcPts val="0"/>
              </a:spcBef>
              <a:spcAft>
                <a:spcPts val="0"/>
              </a:spcAft>
              <a:buClr>
                <a:schemeClr val="dk1"/>
              </a:buClr>
              <a:buSzPts val="3000"/>
              <a:buFont typeface="Dosis"/>
              <a:buNone/>
              <a:defRPr b="0" i="0" sz="3000" u="none" cap="none" strike="noStrike">
                <a:solidFill>
                  <a:schemeClr val="dk1"/>
                </a:solidFill>
                <a:latin typeface="Dosis"/>
                <a:ea typeface="Dosis"/>
                <a:cs typeface="Dosis"/>
                <a:sym typeface="Dosis"/>
              </a:defRPr>
            </a:lvl3pPr>
            <a:lvl4pPr lvl="3" marR="0" rtl="0" algn="l">
              <a:lnSpc>
                <a:spcPct val="100000"/>
              </a:lnSpc>
              <a:spcBef>
                <a:spcPts val="0"/>
              </a:spcBef>
              <a:spcAft>
                <a:spcPts val="0"/>
              </a:spcAft>
              <a:buClr>
                <a:schemeClr val="dk1"/>
              </a:buClr>
              <a:buSzPts val="3000"/>
              <a:buFont typeface="Dosis"/>
              <a:buNone/>
              <a:defRPr b="0" i="0" sz="3000" u="none" cap="none" strike="noStrike">
                <a:solidFill>
                  <a:schemeClr val="dk1"/>
                </a:solidFill>
                <a:latin typeface="Dosis"/>
                <a:ea typeface="Dosis"/>
                <a:cs typeface="Dosis"/>
                <a:sym typeface="Dosis"/>
              </a:defRPr>
            </a:lvl4pPr>
            <a:lvl5pPr lvl="4" marR="0" rtl="0" algn="l">
              <a:lnSpc>
                <a:spcPct val="100000"/>
              </a:lnSpc>
              <a:spcBef>
                <a:spcPts val="0"/>
              </a:spcBef>
              <a:spcAft>
                <a:spcPts val="0"/>
              </a:spcAft>
              <a:buClr>
                <a:schemeClr val="dk1"/>
              </a:buClr>
              <a:buSzPts val="3000"/>
              <a:buFont typeface="Dosis"/>
              <a:buNone/>
              <a:defRPr b="0" i="0" sz="3000" u="none" cap="none" strike="noStrike">
                <a:solidFill>
                  <a:schemeClr val="dk1"/>
                </a:solidFill>
                <a:latin typeface="Dosis"/>
                <a:ea typeface="Dosis"/>
                <a:cs typeface="Dosis"/>
                <a:sym typeface="Dosis"/>
              </a:defRPr>
            </a:lvl5pPr>
            <a:lvl6pPr lvl="5" marR="0" rtl="0" algn="l">
              <a:lnSpc>
                <a:spcPct val="100000"/>
              </a:lnSpc>
              <a:spcBef>
                <a:spcPts val="0"/>
              </a:spcBef>
              <a:spcAft>
                <a:spcPts val="0"/>
              </a:spcAft>
              <a:buClr>
                <a:schemeClr val="dk1"/>
              </a:buClr>
              <a:buSzPts val="3000"/>
              <a:buFont typeface="Dosis"/>
              <a:buNone/>
              <a:defRPr b="0" i="0" sz="3000" u="none" cap="none" strike="noStrike">
                <a:solidFill>
                  <a:schemeClr val="dk1"/>
                </a:solidFill>
                <a:latin typeface="Dosis"/>
                <a:ea typeface="Dosis"/>
                <a:cs typeface="Dosis"/>
                <a:sym typeface="Dosis"/>
              </a:defRPr>
            </a:lvl6pPr>
            <a:lvl7pPr lvl="6" marR="0" rtl="0" algn="l">
              <a:lnSpc>
                <a:spcPct val="100000"/>
              </a:lnSpc>
              <a:spcBef>
                <a:spcPts val="0"/>
              </a:spcBef>
              <a:spcAft>
                <a:spcPts val="0"/>
              </a:spcAft>
              <a:buClr>
                <a:schemeClr val="dk1"/>
              </a:buClr>
              <a:buSzPts val="3000"/>
              <a:buFont typeface="Dosis"/>
              <a:buNone/>
              <a:defRPr b="0" i="0" sz="3000" u="none" cap="none" strike="noStrike">
                <a:solidFill>
                  <a:schemeClr val="dk1"/>
                </a:solidFill>
                <a:latin typeface="Dosis"/>
                <a:ea typeface="Dosis"/>
                <a:cs typeface="Dosis"/>
                <a:sym typeface="Dosis"/>
              </a:defRPr>
            </a:lvl7pPr>
            <a:lvl8pPr lvl="7" marR="0" rtl="0" algn="l">
              <a:lnSpc>
                <a:spcPct val="100000"/>
              </a:lnSpc>
              <a:spcBef>
                <a:spcPts val="0"/>
              </a:spcBef>
              <a:spcAft>
                <a:spcPts val="0"/>
              </a:spcAft>
              <a:buClr>
                <a:schemeClr val="dk1"/>
              </a:buClr>
              <a:buSzPts val="3000"/>
              <a:buFont typeface="Dosis"/>
              <a:buNone/>
              <a:defRPr b="0" i="0" sz="3000" u="none" cap="none" strike="noStrike">
                <a:solidFill>
                  <a:schemeClr val="dk1"/>
                </a:solidFill>
                <a:latin typeface="Dosis"/>
                <a:ea typeface="Dosis"/>
                <a:cs typeface="Dosis"/>
                <a:sym typeface="Dosis"/>
              </a:defRPr>
            </a:lvl8pPr>
            <a:lvl9pPr lvl="8" marR="0" rtl="0" algn="l">
              <a:lnSpc>
                <a:spcPct val="100000"/>
              </a:lnSpc>
              <a:spcBef>
                <a:spcPts val="0"/>
              </a:spcBef>
              <a:spcAft>
                <a:spcPts val="0"/>
              </a:spcAft>
              <a:buClr>
                <a:schemeClr val="dk1"/>
              </a:buClr>
              <a:buSzPts val="3000"/>
              <a:buFont typeface="Dosis"/>
              <a:buNone/>
              <a:defRPr b="0" i="0" sz="3000" u="none" cap="none" strike="noStrike">
                <a:solidFill>
                  <a:schemeClr val="dk1"/>
                </a:solidFill>
                <a:latin typeface="Dosis"/>
                <a:ea typeface="Dosis"/>
                <a:cs typeface="Dosis"/>
                <a:sym typeface="Dosis"/>
              </a:defRPr>
            </a:lvl9pPr>
          </a:lstStyle>
          <a:p/>
        </p:txBody>
      </p:sp>
      <p:sp>
        <p:nvSpPr>
          <p:cNvPr id="13" name="Google Shape;13;p22"/>
          <p:cNvSpPr txBox="1"/>
          <p:nvPr>
            <p:ph idx="1" type="body"/>
          </p:nvPr>
        </p:nvSpPr>
        <p:spPr>
          <a:xfrm>
            <a:off x="713225" y="1152475"/>
            <a:ext cx="77178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chemeClr val="dk1"/>
              </a:buClr>
              <a:buSzPts val="1400"/>
              <a:buFont typeface="Nunito"/>
              <a:buChar char="●"/>
              <a:defRPr b="0" i="0" sz="1400" u="none" cap="none" strike="noStrike">
                <a:solidFill>
                  <a:schemeClr val="dk1"/>
                </a:solidFill>
                <a:latin typeface="Nunito"/>
                <a:ea typeface="Nunito"/>
                <a:cs typeface="Nunito"/>
                <a:sym typeface="Nunito"/>
              </a:defRPr>
            </a:lvl1pPr>
            <a:lvl2pPr indent="-317500" lvl="1" marL="914400" marR="0" rtl="0" algn="l">
              <a:lnSpc>
                <a:spcPct val="100000"/>
              </a:lnSpc>
              <a:spcBef>
                <a:spcPts val="1600"/>
              </a:spcBef>
              <a:spcAft>
                <a:spcPts val="0"/>
              </a:spcAft>
              <a:buClr>
                <a:schemeClr val="dk1"/>
              </a:buClr>
              <a:buSzPts val="1400"/>
              <a:buFont typeface="Nunito"/>
              <a:buChar char="○"/>
              <a:defRPr b="0" i="0" sz="1400" u="none" cap="none" strike="noStrike">
                <a:solidFill>
                  <a:schemeClr val="dk1"/>
                </a:solidFill>
                <a:latin typeface="Nunito"/>
                <a:ea typeface="Nunito"/>
                <a:cs typeface="Nunito"/>
                <a:sym typeface="Nunito"/>
              </a:defRPr>
            </a:lvl2pPr>
            <a:lvl3pPr indent="-317500" lvl="2" marL="1371600" marR="0" rtl="0" algn="l">
              <a:lnSpc>
                <a:spcPct val="100000"/>
              </a:lnSpc>
              <a:spcBef>
                <a:spcPts val="1600"/>
              </a:spcBef>
              <a:spcAft>
                <a:spcPts val="0"/>
              </a:spcAft>
              <a:buClr>
                <a:schemeClr val="dk1"/>
              </a:buClr>
              <a:buSzPts val="1400"/>
              <a:buFont typeface="Nunito"/>
              <a:buChar char="■"/>
              <a:defRPr b="0" i="0" sz="1400" u="none" cap="none" strike="noStrike">
                <a:solidFill>
                  <a:schemeClr val="dk1"/>
                </a:solidFill>
                <a:latin typeface="Nunito"/>
                <a:ea typeface="Nunito"/>
                <a:cs typeface="Nunito"/>
                <a:sym typeface="Nunito"/>
              </a:defRPr>
            </a:lvl3pPr>
            <a:lvl4pPr indent="-317500" lvl="3" marL="1828800" marR="0" rtl="0" algn="l">
              <a:lnSpc>
                <a:spcPct val="100000"/>
              </a:lnSpc>
              <a:spcBef>
                <a:spcPts val="1600"/>
              </a:spcBef>
              <a:spcAft>
                <a:spcPts val="0"/>
              </a:spcAft>
              <a:buClr>
                <a:schemeClr val="dk1"/>
              </a:buClr>
              <a:buSzPts val="1400"/>
              <a:buFont typeface="Nunito"/>
              <a:buChar char="●"/>
              <a:defRPr b="0" i="0" sz="1400" u="none" cap="none" strike="noStrike">
                <a:solidFill>
                  <a:schemeClr val="dk1"/>
                </a:solidFill>
                <a:latin typeface="Nunito"/>
                <a:ea typeface="Nunito"/>
                <a:cs typeface="Nunito"/>
                <a:sym typeface="Nunito"/>
              </a:defRPr>
            </a:lvl4pPr>
            <a:lvl5pPr indent="-317500" lvl="4" marL="2286000" marR="0" rtl="0" algn="l">
              <a:lnSpc>
                <a:spcPct val="100000"/>
              </a:lnSpc>
              <a:spcBef>
                <a:spcPts val="1600"/>
              </a:spcBef>
              <a:spcAft>
                <a:spcPts val="0"/>
              </a:spcAft>
              <a:buClr>
                <a:schemeClr val="dk1"/>
              </a:buClr>
              <a:buSzPts val="1400"/>
              <a:buFont typeface="Nunito"/>
              <a:buChar char="○"/>
              <a:defRPr b="0" i="0" sz="1400" u="none" cap="none" strike="noStrike">
                <a:solidFill>
                  <a:schemeClr val="dk1"/>
                </a:solidFill>
                <a:latin typeface="Nunito"/>
                <a:ea typeface="Nunito"/>
                <a:cs typeface="Nunito"/>
                <a:sym typeface="Nunito"/>
              </a:defRPr>
            </a:lvl5pPr>
            <a:lvl6pPr indent="-317500" lvl="5" marL="2743200" marR="0" rtl="0" algn="l">
              <a:lnSpc>
                <a:spcPct val="100000"/>
              </a:lnSpc>
              <a:spcBef>
                <a:spcPts val="1600"/>
              </a:spcBef>
              <a:spcAft>
                <a:spcPts val="0"/>
              </a:spcAft>
              <a:buClr>
                <a:schemeClr val="dk1"/>
              </a:buClr>
              <a:buSzPts val="1400"/>
              <a:buFont typeface="Nunito"/>
              <a:buChar char="■"/>
              <a:defRPr b="0" i="0" sz="1400" u="none" cap="none" strike="noStrike">
                <a:solidFill>
                  <a:schemeClr val="dk1"/>
                </a:solidFill>
                <a:latin typeface="Nunito"/>
                <a:ea typeface="Nunito"/>
                <a:cs typeface="Nunito"/>
                <a:sym typeface="Nunito"/>
              </a:defRPr>
            </a:lvl6pPr>
            <a:lvl7pPr indent="-317500" lvl="6" marL="3200400" marR="0" rtl="0" algn="l">
              <a:lnSpc>
                <a:spcPct val="100000"/>
              </a:lnSpc>
              <a:spcBef>
                <a:spcPts val="1600"/>
              </a:spcBef>
              <a:spcAft>
                <a:spcPts val="0"/>
              </a:spcAft>
              <a:buClr>
                <a:schemeClr val="dk1"/>
              </a:buClr>
              <a:buSzPts val="1400"/>
              <a:buFont typeface="Nunito"/>
              <a:buChar char="●"/>
              <a:defRPr b="0" i="0" sz="1400" u="none" cap="none" strike="noStrike">
                <a:solidFill>
                  <a:schemeClr val="dk1"/>
                </a:solidFill>
                <a:latin typeface="Nunito"/>
                <a:ea typeface="Nunito"/>
                <a:cs typeface="Nunito"/>
                <a:sym typeface="Nunito"/>
              </a:defRPr>
            </a:lvl7pPr>
            <a:lvl8pPr indent="-317500" lvl="7" marL="3657600" marR="0" rtl="0" algn="l">
              <a:lnSpc>
                <a:spcPct val="100000"/>
              </a:lnSpc>
              <a:spcBef>
                <a:spcPts val="1600"/>
              </a:spcBef>
              <a:spcAft>
                <a:spcPts val="0"/>
              </a:spcAft>
              <a:buClr>
                <a:schemeClr val="dk1"/>
              </a:buClr>
              <a:buSzPts val="1400"/>
              <a:buFont typeface="Nunito"/>
              <a:buChar char="○"/>
              <a:defRPr b="0" i="0" sz="1400" u="none" cap="none" strike="noStrike">
                <a:solidFill>
                  <a:schemeClr val="dk1"/>
                </a:solidFill>
                <a:latin typeface="Nunito"/>
                <a:ea typeface="Nunito"/>
                <a:cs typeface="Nunito"/>
                <a:sym typeface="Nunito"/>
              </a:defRPr>
            </a:lvl8pPr>
            <a:lvl9pPr indent="-317500" lvl="8" marL="4114800" marR="0" rtl="0" algn="l">
              <a:lnSpc>
                <a:spcPct val="100000"/>
              </a:lnSpc>
              <a:spcBef>
                <a:spcPts val="1600"/>
              </a:spcBef>
              <a:spcAft>
                <a:spcPts val="1600"/>
              </a:spcAft>
              <a:buClr>
                <a:schemeClr val="dk1"/>
              </a:buClr>
              <a:buSzPts val="1400"/>
              <a:buFont typeface="Nunito"/>
              <a:buChar char="■"/>
              <a:defRPr b="0" i="0" sz="1400" u="none" cap="none" strike="noStrike">
                <a:solidFill>
                  <a:schemeClr val="dk1"/>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9.png"/><Relationship Id="rId12"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43.png"/><Relationship Id="rId9"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26.png"/><Relationship Id="rId8" Type="http://schemas.openxmlformats.org/officeDocument/2006/relationships/image" Target="../media/image22.png"/></Relationships>
</file>

<file path=ppt/slides/_rels/slide11.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8.png"/><Relationship Id="rId4" Type="http://schemas.openxmlformats.org/officeDocument/2006/relationships/image" Target="../media/image25.png"/><Relationship Id="rId9"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38.png"/><Relationship Id="rId7" Type="http://schemas.openxmlformats.org/officeDocument/2006/relationships/image" Target="../media/image27.png"/><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40.png"/><Relationship Id="rId5" Type="http://schemas.openxmlformats.org/officeDocument/2006/relationships/image" Target="../media/image30.png"/><Relationship Id="rId6"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8.png"/><Relationship Id="rId4" Type="http://schemas.openxmlformats.org/officeDocument/2006/relationships/image" Target="../media/image39.png"/><Relationship Id="rId9" Type="http://schemas.openxmlformats.org/officeDocument/2006/relationships/image" Target="../media/image36.png"/><Relationship Id="rId5" Type="http://schemas.openxmlformats.org/officeDocument/2006/relationships/image" Target="../media/image33.png"/><Relationship Id="rId6" Type="http://schemas.openxmlformats.org/officeDocument/2006/relationships/image" Target="../media/image44.png"/><Relationship Id="rId7" Type="http://schemas.openxmlformats.org/officeDocument/2006/relationships/image" Target="../media/image35.png"/><Relationship Id="rId8"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50.jpg"/><Relationship Id="rId5" Type="http://schemas.openxmlformats.org/officeDocument/2006/relationships/image" Target="../media/image49.png"/></Relationships>
</file>

<file path=ppt/slides/_rels/slide16.xml.rels><?xml version="1.0" encoding="UTF-8" standalone="yes"?><Relationships xmlns="http://schemas.openxmlformats.org/package/2006/relationships"><Relationship Id="rId10" Type="http://schemas.openxmlformats.org/officeDocument/2006/relationships/image" Target="../media/image66.png"/><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8.jpg"/><Relationship Id="rId4" Type="http://schemas.openxmlformats.org/officeDocument/2006/relationships/image" Target="../media/image54.png"/><Relationship Id="rId9" Type="http://schemas.openxmlformats.org/officeDocument/2006/relationships/image" Target="../media/image52.png"/><Relationship Id="rId5" Type="http://schemas.openxmlformats.org/officeDocument/2006/relationships/image" Target="../media/image47.png"/><Relationship Id="rId6" Type="http://schemas.openxmlformats.org/officeDocument/2006/relationships/image" Target="../media/image59.png"/><Relationship Id="rId7" Type="http://schemas.openxmlformats.org/officeDocument/2006/relationships/image" Target="../media/image45.png"/><Relationship Id="rId8"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8.jpg"/><Relationship Id="rId4" Type="http://schemas.openxmlformats.org/officeDocument/2006/relationships/image" Target="../media/image5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8.jpg"/><Relationship Id="rId4" Type="http://schemas.openxmlformats.org/officeDocument/2006/relationships/image" Target="../media/image61.png"/><Relationship Id="rId5" Type="http://schemas.openxmlformats.org/officeDocument/2006/relationships/image" Target="../media/image65.png"/><Relationship Id="rId6"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6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7.jp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61" name="Shape 3161"/>
        <p:cNvGrpSpPr/>
        <p:nvPr/>
      </p:nvGrpSpPr>
      <p:grpSpPr>
        <a:xfrm>
          <a:off x="0" y="0"/>
          <a:ext cx="0" cy="0"/>
          <a:chOff x="0" y="0"/>
          <a:chExt cx="0" cy="0"/>
        </a:xfrm>
      </p:grpSpPr>
      <p:sp>
        <p:nvSpPr>
          <p:cNvPr id="3162" name="Google Shape;3162;p1"/>
          <p:cNvSpPr txBox="1"/>
          <p:nvPr>
            <p:ph type="ctrTitle"/>
          </p:nvPr>
        </p:nvSpPr>
        <p:spPr>
          <a:xfrm>
            <a:off x="697050" y="457611"/>
            <a:ext cx="4914079" cy="2883146"/>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200"/>
              <a:buNone/>
            </a:pPr>
            <a:r>
              <a:rPr lang="fr-CA" sz="2500"/>
              <a:t>Chasing Shadows:</a:t>
            </a:r>
            <a:br>
              <a:rPr lang="fr-CA" sz="2500"/>
            </a:br>
            <a:r>
              <a:rPr b="1" lang="fr-CA" sz="2800">
                <a:solidFill>
                  <a:srgbClr val="FEF6DF"/>
                </a:solidFill>
              </a:rPr>
              <a:t>Revealing the </a:t>
            </a:r>
            <a:br>
              <a:rPr b="1" lang="fr-CA" sz="2800">
                <a:solidFill>
                  <a:srgbClr val="FEF6DF"/>
                </a:solidFill>
              </a:rPr>
            </a:br>
            <a:r>
              <a:rPr b="1" lang="fr-CA" sz="2800">
                <a:solidFill>
                  <a:srgbClr val="FEF6DF"/>
                </a:solidFill>
              </a:rPr>
              <a:t>2D Atmospheric </a:t>
            </a:r>
            <a:br>
              <a:rPr b="1" lang="fr-CA" sz="2800">
                <a:solidFill>
                  <a:srgbClr val="FEF6DF"/>
                </a:solidFill>
              </a:rPr>
            </a:br>
            <a:r>
              <a:rPr b="1" lang="fr-CA" sz="2800">
                <a:solidFill>
                  <a:srgbClr val="FEF6DF"/>
                </a:solidFill>
              </a:rPr>
              <a:t>Temperature Structure </a:t>
            </a:r>
            <a:br>
              <a:rPr b="1" lang="fr-CA" sz="2800">
                <a:solidFill>
                  <a:srgbClr val="FEF6DF"/>
                </a:solidFill>
              </a:rPr>
            </a:br>
            <a:r>
              <a:rPr b="1" lang="fr-CA" sz="2800">
                <a:solidFill>
                  <a:srgbClr val="FEF6DF"/>
                </a:solidFill>
              </a:rPr>
              <a:t>of an Exoplanet with SPIRou </a:t>
            </a:r>
            <a:br>
              <a:rPr lang="fr-CA" sz="2500"/>
            </a:br>
            <a:endParaRPr sz="2500"/>
          </a:p>
        </p:txBody>
      </p:sp>
      <p:grpSp>
        <p:nvGrpSpPr>
          <p:cNvPr id="3163" name="Google Shape;3163;p1"/>
          <p:cNvGrpSpPr/>
          <p:nvPr/>
        </p:nvGrpSpPr>
        <p:grpSpPr>
          <a:xfrm>
            <a:off x="3167962" y="537775"/>
            <a:ext cx="5636560" cy="4278051"/>
            <a:chOff x="3244162" y="537775"/>
            <a:chExt cx="5636560" cy="4278051"/>
          </a:xfrm>
        </p:grpSpPr>
        <p:grpSp>
          <p:nvGrpSpPr>
            <p:cNvPr id="3164" name="Google Shape;3164;p1"/>
            <p:cNvGrpSpPr/>
            <p:nvPr/>
          </p:nvGrpSpPr>
          <p:grpSpPr>
            <a:xfrm>
              <a:off x="3990331" y="815789"/>
              <a:ext cx="858544" cy="356719"/>
              <a:chOff x="-68911" y="-91398"/>
              <a:chExt cx="1622650" cy="674200"/>
            </a:xfrm>
          </p:grpSpPr>
          <p:sp>
            <p:nvSpPr>
              <p:cNvPr id="3165" name="Google Shape;3165;p1"/>
              <p:cNvSpPr/>
              <p:nvPr/>
            </p:nvSpPr>
            <p:spPr>
              <a:xfrm>
                <a:off x="-51561" y="-70823"/>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3166" name="Google Shape;3166;p1"/>
              <p:cNvGrpSpPr/>
              <p:nvPr/>
            </p:nvGrpSpPr>
            <p:grpSpPr>
              <a:xfrm>
                <a:off x="-68911" y="-91398"/>
                <a:ext cx="1622650" cy="674200"/>
                <a:chOff x="-68911" y="-91398"/>
                <a:chExt cx="1622650" cy="674200"/>
              </a:xfrm>
            </p:grpSpPr>
            <p:sp>
              <p:nvSpPr>
                <p:cNvPr id="3167" name="Google Shape;3167;p1"/>
                <p:cNvSpPr/>
                <p:nvPr/>
              </p:nvSpPr>
              <p:spPr>
                <a:xfrm>
                  <a:off x="421789" y="538702"/>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8" name="Google Shape;3168;p1"/>
                <p:cNvSpPr/>
                <p:nvPr/>
              </p:nvSpPr>
              <p:spPr>
                <a:xfrm>
                  <a:off x="-68911" y="38677"/>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9" name="Google Shape;3169;p1"/>
                <p:cNvSpPr/>
                <p:nvPr/>
              </p:nvSpPr>
              <p:spPr>
                <a:xfrm>
                  <a:off x="1509639" y="-91398"/>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70" name="Google Shape;3170;p1"/>
            <p:cNvGrpSpPr/>
            <p:nvPr/>
          </p:nvGrpSpPr>
          <p:grpSpPr>
            <a:xfrm>
              <a:off x="7797502" y="3690774"/>
              <a:ext cx="498898" cy="708105"/>
              <a:chOff x="7865075" y="285763"/>
              <a:chExt cx="716293" cy="1016662"/>
            </a:xfrm>
          </p:grpSpPr>
          <p:sp>
            <p:nvSpPr>
              <p:cNvPr id="3171" name="Google Shape;3171;p1"/>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3172" name="Google Shape;3172;p1"/>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3" name="Google Shape;3173;p1"/>
              <p:cNvSpPr/>
              <p:nvPr/>
            </p:nvSpPr>
            <p:spPr>
              <a:xfrm>
                <a:off x="7877817" y="523927"/>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4" name="Google Shape;3174;p1"/>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5" name="Google Shape;3175;p1"/>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76" name="Google Shape;3176;p1"/>
            <p:cNvGrpSpPr/>
            <p:nvPr/>
          </p:nvGrpSpPr>
          <p:grpSpPr>
            <a:xfrm>
              <a:off x="8381813" y="1120598"/>
              <a:ext cx="498909" cy="721242"/>
              <a:chOff x="8233275" y="1900925"/>
              <a:chExt cx="753525" cy="1089325"/>
            </a:xfrm>
          </p:grpSpPr>
          <p:sp>
            <p:nvSpPr>
              <p:cNvPr id="3177" name="Google Shape;3177;p1"/>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3178" name="Google Shape;3178;p1"/>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p1"/>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p1"/>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81" name="Google Shape;3181;p1"/>
            <p:cNvGrpSpPr/>
            <p:nvPr/>
          </p:nvGrpSpPr>
          <p:grpSpPr>
            <a:xfrm>
              <a:off x="3244162" y="537775"/>
              <a:ext cx="5567187" cy="4278051"/>
              <a:chOff x="3244162" y="537775"/>
              <a:chExt cx="5567187" cy="4278051"/>
            </a:xfrm>
          </p:grpSpPr>
          <p:grpSp>
            <p:nvGrpSpPr>
              <p:cNvPr id="3182" name="Google Shape;3182;p1"/>
              <p:cNvGrpSpPr/>
              <p:nvPr/>
            </p:nvGrpSpPr>
            <p:grpSpPr>
              <a:xfrm>
                <a:off x="3244162" y="537775"/>
                <a:ext cx="5409027" cy="4278051"/>
                <a:chOff x="3244162" y="537775"/>
                <a:chExt cx="5409027" cy="4278051"/>
              </a:xfrm>
            </p:grpSpPr>
            <p:sp>
              <p:nvSpPr>
                <p:cNvPr id="3183" name="Google Shape;3183;p1"/>
                <p:cNvSpPr/>
                <p:nvPr/>
              </p:nvSpPr>
              <p:spPr>
                <a:xfrm>
                  <a:off x="3244162" y="4543525"/>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4" name="Google Shape;3184;p1"/>
                <p:cNvSpPr/>
                <p:nvPr/>
              </p:nvSpPr>
              <p:spPr>
                <a:xfrm>
                  <a:off x="4609238" y="1477300"/>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5" name="Google Shape;3185;p1"/>
                <p:cNvSpPr/>
                <p:nvPr/>
              </p:nvSpPr>
              <p:spPr>
                <a:xfrm>
                  <a:off x="8381138" y="537775"/>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86" name="Google Shape;3186;p1"/>
              <p:cNvSpPr/>
              <p:nvPr/>
            </p:nvSpPr>
            <p:spPr>
              <a:xfrm>
                <a:off x="8312450" y="2479879"/>
                <a:ext cx="498899" cy="499394"/>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87" name="Google Shape;3187;p1"/>
            <p:cNvGrpSpPr/>
            <p:nvPr/>
          </p:nvGrpSpPr>
          <p:grpSpPr>
            <a:xfrm>
              <a:off x="4387440" y="3783714"/>
              <a:ext cx="586325" cy="646900"/>
              <a:chOff x="6715777" y="3950739"/>
              <a:chExt cx="586325" cy="646900"/>
            </a:xfrm>
          </p:grpSpPr>
          <p:sp>
            <p:nvSpPr>
              <p:cNvPr id="3188" name="Google Shape;3188;p1"/>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3189" name="Google Shape;3189;p1"/>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3190" name="Google Shape;3190;p1"/>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1" name="Google Shape;3191;p1"/>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2" name="Google Shape;3192;p1"/>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3" name="Google Shape;3193;p1"/>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4" name="Google Shape;3194;p1"/>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195" name="Google Shape;3195;p1"/>
          <p:cNvGrpSpPr/>
          <p:nvPr/>
        </p:nvGrpSpPr>
        <p:grpSpPr>
          <a:xfrm>
            <a:off x="4744172" y="-279603"/>
            <a:ext cx="3865554" cy="5029169"/>
            <a:chOff x="4561858" y="57783"/>
            <a:chExt cx="3865554" cy="5029169"/>
          </a:xfrm>
        </p:grpSpPr>
        <p:grpSp>
          <p:nvGrpSpPr>
            <p:cNvPr id="3196" name="Google Shape;3196;p1"/>
            <p:cNvGrpSpPr/>
            <p:nvPr/>
          </p:nvGrpSpPr>
          <p:grpSpPr>
            <a:xfrm>
              <a:off x="4561858" y="57783"/>
              <a:ext cx="3865554" cy="5029169"/>
              <a:chOff x="4561858" y="57783"/>
              <a:chExt cx="3865554" cy="5029169"/>
            </a:xfrm>
          </p:grpSpPr>
          <p:sp>
            <p:nvSpPr>
              <p:cNvPr id="3197" name="Google Shape;3197;p1"/>
              <p:cNvSpPr/>
              <p:nvPr/>
            </p:nvSpPr>
            <p:spPr>
              <a:xfrm rot="1799971">
                <a:off x="5661523" y="149778"/>
                <a:ext cx="1666225" cy="4845179"/>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8" name="Google Shape;3198;p1"/>
              <p:cNvSpPr/>
              <p:nvPr/>
            </p:nvSpPr>
            <p:spPr>
              <a:xfrm rot="1799492">
                <a:off x="5733266" y="374227"/>
                <a:ext cx="1503985" cy="4373681"/>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99" name="Google Shape;3199;p1"/>
            <p:cNvGrpSpPr/>
            <p:nvPr/>
          </p:nvGrpSpPr>
          <p:grpSpPr>
            <a:xfrm>
              <a:off x="4897575" y="836693"/>
              <a:ext cx="3166500" cy="3166500"/>
              <a:chOff x="4973775" y="711725"/>
              <a:chExt cx="3166500" cy="3166500"/>
            </a:xfrm>
          </p:grpSpPr>
          <p:sp>
            <p:nvSpPr>
              <p:cNvPr id="3200" name="Google Shape;3200;p1"/>
              <p:cNvSpPr/>
              <p:nvPr/>
            </p:nvSpPr>
            <p:spPr>
              <a:xfrm>
                <a:off x="4973775" y="711725"/>
                <a:ext cx="3166500" cy="31665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1" name="Google Shape;3201;p1"/>
              <p:cNvSpPr/>
              <p:nvPr/>
            </p:nvSpPr>
            <p:spPr>
              <a:xfrm>
                <a:off x="5068400" y="806225"/>
                <a:ext cx="2977500" cy="29775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2" name="Google Shape;3202;p1"/>
              <p:cNvSpPr/>
              <p:nvPr/>
            </p:nvSpPr>
            <p:spPr>
              <a:xfrm>
                <a:off x="5144750" y="882576"/>
                <a:ext cx="2824800" cy="28248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p1"/>
              <p:cNvSpPr/>
              <p:nvPr/>
            </p:nvSpPr>
            <p:spPr>
              <a:xfrm>
                <a:off x="5232763" y="970575"/>
                <a:ext cx="2648700" cy="2648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04" name="Google Shape;3204;p1"/>
              <p:cNvGrpSpPr/>
              <p:nvPr/>
            </p:nvGrpSpPr>
            <p:grpSpPr>
              <a:xfrm>
                <a:off x="5316730" y="1054535"/>
                <a:ext cx="2480778" cy="2480778"/>
                <a:chOff x="4053950" y="1851775"/>
                <a:chExt cx="447600" cy="447600"/>
              </a:xfrm>
            </p:grpSpPr>
            <p:sp>
              <p:nvSpPr>
                <p:cNvPr id="3205" name="Google Shape;3205;p1"/>
                <p:cNvSpPr/>
                <p:nvPr/>
              </p:nvSpPr>
              <p:spPr>
                <a:xfrm>
                  <a:off x="4053950" y="1851775"/>
                  <a:ext cx="447600" cy="447600"/>
                </a:xfrm>
                <a:custGeom>
                  <a:rect b="b" l="l" r="r" t="t"/>
                  <a:pathLst>
                    <a:path extrusionOk="0" h="17904" w="17904">
                      <a:moveTo>
                        <a:pt x="8938" y="1"/>
                      </a:moveTo>
                      <a:cubicBezTo>
                        <a:pt x="3998" y="1"/>
                        <a:pt x="1" y="4027"/>
                        <a:pt x="1" y="8966"/>
                      </a:cubicBezTo>
                      <a:cubicBezTo>
                        <a:pt x="1" y="13906"/>
                        <a:pt x="3998" y="17903"/>
                        <a:pt x="8938" y="17903"/>
                      </a:cubicBezTo>
                      <a:cubicBezTo>
                        <a:pt x="13877" y="17903"/>
                        <a:pt x="17903" y="13906"/>
                        <a:pt x="17903" y="8966"/>
                      </a:cubicBezTo>
                      <a:cubicBezTo>
                        <a:pt x="17903" y="4027"/>
                        <a:pt x="13877" y="1"/>
                        <a:pt x="8938" y="1"/>
                      </a:cubicBezTo>
                      <a:close/>
                    </a:path>
                  </a:pathLst>
                </a:custGeom>
                <a:solidFill>
                  <a:schemeClr val="accent4"/>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6" name="Google Shape;3206;p1"/>
                <p:cNvSpPr/>
                <p:nvPr/>
              </p:nvSpPr>
              <p:spPr>
                <a:xfrm>
                  <a:off x="4076100" y="1874625"/>
                  <a:ext cx="402600" cy="401900"/>
                </a:xfrm>
                <a:custGeom>
                  <a:rect b="b" l="l" r="r" t="t"/>
                  <a:pathLst>
                    <a:path extrusionOk="0" h="16076" w="16104">
                      <a:moveTo>
                        <a:pt x="8052" y="0"/>
                      </a:moveTo>
                      <a:cubicBezTo>
                        <a:pt x="3626" y="0"/>
                        <a:pt x="1" y="3598"/>
                        <a:pt x="1" y="8052"/>
                      </a:cubicBezTo>
                      <a:cubicBezTo>
                        <a:pt x="1" y="12478"/>
                        <a:pt x="3626" y="16076"/>
                        <a:pt x="8052" y="16076"/>
                      </a:cubicBezTo>
                      <a:cubicBezTo>
                        <a:pt x="12506" y="16076"/>
                        <a:pt x="16104" y="12478"/>
                        <a:pt x="16104" y="8052"/>
                      </a:cubicBezTo>
                      <a:cubicBezTo>
                        <a:pt x="16104" y="3598"/>
                        <a:pt x="12506" y="0"/>
                        <a:pt x="8052" y="0"/>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7" name="Google Shape;3207;p1"/>
                <p:cNvSpPr/>
                <p:nvPr/>
              </p:nvSpPr>
              <p:spPr>
                <a:xfrm>
                  <a:off x="4319475" y="1881075"/>
                  <a:ext cx="152775" cy="315500"/>
                </a:xfrm>
                <a:custGeom>
                  <a:rect b="b" l="l" r="r" t="t"/>
                  <a:pathLst>
                    <a:path extrusionOk="0" h="12620" w="6111">
                      <a:moveTo>
                        <a:pt x="373" y="0"/>
                      </a:moveTo>
                      <a:cubicBezTo>
                        <a:pt x="145" y="427"/>
                        <a:pt x="1" y="914"/>
                        <a:pt x="1" y="1371"/>
                      </a:cubicBezTo>
                      <a:cubicBezTo>
                        <a:pt x="1" y="1828"/>
                        <a:pt x="115" y="2284"/>
                        <a:pt x="373" y="2627"/>
                      </a:cubicBezTo>
                      <a:cubicBezTo>
                        <a:pt x="659" y="3027"/>
                        <a:pt x="1086" y="3255"/>
                        <a:pt x="1485" y="3511"/>
                      </a:cubicBezTo>
                      <a:cubicBezTo>
                        <a:pt x="2228" y="3998"/>
                        <a:pt x="2771" y="4626"/>
                        <a:pt x="2742" y="5539"/>
                      </a:cubicBezTo>
                      <a:cubicBezTo>
                        <a:pt x="2742" y="6396"/>
                        <a:pt x="2429" y="7223"/>
                        <a:pt x="2342" y="8079"/>
                      </a:cubicBezTo>
                      <a:cubicBezTo>
                        <a:pt x="2257" y="8936"/>
                        <a:pt x="2285" y="9822"/>
                        <a:pt x="2570" y="10621"/>
                      </a:cubicBezTo>
                      <a:cubicBezTo>
                        <a:pt x="2970" y="11649"/>
                        <a:pt x="3799" y="12305"/>
                        <a:pt x="4740" y="12620"/>
                      </a:cubicBezTo>
                      <a:cubicBezTo>
                        <a:pt x="5055" y="12220"/>
                        <a:pt x="5311" y="11791"/>
                        <a:pt x="5540" y="11364"/>
                      </a:cubicBezTo>
                      <a:cubicBezTo>
                        <a:pt x="4969" y="10850"/>
                        <a:pt x="4541" y="10192"/>
                        <a:pt x="4370" y="9393"/>
                      </a:cubicBezTo>
                      <a:cubicBezTo>
                        <a:pt x="4085" y="7908"/>
                        <a:pt x="5055" y="6709"/>
                        <a:pt x="6111" y="5795"/>
                      </a:cubicBezTo>
                      <a:cubicBezTo>
                        <a:pt x="5398" y="2970"/>
                        <a:pt x="3198" y="743"/>
                        <a:pt x="373" y="0"/>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8" name="Google Shape;3208;p1"/>
                <p:cNvSpPr/>
                <p:nvPr/>
              </p:nvSpPr>
              <p:spPr>
                <a:xfrm>
                  <a:off x="4143200" y="1875350"/>
                  <a:ext cx="180600" cy="229900"/>
                </a:xfrm>
                <a:custGeom>
                  <a:rect b="b" l="l" r="r" t="t"/>
                  <a:pathLst>
                    <a:path extrusionOk="0" h="9196" w="7224">
                      <a:moveTo>
                        <a:pt x="4825" y="1"/>
                      </a:moveTo>
                      <a:lnTo>
                        <a:pt x="4825" y="1"/>
                      </a:lnTo>
                      <a:cubicBezTo>
                        <a:pt x="2970" y="115"/>
                        <a:pt x="1284" y="857"/>
                        <a:pt x="1" y="2027"/>
                      </a:cubicBezTo>
                      <a:cubicBezTo>
                        <a:pt x="713" y="2571"/>
                        <a:pt x="1741" y="2742"/>
                        <a:pt x="2570" y="3112"/>
                      </a:cubicBezTo>
                      <a:cubicBezTo>
                        <a:pt x="3941" y="3740"/>
                        <a:pt x="4626" y="5110"/>
                        <a:pt x="4854" y="6538"/>
                      </a:cubicBezTo>
                      <a:cubicBezTo>
                        <a:pt x="4939" y="7196"/>
                        <a:pt x="4969" y="7881"/>
                        <a:pt x="5224" y="8479"/>
                      </a:cubicBezTo>
                      <a:cubicBezTo>
                        <a:pt x="5368" y="8822"/>
                        <a:pt x="5681" y="9194"/>
                        <a:pt x="6081" y="9194"/>
                      </a:cubicBezTo>
                      <a:cubicBezTo>
                        <a:pt x="6094" y="9195"/>
                        <a:pt x="6107" y="9196"/>
                        <a:pt x="6120" y="9196"/>
                      </a:cubicBezTo>
                      <a:cubicBezTo>
                        <a:pt x="6496" y="9196"/>
                        <a:pt x="6714" y="8812"/>
                        <a:pt x="6853" y="8509"/>
                      </a:cubicBezTo>
                      <a:cubicBezTo>
                        <a:pt x="7223" y="7538"/>
                        <a:pt x="6652" y="6538"/>
                        <a:pt x="6168" y="5739"/>
                      </a:cubicBezTo>
                      <a:cubicBezTo>
                        <a:pt x="5738" y="4996"/>
                        <a:pt x="5282" y="4254"/>
                        <a:pt x="4969" y="3454"/>
                      </a:cubicBezTo>
                      <a:cubicBezTo>
                        <a:pt x="4653" y="2598"/>
                        <a:pt x="4539" y="1684"/>
                        <a:pt x="4683" y="771"/>
                      </a:cubicBezTo>
                      <a:cubicBezTo>
                        <a:pt x="4711" y="515"/>
                        <a:pt x="4768" y="257"/>
                        <a:pt x="4825" y="1"/>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9" name="Google Shape;3209;p1"/>
                <p:cNvSpPr/>
                <p:nvPr/>
              </p:nvSpPr>
              <p:spPr>
                <a:xfrm>
                  <a:off x="4076100" y="1968825"/>
                  <a:ext cx="275550" cy="306275"/>
                </a:xfrm>
                <a:custGeom>
                  <a:rect b="b" l="l" r="r" t="t"/>
                  <a:pathLst>
                    <a:path extrusionOk="0" h="12251" w="11022">
                      <a:moveTo>
                        <a:pt x="1228" y="1"/>
                      </a:moveTo>
                      <a:cubicBezTo>
                        <a:pt x="458" y="1257"/>
                        <a:pt x="1" y="2714"/>
                        <a:pt x="1" y="4284"/>
                      </a:cubicBezTo>
                      <a:cubicBezTo>
                        <a:pt x="1" y="4599"/>
                        <a:pt x="28" y="4912"/>
                        <a:pt x="58" y="5227"/>
                      </a:cubicBezTo>
                      <a:cubicBezTo>
                        <a:pt x="572" y="4912"/>
                        <a:pt x="1086" y="4626"/>
                        <a:pt x="1657" y="4599"/>
                      </a:cubicBezTo>
                      <a:cubicBezTo>
                        <a:pt x="2513" y="4599"/>
                        <a:pt x="2913" y="5426"/>
                        <a:pt x="2998" y="6141"/>
                      </a:cubicBezTo>
                      <a:cubicBezTo>
                        <a:pt x="3142" y="7481"/>
                        <a:pt x="2856" y="8852"/>
                        <a:pt x="3199" y="10165"/>
                      </a:cubicBezTo>
                      <a:cubicBezTo>
                        <a:pt x="3256" y="10394"/>
                        <a:pt x="3340" y="10652"/>
                        <a:pt x="3455" y="10880"/>
                      </a:cubicBezTo>
                      <a:cubicBezTo>
                        <a:pt x="3854" y="11166"/>
                        <a:pt x="4284" y="11394"/>
                        <a:pt x="4740" y="11593"/>
                      </a:cubicBezTo>
                      <a:cubicBezTo>
                        <a:pt x="5197" y="11508"/>
                        <a:pt x="5654" y="11136"/>
                        <a:pt x="6054" y="10880"/>
                      </a:cubicBezTo>
                      <a:cubicBezTo>
                        <a:pt x="6415" y="10651"/>
                        <a:pt x="6803" y="10499"/>
                        <a:pt x="7207" y="10499"/>
                      </a:cubicBezTo>
                      <a:cubicBezTo>
                        <a:pt x="7409" y="10499"/>
                        <a:pt x="7615" y="10537"/>
                        <a:pt x="7824" y="10622"/>
                      </a:cubicBezTo>
                      <a:cubicBezTo>
                        <a:pt x="8338" y="10823"/>
                        <a:pt x="8708" y="11280"/>
                        <a:pt x="8966" y="11764"/>
                      </a:cubicBezTo>
                      <a:cubicBezTo>
                        <a:pt x="9050" y="11908"/>
                        <a:pt x="9137" y="12079"/>
                        <a:pt x="9194" y="12251"/>
                      </a:cubicBezTo>
                      <a:cubicBezTo>
                        <a:pt x="9823" y="12164"/>
                        <a:pt x="10421" y="11992"/>
                        <a:pt x="11022" y="11764"/>
                      </a:cubicBezTo>
                      <a:cubicBezTo>
                        <a:pt x="10878" y="11421"/>
                        <a:pt x="10793" y="11079"/>
                        <a:pt x="10679" y="10736"/>
                      </a:cubicBezTo>
                      <a:cubicBezTo>
                        <a:pt x="10364" y="9594"/>
                        <a:pt x="9823" y="8596"/>
                        <a:pt x="8738" y="8025"/>
                      </a:cubicBezTo>
                      <a:cubicBezTo>
                        <a:pt x="7908" y="7596"/>
                        <a:pt x="6853" y="7367"/>
                        <a:pt x="6396" y="6483"/>
                      </a:cubicBezTo>
                      <a:cubicBezTo>
                        <a:pt x="5940" y="5512"/>
                        <a:pt x="6367" y="4455"/>
                        <a:pt x="6282" y="3484"/>
                      </a:cubicBezTo>
                      <a:cubicBezTo>
                        <a:pt x="6195" y="2258"/>
                        <a:pt x="5083" y="1858"/>
                        <a:pt x="4026" y="1630"/>
                      </a:cubicBezTo>
                      <a:cubicBezTo>
                        <a:pt x="3112" y="1429"/>
                        <a:pt x="1856" y="1257"/>
                        <a:pt x="1371" y="287"/>
                      </a:cubicBezTo>
                      <a:cubicBezTo>
                        <a:pt x="1314" y="202"/>
                        <a:pt x="1257" y="115"/>
                        <a:pt x="1228" y="1"/>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
        <p:nvSpPr>
          <p:cNvPr id="3210" name="Google Shape;3210;p1"/>
          <p:cNvSpPr txBox="1"/>
          <p:nvPr>
            <p:ph idx="1" type="subTitle"/>
          </p:nvPr>
        </p:nvSpPr>
        <p:spPr>
          <a:xfrm>
            <a:off x="703090" y="2905540"/>
            <a:ext cx="6676099" cy="1184923"/>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fr-CA">
                <a:solidFill>
                  <a:srgbClr val="ECA7A7"/>
                </a:solidFill>
              </a:rPr>
              <a:t>Anne Boucher</a:t>
            </a:r>
            <a:endParaRPr/>
          </a:p>
          <a:p>
            <a:pPr indent="0" lvl="0" marL="0" rtl="0" algn="l">
              <a:lnSpc>
                <a:spcPct val="100000"/>
              </a:lnSpc>
              <a:spcBef>
                <a:spcPts val="0"/>
              </a:spcBef>
              <a:spcAft>
                <a:spcPts val="0"/>
              </a:spcAft>
              <a:buSzPts val="1400"/>
              <a:buNone/>
            </a:pPr>
            <a:r>
              <a:rPr lang="fr-CA" sz="1200"/>
              <a:t>Supervisor : Nicolas B. Cowan</a:t>
            </a:r>
            <a:endParaRPr b="1" sz="1200"/>
          </a:p>
          <a:p>
            <a:pPr indent="0" lvl="0" marL="0" rtl="0" algn="l">
              <a:lnSpc>
                <a:spcPct val="100000"/>
              </a:lnSpc>
              <a:spcBef>
                <a:spcPts val="0"/>
              </a:spcBef>
              <a:spcAft>
                <a:spcPts val="0"/>
              </a:spcAft>
              <a:buSzPts val="1400"/>
              <a:buNone/>
            </a:pPr>
            <a:r>
              <a:rPr lang="fr-CA">
                <a:solidFill>
                  <a:srgbClr val="85B9C4"/>
                </a:solidFill>
              </a:rPr>
              <a:t>Physics Department, </a:t>
            </a:r>
            <a:r>
              <a:rPr lang="fr-CA" sz="1400"/>
              <a:t>McGill University</a:t>
            </a:r>
            <a:endParaRPr>
              <a:solidFill>
                <a:srgbClr val="85B9C4"/>
              </a:solidFill>
            </a:endParaRPr>
          </a:p>
          <a:p>
            <a:pPr indent="0" lvl="0" marL="0" rtl="0" algn="l">
              <a:lnSpc>
                <a:spcPct val="100000"/>
              </a:lnSpc>
              <a:spcBef>
                <a:spcPts val="0"/>
              </a:spcBef>
              <a:spcAft>
                <a:spcPts val="0"/>
              </a:spcAft>
              <a:buSzPts val="1400"/>
              <a:buNone/>
            </a:pPr>
            <a:r>
              <a:t/>
            </a:r>
            <a:endParaRPr>
              <a:solidFill>
                <a:srgbClr val="85B9C4"/>
              </a:solidFill>
            </a:endParaRPr>
          </a:p>
          <a:p>
            <a:pPr indent="0" lvl="0" marL="0" rtl="0" algn="l">
              <a:lnSpc>
                <a:spcPct val="100000"/>
              </a:lnSpc>
              <a:spcBef>
                <a:spcPts val="0"/>
              </a:spcBef>
              <a:spcAft>
                <a:spcPts val="0"/>
              </a:spcAft>
              <a:buSzPts val="1400"/>
              <a:buNone/>
            </a:pPr>
            <a:r>
              <a:rPr lang="fr-CA" sz="1050">
                <a:solidFill>
                  <a:srgbClr val="D5E7EB"/>
                </a:solidFill>
              </a:rPr>
              <a:t>Anne Boucher, Nicolas B. Cowan, Antoine Darveau-Bernier, Louis-Philippe Coulombe, Stefan Pelletier, David Lafrenière, Joost P. Wardenier, Neil J. Cook, Étienne Artigau, René Doyon, and Melissa Marquette</a:t>
            </a:r>
            <a:endParaRPr sz="1100">
              <a:solidFill>
                <a:srgbClr val="D5E7EB"/>
              </a:solidFill>
            </a:endParaRPr>
          </a:p>
        </p:txBody>
      </p:sp>
      <p:pic>
        <p:nvPicPr>
          <p:cNvPr id="3211" name="Google Shape;3211;p1"/>
          <p:cNvPicPr preferRelativeResize="0"/>
          <p:nvPr/>
        </p:nvPicPr>
        <p:blipFill rotWithShape="1">
          <a:blip r:embed="rId3">
            <a:alphaModFix/>
          </a:blip>
          <a:srcRect b="0" l="0" r="0" t="0"/>
          <a:stretch/>
        </p:blipFill>
        <p:spPr>
          <a:xfrm>
            <a:off x="7689375" y="4259494"/>
            <a:ext cx="782805" cy="782805"/>
          </a:xfrm>
          <a:prstGeom prst="rect">
            <a:avLst/>
          </a:prstGeom>
          <a:noFill/>
          <a:ln>
            <a:noFill/>
          </a:ln>
        </p:spPr>
      </p:pic>
      <p:pic>
        <p:nvPicPr>
          <p:cNvPr id="3212" name="Google Shape;3212;p1"/>
          <p:cNvPicPr preferRelativeResize="0"/>
          <p:nvPr/>
        </p:nvPicPr>
        <p:blipFill rotWithShape="1">
          <a:blip r:embed="rId4">
            <a:alphaModFix/>
          </a:blip>
          <a:srcRect b="0" l="0" r="0" t="0"/>
          <a:stretch/>
        </p:blipFill>
        <p:spPr>
          <a:xfrm>
            <a:off x="7345839" y="3577240"/>
            <a:ext cx="1263888" cy="561600"/>
          </a:xfrm>
          <a:prstGeom prst="rect">
            <a:avLst/>
          </a:prstGeom>
          <a:noFill/>
          <a:ln>
            <a:noFill/>
          </a:ln>
        </p:spPr>
      </p:pic>
      <p:pic>
        <p:nvPicPr>
          <p:cNvPr id="3213" name="Google Shape;3213;p1"/>
          <p:cNvPicPr preferRelativeResize="0"/>
          <p:nvPr/>
        </p:nvPicPr>
        <p:blipFill rotWithShape="1">
          <a:blip r:embed="rId5">
            <a:alphaModFix/>
          </a:blip>
          <a:srcRect b="0" l="0" r="0" t="0"/>
          <a:stretch/>
        </p:blipFill>
        <p:spPr>
          <a:xfrm>
            <a:off x="6780527" y="4237475"/>
            <a:ext cx="615935" cy="722790"/>
          </a:xfrm>
          <a:prstGeom prst="rect">
            <a:avLst/>
          </a:prstGeom>
          <a:noFill/>
          <a:ln>
            <a:noFill/>
          </a:ln>
        </p:spPr>
      </p:pic>
      <p:sp>
        <p:nvSpPr>
          <p:cNvPr id="3214" name="Google Shape;3214;p1"/>
          <p:cNvSpPr txBox="1"/>
          <p:nvPr/>
        </p:nvSpPr>
        <p:spPr>
          <a:xfrm>
            <a:off x="683077" y="4173631"/>
            <a:ext cx="2428027" cy="77141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Hind Siliguri Medium"/>
              <a:buNone/>
            </a:pPr>
            <a:r>
              <a:rPr b="0" i="0" lang="fr-CA" sz="1200" u="none" cap="none" strike="noStrike">
                <a:solidFill>
                  <a:schemeClr val="accent5"/>
                </a:solidFill>
                <a:latin typeface="Nunito"/>
                <a:ea typeface="Nunito"/>
                <a:cs typeface="Nunito"/>
                <a:sym typeface="Nunito"/>
              </a:rPr>
              <a:t>Lac-à-l’Eau-Claire, Québec</a:t>
            </a:r>
            <a:endParaRPr/>
          </a:p>
          <a:p>
            <a:pPr indent="0" lvl="0" marL="0" marR="0" rtl="0" algn="l">
              <a:lnSpc>
                <a:spcPct val="100000"/>
              </a:lnSpc>
              <a:spcBef>
                <a:spcPts val="0"/>
              </a:spcBef>
              <a:spcAft>
                <a:spcPts val="0"/>
              </a:spcAft>
              <a:buClr>
                <a:schemeClr val="dk1"/>
              </a:buClr>
              <a:buSzPts val="1400"/>
              <a:buFont typeface="Hind Siliguri Medium"/>
              <a:buNone/>
            </a:pPr>
            <a:r>
              <a:rPr b="0" i="0" lang="fr-CA" sz="1200" u="none" cap="none" strike="noStrike">
                <a:solidFill>
                  <a:schemeClr val="dk1"/>
                </a:solidFill>
                <a:latin typeface="Nunito"/>
                <a:ea typeface="Nunito"/>
                <a:cs typeface="Nunito"/>
                <a:sym typeface="Nunito"/>
              </a:rPr>
              <a:t>May 9, 2023</a:t>
            </a:r>
            <a:endParaRPr/>
          </a:p>
        </p:txBody>
      </p:sp>
      <p:pic>
        <p:nvPicPr>
          <p:cNvPr id="3215" name="Google Shape;3215;p1"/>
          <p:cNvPicPr preferRelativeResize="0"/>
          <p:nvPr/>
        </p:nvPicPr>
        <p:blipFill rotWithShape="1">
          <a:blip r:embed="rId6">
            <a:alphaModFix/>
          </a:blip>
          <a:srcRect b="0" l="0" r="0" t="0"/>
          <a:stretch/>
        </p:blipFill>
        <p:spPr>
          <a:xfrm>
            <a:off x="5655666" y="4146576"/>
            <a:ext cx="973905" cy="950017"/>
          </a:xfrm>
          <a:prstGeom prst="rect">
            <a:avLst/>
          </a:prstGeom>
          <a:noFill/>
          <a:ln>
            <a:noFill/>
          </a:ln>
        </p:spPr>
      </p:pic>
      <p:sp>
        <p:nvSpPr>
          <p:cNvPr id="3216" name="Google Shape;3216;p1"/>
          <p:cNvSpPr/>
          <p:nvPr/>
        </p:nvSpPr>
        <p:spPr>
          <a:xfrm rot="5400000">
            <a:off x="5853666" y="1255953"/>
            <a:ext cx="3186259" cy="1644413"/>
          </a:xfrm>
          <a:custGeom>
            <a:rect b="b" l="l" r="r" t="t"/>
            <a:pathLst>
              <a:path extrusionOk="0" h="3525118" w="6869588">
                <a:moveTo>
                  <a:pt x="0" y="3525118"/>
                </a:moveTo>
                <a:cubicBezTo>
                  <a:pt x="0" y="1578249"/>
                  <a:pt x="1537810" y="0"/>
                  <a:pt x="3434794" y="0"/>
                </a:cubicBezTo>
                <a:cubicBezTo>
                  <a:pt x="5331778" y="0"/>
                  <a:pt x="6869588" y="1578249"/>
                  <a:pt x="6869588" y="3525118"/>
                </a:cubicBezTo>
                <a:lnTo>
                  <a:pt x="0" y="3525118"/>
                </a:lnTo>
                <a:close/>
              </a:path>
            </a:pathLst>
          </a:custGeom>
          <a:gradFill>
            <a:gsLst>
              <a:gs pos="0">
                <a:srgbClr val="0C0C0C">
                  <a:alpha val="73725"/>
                </a:srgbClr>
              </a:gs>
              <a:gs pos="50000">
                <a:srgbClr val="353535">
                  <a:alpha val="72941"/>
                </a:srgbClr>
              </a:gs>
              <a:gs pos="100000">
                <a:srgbClr val="404040">
                  <a:alpha val="67843"/>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217" name="Google Shape;3217;p1"/>
          <p:cNvPicPr preferRelativeResize="0"/>
          <p:nvPr/>
        </p:nvPicPr>
        <p:blipFill rotWithShape="1">
          <a:blip r:embed="rId7">
            <a:alphaModFix/>
          </a:blip>
          <a:srcRect b="0" l="0" r="0" t="0"/>
          <a:stretch/>
        </p:blipFill>
        <p:spPr>
          <a:xfrm>
            <a:off x="3796870" y="4406327"/>
            <a:ext cx="1745750" cy="4820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3" name="Shape 3653"/>
        <p:cNvGrpSpPr/>
        <p:nvPr/>
      </p:nvGrpSpPr>
      <p:grpSpPr>
        <a:xfrm>
          <a:off x="0" y="0"/>
          <a:ext cx="0" cy="0"/>
          <a:chOff x="0" y="0"/>
          <a:chExt cx="0" cy="0"/>
        </a:xfrm>
      </p:grpSpPr>
      <p:sp>
        <p:nvSpPr>
          <p:cNvPr id="3654" name="Google Shape;3654;p10"/>
          <p:cNvSpPr txBox="1"/>
          <p:nvPr/>
        </p:nvSpPr>
        <p:spPr>
          <a:xfrm>
            <a:off x="649737" y="4778955"/>
            <a:ext cx="777711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400" u="none" cap="none" strike="noStrike">
                <a:solidFill>
                  <a:srgbClr val="517F88"/>
                </a:solidFill>
                <a:latin typeface="Nunito"/>
                <a:ea typeface="Nunito"/>
                <a:cs typeface="Nunito"/>
                <a:sym typeface="Nunito"/>
              </a:rPr>
              <a:t>Using starships : Spectral Transmission and Radiation Search for High ResolutIon Planet Signal</a:t>
            </a:r>
            <a:endParaRPr b="0" i="0" sz="1400" u="none" cap="none" strike="noStrike">
              <a:solidFill>
                <a:srgbClr val="517F88"/>
              </a:solidFill>
              <a:latin typeface="Nunito"/>
              <a:ea typeface="Nunito"/>
              <a:cs typeface="Nunito"/>
              <a:sym typeface="Nunito"/>
            </a:endParaRPr>
          </a:p>
        </p:txBody>
      </p:sp>
      <p:sp>
        <p:nvSpPr>
          <p:cNvPr id="3655" name="Google Shape;3655;p10"/>
          <p:cNvSpPr/>
          <p:nvPr/>
        </p:nvSpPr>
        <p:spPr>
          <a:xfrm>
            <a:off x="721700" y="1777256"/>
            <a:ext cx="2337000" cy="2858214"/>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6" name="Google Shape;3656;p10"/>
          <p:cNvSpPr/>
          <p:nvPr/>
        </p:nvSpPr>
        <p:spPr>
          <a:xfrm>
            <a:off x="3405774" y="1777256"/>
            <a:ext cx="2337000" cy="2858214"/>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7" name="Google Shape;3657;p10"/>
          <p:cNvSpPr/>
          <p:nvPr/>
        </p:nvSpPr>
        <p:spPr>
          <a:xfrm>
            <a:off x="6089849" y="1777255"/>
            <a:ext cx="2337000" cy="2858214"/>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8" name="Google Shape;3658;p10"/>
          <p:cNvSpPr txBox="1"/>
          <p:nvPr>
            <p:ph idx="1" type="subTitle"/>
          </p:nvPr>
        </p:nvSpPr>
        <p:spPr>
          <a:xfrm>
            <a:off x="3766224" y="2367214"/>
            <a:ext cx="1616100" cy="356700"/>
          </a:xfrm>
          <a:prstGeom prst="rect">
            <a:avLst/>
          </a:prstGeom>
          <a:solidFill>
            <a:schemeClr val="accent3"/>
          </a:solidFill>
          <a:ln>
            <a:noFill/>
          </a:ln>
        </p:spPr>
        <p:txBody>
          <a:bodyPr anchorCtr="0" anchor="ctr" bIns="91425" lIns="91425" spcFirstLastPara="1" rIns="91425" wrap="square" tIns="91425">
            <a:normAutofit fontScale="70000" lnSpcReduction="20000"/>
          </a:bodyPr>
          <a:lstStyle/>
          <a:p>
            <a:pPr indent="0" lvl="0" marL="0" rtl="0" algn="ctr">
              <a:lnSpc>
                <a:spcPct val="100000"/>
              </a:lnSpc>
              <a:spcBef>
                <a:spcPts val="0"/>
              </a:spcBef>
              <a:spcAft>
                <a:spcPts val="0"/>
              </a:spcAft>
              <a:buSzPct val="171428"/>
              <a:buNone/>
            </a:pPr>
            <a:r>
              <a:rPr lang="fr-CA"/>
              <a:t>2</a:t>
            </a:r>
            <a:r>
              <a:rPr baseline="30000" lang="fr-CA"/>
              <a:t>nd</a:t>
            </a:r>
            <a:r>
              <a:rPr lang="fr-CA"/>
              <a:t> sequence</a:t>
            </a:r>
            <a:endParaRPr/>
          </a:p>
        </p:txBody>
      </p:sp>
      <p:sp>
        <p:nvSpPr>
          <p:cNvPr id="3659" name="Google Shape;3659;p10"/>
          <p:cNvSpPr txBox="1"/>
          <p:nvPr>
            <p:ph idx="3" type="subTitle"/>
          </p:nvPr>
        </p:nvSpPr>
        <p:spPr>
          <a:xfrm>
            <a:off x="1080350" y="2367214"/>
            <a:ext cx="1619700" cy="356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fr-CA" sz="1400"/>
              <a:t>1</a:t>
            </a:r>
            <a:r>
              <a:rPr baseline="30000" lang="fr-CA" sz="1400"/>
              <a:t>st</a:t>
            </a:r>
            <a:r>
              <a:rPr lang="fr-CA" sz="1400"/>
              <a:t> sequence</a:t>
            </a:r>
            <a:endParaRPr sz="1400"/>
          </a:p>
        </p:txBody>
      </p:sp>
      <p:sp>
        <p:nvSpPr>
          <p:cNvPr id="3660" name="Google Shape;3660;p10"/>
          <p:cNvSpPr txBox="1"/>
          <p:nvPr>
            <p:ph type="title"/>
          </p:nvPr>
        </p:nvSpPr>
        <p:spPr>
          <a:xfrm>
            <a:off x="713100" y="627112"/>
            <a:ext cx="77178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fr-CA"/>
              <a:t>Early KELT-20b’s blobs</a:t>
            </a:r>
            <a:br>
              <a:rPr lang="fr-CA"/>
            </a:br>
            <a:r>
              <a:rPr lang="fr-CA" sz="2000"/>
              <a:t>Model with inverted TP, H</a:t>
            </a:r>
            <a:r>
              <a:rPr baseline="-25000" lang="fr-CA" sz="2000"/>
              <a:t>2</a:t>
            </a:r>
            <a:r>
              <a:rPr lang="fr-CA" sz="2000"/>
              <a:t>O + CO</a:t>
            </a:r>
            <a:endParaRPr/>
          </a:p>
        </p:txBody>
      </p:sp>
      <p:sp>
        <p:nvSpPr>
          <p:cNvPr id="3661" name="Google Shape;3661;p10"/>
          <p:cNvSpPr txBox="1"/>
          <p:nvPr>
            <p:ph idx="5" type="subTitle"/>
          </p:nvPr>
        </p:nvSpPr>
        <p:spPr>
          <a:xfrm>
            <a:off x="6448499" y="2367214"/>
            <a:ext cx="1619700" cy="356700"/>
          </a:xfrm>
          <a:prstGeom prst="rect">
            <a:avLst/>
          </a:prstGeom>
          <a:solidFill>
            <a:schemeClr val="accent3"/>
          </a:solidFill>
          <a:ln>
            <a:noFill/>
          </a:ln>
        </p:spPr>
        <p:txBody>
          <a:bodyPr anchorCtr="0" anchor="ctr" bIns="91425" lIns="91425" spcFirstLastPara="1" rIns="91425" wrap="square" tIns="91425">
            <a:normAutofit fontScale="70000" lnSpcReduction="20000"/>
          </a:bodyPr>
          <a:lstStyle/>
          <a:p>
            <a:pPr indent="0" lvl="0" marL="0" rtl="0" algn="ctr">
              <a:lnSpc>
                <a:spcPct val="100000"/>
              </a:lnSpc>
              <a:spcBef>
                <a:spcPts val="0"/>
              </a:spcBef>
              <a:spcAft>
                <a:spcPts val="0"/>
              </a:spcAft>
              <a:buSzPct val="171428"/>
              <a:buNone/>
            </a:pPr>
            <a:r>
              <a:rPr lang="fr-CA"/>
              <a:t>3</a:t>
            </a:r>
            <a:r>
              <a:rPr baseline="30000" lang="fr-CA"/>
              <a:t>rd</a:t>
            </a:r>
            <a:r>
              <a:rPr lang="fr-CA"/>
              <a:t> sequence</a:t>
            </a:r>
            <a:endParaRPr/>
          </a:p>
        </p:txBody>
      </p:sp>
      <p:grpSp>
        <p:nvGrpSpPr>
          <p:cNvPr id="3662" name="Google Shape;3662;p10"/>
          <p:cNvGrpSpPr/>
          <p:nvPr/>
        </p:nvGrpSpPr>
        <p:grpSpPr>
          <a:xfrm>
            <a:off x="1529600" y="1416102"/>
            <a:ext cx="721200" cy="721200"/>
            <a:chOff x="637025" y="1546150"/>
            <a:chExt cx="721200" cy="721200"/>
          </a:xfrm>
        </p:grpSpPr>
        <p:grpSp>
          <p:nvGrpSpPr>
            <p:cNvPr id="3663" name="Google Shape;3663;p10"/>
            <p:cNvGrpSpPr/>
            <p:nvPr/>
          </p:nvGrpSpPr>
          <p:grpSpPr>
            <a:xfrm>
              <a:off x="637025" y="1546150"/>
              <a:ext cx="721200" cy="721200"/>
              <a:chOff x="271975" y="1017725"/>
              <a:chExt cx="721200" cy="721200"/>
            </a:xfrm>
          </p:grpSpPr>
          <p:sp>
            <p:nvSpPr>
              <p:cNvPr id="3664" name="Google Shape;3664;p10"/>
              <p:cNvSpPr/>
              <p:nvPr/>
            </p:nvSpPr>
            <p:spPr>
              <a:xfrm>
                <a:off x="271975" y="1017725"/>
                <a:ext cx="721200" cy="721200"/>
              </a:xfrm>
              <a:prstGeom prst="ellipse">
                <a:avLst/>
              </a:prstGeom>
              <a:solidFill>
                <a:srgbClr val="0000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p10"/>
              <p:cNvSpPr/>
              <p:nvPr/>
            </p:nvSpPr>
            <p:spPr>
              <a:xfrm>
                <a:off x="343675" y="1089425"/>
                <a:ext cx="577800" cy="577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66" name="Google Shape;3666;p10"/>
            <p:cNvSpPr/>
            <p:nvPr/>
          </p:nvSpPr>
          <p:spPr>
            <a:xfrm>
              <a:off x="1194200" y="1584375"/>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p10"/>
            <p:cNvSpPr/>
            <p:nvPr/>
          </p:nvSpPr>
          <p:spPr>
            <a:xfrm>
              <a:off x="713225" y="2151950"/>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68" name="Google Shape;3668;p10"/>
          <p:cNvGrpSpPr/>
          <p:nvPr/>
        </p:nvGrpSpPr>
        <p:grpSpPr>
          <a:xfrm flipH="1">
            <a:off x="4213674" y="1416102"/>
            <a:ext cx="721200" cy="721200"/>
            <a:chOff x="637025" y="1546150"/>
            <a:chExt cx="721200" cy="721200"/>
          </a:xfrm>
        </p:grpSpPr>
        <p:grpSp>
          <p:nvGrpSpPr>
            <p:cNvPr id="3669" name="Google Shape;3669;p10"/>
            <p:cNvGrpSpPr/>
            <p:nvPr/>
          </p:nvGrpSpPr>
          <p:grpSpPr>
            <a:xfrm>
              <a:off x="637025" y="1546150"/>
              <a:ext cx="721200" cy="721200"/>
              <a:chOff x="271975" y="1017725"/>
              <a:chExt cx="721200" cy="721200"/>
            </a:xfrm>
          </p:grpSpPr>
          <p:sp>
            <p:nvSpPr>
              <p:cNvPr id="3670" name="Google Shape;3670;p10"/>
              <p:cNvSpPr/>
              <p:nvPr/>
            </p:nvSpPr>
            <p:spPr>
              <a:xfrm>
                <a:off x="271975" y="1017725"/>
                <a:ext cx="721200" cy="721200"/>
              </a:xfrm>
              <a:prstGeom prst="ellipse">
                <a:avLst/>
              </a:prstGeom>
              <a:solidFill>
                <a:srgbClr val="0000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p10"/>
              <p:cNvSpPr/>
              <p:nvPr/>
            </p:nvSpPr>
            <p:spPr>
              <a:xfrm>
                <a:off x="343675" y="1089425"/>
                <a:ext cx="577800" cy="577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72" name="Google Shape;3672;p10"/>
            <p:cNvSpPr/>
            <p:nvPr/>
          </p:nvSpPr>
          <p:spPr>
            <a:xfrm>
              <a:off x="1194200" y="1584375"/>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10"/>
            <p:cNvSpPr/>
            <p:nvPr/>
          </p:nvSpPr>
          <p:spPr>
            <a:xfrm>
              <a:off x="713225" y="2151950"/>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74" name="Google Shape;3674;p10"/>
          <p:cNvGrpSpPr/>
          <p:nvPr/>
        </p:nvGrpSpPr>
        <p:grpSpPr>
          <a:xfrm>
            <a:off x="6897749" y="1416102"/>
            <a:ext cx="721200" cy="721200"/>
            <a:chOff x="637025" y="1546150"/>
            <a:chExt cx="721200" cy="721200"/>
          </a:xfrm>
        </p:grpSpPr>
        <p:grpSp>
          <p:nvGrpSpPr>
            <p:cNvPr id="3675" name="Google Shape;3675;p10"/>
            <p:cNvGrpSpPr/>
            <p:nvPr/>
          </p:nvGrpSpPr>
          <p:grpSpPr>
            <a:xfrm>
              <a:off x="637025" y="1546150"/>
              <a:ext cx="721200" cy="721200"/>
              <a:chOff x="271975" y="1017725"/>
              <a:chExt cx="721200" cy="721200"/>
            </a:xfrm>
          </p:grpSpPr>
          <p:sp>
            <p:nvSpPr>
              <p:cNvPr id="3676" name="Google Shape;3676;p10"/>
              <p:cNvSpPr/>
              <p:nvPr/>
            </p:nvSpPr>
            <p:spPr>
              <a:xfrm>
                <a:off x="271975" y="1017725"/>
                <a:ext cx="721200" cy="721200"/>
              </a:xfrm>
              <a:prstGeom prst="ellipse">
                <a:avLst/>
              </a:prstGeom>
              <a:solidFill>
                <a:srgbClr val="000000"/>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p10"/>
              <p:cNvSpPr/>
              <p:nvPr/>
            </p:nvSpPr>
            <p:spPr>
              <a:xfrm>
                <a:off x="343675" y="1089425"/>
                <a:ext cx="577800" cy="577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78" name="Google Shape;3678;p10"/>
            <p:cNvSpPr/>
            <p:nvPr/>
          </p:nvSpPr>
          <p:spPr>
            <a:xfrm>
              <a:off x="1194200" y="1584375"/>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9" name="Google Shape;3679;p10"/>
            <p:cNvSpPr/>
            <p:nvPr/>
          </p:nvSpPr>
          <p:spPr>
            <a:xfrm>
              <a:off x="713225" y="2151950"/>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80" name="Google Shape;3680;p10"/>
          <p:cNvSpPr/>
          <p:nvPr/>
        </p:nvSpPr>
        <p:spPr>
          <a:xfrm>
            <a:off x="2859475" y="-220600"/>
            <a:ext cx="14325" cy="14350"/>
          </a:xfrm>
          <a:custGeom>
            <a:rect b="b" l="l" r="r" t="t"/>
            <a:pathLst>
              <a:path extrusionOk="0" h="574" w="573">
                <a:moveTo>
                  <a:pt x="275" y="1"/>
                </a:moveTo>
                <a:lnTo>
                  <a:pt x="0" y="298"/>
                </a:lnTo>
                <a:lnTo>
                  <a:pt x="275" y="573"/>
                </a:lnTo>
                <a:lnTo>
                  <a:pt x="573" y="298"/>
                </a:lnTo>
                <a:lnTo>
                  <a:pt x="27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p10"/>
          <p:cNvSpPr/>
          <p:nvPr/>
        </p:nvSpPr>
        <p:spPr>
          <a:xfrm rot="5400000">
            <a:off x="1671667" y="1558160"/>
            <a:ext cx="437071" cy="437072"/>
          </a:xfrm>
          <a:prstGeom prst="ellipse">
            <a:avLst/>
          </a:prstGeom>
          <a:solidFill>
            <a:schemeClr val="accent1"/>
          </a:solidFill>
          <a:ln cap="flat" cmpd="sng" w="9525">
            <a:solidFill>
              <a:schemeClr val="accent1"/>
            </a:solidFill>
            <a:prstDash val="solid"/>
            <a:round/>
            <a:headEnd len="sm" w="sm" type="none"/>
            <a:tailEnd len="sm" w="sm" type="none"/>
          </a:ln>
          <a:effectLst>
            <a:outerShdw blurRad="57150" rotWithShape="0" algn="bl" dir="5400000" dist="19050">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82" name="Google Shape;3682;p10"/>
          <p:cNvGrpSpPr/>
          <p:nvPr/>
        </p:nvGrpSpPr>
        <p:grpSpPr>
          <a:xfrm>
            <a:off x="1668944" y="1551797"/>
            <a:ext cx="429541" cy="449006"/>
            <a:chOff x="8483323" y="2524144"/>
            <a:chExt cx="2135103" cy="2231858"/>
          </a:xfrm>
        </p:grpSpPr>
        <p:sp>
          <p:nvSpPr>
            <p:cNvPr id="3683" name="Google Shape;3683;p10"/>
            <p:cNvSpPr/>
            <p:nvPr/>
          </p:nvSpPr>
          <p:spPr>
            <a:xfrm>
              <a:off x="8483323" y="2524144"/>
              <a:ext cx="2135103" cy="2231858"/>
            </a:xfrm>
            <a:custGeom>
              <a:rect b="b" l="l" r="r" t="t"/>
              <a:pathLst>
                <a:path extrusionOk="0" h="6874" w="6576">
                  <a:moveTo>
                    <a:pt x="3437" y="0"/>
                  </a:moveTo>
                  <a:lnTo>
                    <a:pt x="3139" y="275"/>
                  </a:lnTo>
                  <a:cubicBezTo>
                    <a:pt x="3139" y="573"/>
                    <a:pt x="2566" y="573"/>
                    <a:pt x="2566" y="573"/>
                  </a:cubicBezTo>
                  <a:lnTo>
                    <a:pt x="1994" y="275"/>
                  </a:lnTo>
                  <a:lnTo>
                    <a:pt x="1994" y="573"/>
                  </a:lnTo>
                  <a:cubicBezTo>
                    <a:pt x="1994" y="848"/>
                    <a:pt x="1719" y="1146"/>
                    <a:pt x="1421" y="1146"/>
                  </a:cubicBezTo>
                  <a:lnTo>
                    <a:pt x="848" y="1146"/>
                  </a:lnTo>
                  <a:lnTo>
                    <a:pt x="848" y="1421"/>
                  </a:lnTo>
                  <a:cubicBezTo>
                    <a:pt x="1146" y="1719"/>
                    <a:pt x="848" y="2291"/>
                    <a:pt x="573" y="2291"/>
                  </a:cubicBezTo>
                  <a:lnTo>
                    <a:pt x="275" y="2566"/>
                  </a:lnTo>
                  <a:lnTo>
                    <a:pt x="275" y="2864"/>
                  </a:lnTo>
                  <a:cubicBezTo>
                    <a:pt x="573" y="3139"/>
                    <a:pt x="573" y="3437"/>
                    <a:pt x="275" y="3712"/>
                  </a:cubicBezTo>
                  <a:lnTo>
                    <a:pt x="0" y="4010"/>
                  </a:lnTo>
                  <a:lnTo>
                    <a:pt x="275" y="4010"/>
                  </a:lnTo>
                  <a:cubicBezTo>
                    <a:pt x="573" y="4285"/>
                    <a:pt x="848" y="4582"/>
                    <a:pt x="573" y="4857"/>
                  </a:cubicBezTo>
                  <a:lnTo>
                    <a:pt x="573" y="5155"/>
                  </a:lnTo>
                  <a:lnTo>
                    <a:pt x="848" y="5430"/>
                  </a:lnTo>
                  <a:cubicBezTo>
                    <a:pt x="1146" y="5430"/>
                    <a:pt x="1421" y="5728"/>
                    <a:pt x="1421" y="6003"/>
                  </a:cubicBezTo>
                  <a:lnTo>
                    <a:pt x="1421" y="6301"/>
                  </a:lnTo>
                  <a:lnTo>
                    <a:pt x="1719" y="6301"/>
                  </a:lnTo>
                  <a:cubicBezTo>
                    <a:pt x="1994" y="6301"/>
                    <a:pt x="2566" y="6301"/>
                    <a:pt x="2566" y="6576"/>
                  </a:cubicBezTo>
                  <a:lnTo>
                    <a:pt x="2864" y="6874"/>
                  </a:lnTo>
                  <a:lnTo>
                    <a:pt x="3139" y="6576"/>
                  </a:lnTo>
                  <a:lnTo>
                    <a:pt x="4010" y="6576"/>
                  </a:lnTo>
                  <a:lnTo>
                    <a:pt x="4285" y="6874"/>
                  </a:lnTo>
                  <a:lnTo>
                    <a:pt x="4285" y="6576"/>
                  </a:lnTo>
                  <a:cubicBezTo>
                    <a:pt x="4583" y="6301"/>
                    <a:pt x="4858" y="6301"/>
                    <a:pt x="5155" y="6301"/>
                  </a:cubicBezTo>
                  <a:lnTo>
                    <a:pt x="5430" y="6301"/>
                  </a:lnTo>
                  <a:lnTo>
                    <a:pt x="5430" y="6003"/>
                  </a:lnTo>
                  <a:cubicBezTo>
                    <a:pt x="5430" y="5728"/>
                    <a:pt x="5728" y="5430"/>
                    <a:pt x="6003" y="5430"/>
                  </a:cubicBezTo>
                  <a:lnTo>
                    <a:pt x="6576" y="5155"/>
                  </a:lnTo>
                  <a:lnTo>
                    <a:pt x="6301" y="4857"/>
                  </a:lnTo>
                  <a:cubicBezTo>
                    <a:pt x="6301" y="4582"/>
                    <a:pt x="6301" y="4285"/>
                    <a:pt x="6576" y="4285"/>
                  </a:cubicBezTo>
                  <a:lnTo>
                    <a:pt x="6576" y="2566"/>
                  </a:lnTo>
                  <a:lnTo>
                    <a:pt x="6301" y="2291"/>
                  </a:lnTo>
                  <a:cubicBezTo>
                    <a:pt x="6003" y="2291"/>
                    <a:pt x="6003" y="1719"/>
                    <a:pt x="6003" y="1421"/>
                  </a:cubicBezTo>
                  <a:lnTo>
                    <a:pt x="6003" y="1146"/>
                  </a:lnTo>
                  <a:lnTo>
                    <a:pt x="5728" y="1146"/>
                  </a:lnTo>
                  <a:cubicBezTo>
                    <a:pt x="5430" y="1146"/>
                    <a:pt x="5155" y="848"/>
                    <a:pt x="4858" y="573"/>
                  </a:cubicBezTo>
                  <a:lnTo>
                    <a:pt x="4858" y="275"/>
                  </a:lnTo>
                  <a:lnTo>
                    <a:pt x="4583" y="573"/>
                  </a:lnTo>
                  <a:cubicBezTo>
                    <a:pt x="4285" y="573"/>
                    <a:pt x="4010" y="573"/>
                    <a:pt x="3712" y="275"/>
                  </a:cubicBezTo>
                  <a:lnTo>
                    <a:pt x="343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p10"/>
            <p:cNvSpPr/>
            <p:nvPr/>
          </p:nvSpPr>
          <p:spPr>
            <a:xfrm>
              <a:off x="8908440" y="2977152"/>
              <a:ext cx="1577626" cy="1577300"/>
            </a:xfrm>
            <a:custGeom>
              <a:rect b="b" l="l" r="r" t="t"/>
              <a:pathLst>
                <a:path extrusionOk="0" h="4858" w="4859">
                  <a:moveTo>
                    <a:pt x="2292" y="1"/>
                  </a:moveTo>
                  <a:cubicBezTo>
                    <a:pt x="1147" y="1"/>
                    <a:pt x="1" y="1146"/>
                    <a:pt x="1" y="2292"/>
                  </a:cubicBezTo>
                  <a:cubicBezTo>
                    <a:pt x="1" y="3712"/>
                    <a:pt x="1147" y="4858"/>
                    <a:pt x="2292" y="4858"/>
                  </a:cubicBezTo>
                  <a:cubicBezTo>
                    <a:pt x="3713" y="4858"/>
                    <a:pt x="4858" y="3712"/>
                    <a:pt x="4858" y="2292"/>
                  </a:cubicBezTo>
                  <a:cubicBezTo>
                    <a:pt x="4858" y="1146"/>
                    <a:pt x="3713" y="1"/>
                    <a:pt x="229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10"/>
            <p:cNvSpPr/>
            <p:nvPr/>
          </p:nvSpPr>
          <p:spPr>
            <a:xfrm>
              <a:off x="9147933" y="3083959"/>
              <a:ext cx="1205541" cy="1205541"/>
            </a:xfrm>
            <a:custGeom>
              <a:rect b="b" l="l" r="r" t="t"/>
              <a:pathLst>
                <a:path extrusionOk="0" h="3713" w="3713">
                  <a:moveTo>
                    <a:pt x="1719" y="1"/>
                  </a:moveTo>
                  <a:cubicBezTo>
                    <a:pt x="574" y="1"/>
                    <a:pt x="1" y="848"/>
                    <a:pt x="1" y="1994"/>
                  </a:cubicBezTo>
                  <a:cubicBezTo>
                    <a:pt x="1" y="2865"/>
                    <a:pt x="574" y="3712"/>
                    <a:pt x="1719" y="3712"/>
                  </a:cubicBezTo>
                  <a:cubicBezTo>
                    <a:pt x="2865" y="3712"/>
                    <a:pt x="3712" y="2865"/>
                    <a:pt x="3712" y="1994"/>
                  </a:cubicBezTo>
                  <a:cubicBezTo>
                    <a:pt x="3712" y="848"/>
                    <a:pt x="2865" y="1"/>
                    <a:pt x="171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86" name="Google Shape;3686;p10"/>
          <p:cNvSpPr/>
          <p:nvPr/>
        </p:nvSpPr>
        <p:spPr>
          <a:xfrm rot="5400000">
            <a:off x="4344500" y="1549195"/>
            <a:ext cx="437071" cy="437072"/>
          </a:xfrm>
          <a:prstGeom prst="ellipse">
            <a:avLst/>
          </a:prstGeom>
          <a:solidFill>
            <a:schemeClr val="accent1"/>
          </a:solidFill>
          <a:ln cap="flat" cmpd="sng" w="9525">
            <a:solidFill>
              <a:schemeClr val="accent1"/>
            </a:solidFill>
            <a:prstDash val="solid"/>
            <a:round/>
            <a:headEnd len="sm" w="sm" type="none"/>
            <a:tailEnd len="sm" w="sm" type="none"/>
          </a:ln>
          <a:effectLst>
            <a:outerShdw blurRad="57150" rotWithShape="0" algn="bl" dir="5400000" dist="19050">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87" name="Google Shape;3687;p10"/>
          <p:cNvGrpSpPr/>
          <p:nvPr/>
        </p:nvGrpSpPr>
        <p:grpSpPr>
          <a:xfrm>
            <a:off x="4342149" y="1540142"/>
            <a:ext cx="429541" cy="449006"/>
            <a:chOff x="8483323" y="2524144"/>
            <a:chExt cx="2135103" cy="2231858"/>
          </a:xfrm>
        </p:grpSpPr>
        <p:sp>
          <p:nvSpPr>
            <p:cNvPr id="3688" name="Google Shape;3688;p10"/>
            <p:cNvSpPr/>
            <p:nvPr/>
          </p:nvSpPr>
          <p:spPr>
            <a:xfrm>
              <a:off x="8483323" y="2524144"/>
              <a:ext cx="2135103" cy="2231858"/>
            </a:xfrm>
            <a:custGeom>
              <a:rect b="b" l="l" r="r" t="t"/>
              <a:pathLst>
                <a:path extrusionOk="0" h="6874" w="6576">
                  <a:moveTo>
                    <a:pt x="3437" y="0"/>
                  </a:moveTo>
                  <a:lnTo>
                    <a:pt x="3139" y="275"/>
                  </a:lnTo>
                  <a:cubicBezTo>
                    <a:pt x="3139" y="573"/>
                    <a:pt x="2566" y="573"/>
                    <a:pt x="2566" y="573"/>
                  </a:cubicBezTo>
                  <a:lnTo>
                    <a:pt x="1994" y="275"/>
                  </a:lnTo>
                  <a:lnTo>
                    <a:pt x="1994" y="573"/>
                  </a:lnTo>
                  <a:cubicBezTo>
                    <a:pt x="1994" y="848"/>
                    <a:pt x="1719" y="1146"/>
                    <a:pt x="1421" y="1146"/>
                  </a:cubicBezTo>
                  <a:lnTo>
                    <a:pt x="848" y="1146"/>
                  </a:lnTo>
                  <a:lnTo>
                    <a:pt x="848" y="1421"/>
                  </a:lnTo>
                  <a:cubicBezTo>
                    <a:pt x="1146" y="1719"/>
                    <a:pt x="848" y="2291"/>
                    <a:pt x="573" y="2291"/>
                  </a:cubicBezTo>
                  <a:lnTo>
                    <a:pt x="275" y="2566"/>
                  </a:lnTo>
                  <a:lnTo>
                    <a:pt x="275" y="2864"/>
                  </a:lnTo>
                  <a:cubicBezTo>
                    <a:pt x="573" y="3139"/>
                    <a:pt x="573" y="3437"/>
                    <a:pt x="275" y="3712"/>
                  </a:cubicBezTo>
                  <a:lnTo>
                    <a:pt x="0" y="4010"/>
                  </a:lnTo>
                  <a:lnTo>
                    <a:pt x="275" y="4010"/>
                  </a:lnTo>
                  <a:cubicBezTo>
                    <a:pt x="573" y="4285"/>
                    <a:pt x="848" y="4582"/>
                    <a:pt x="573" y="4857"/>
                  </a:cubicBezTo>
                  <a:lnTo>
                    <a:pt x="573" y="5155"/>
                  </a:lnTo>
                  <a:lnTo>
                    <a:pt x="848" y="5430"/>
                  </a:lnTo>
                  <a:cubicBezTo>
                    <a:pt x="1146" y="5430"/>
                    <a:pt x="1421" y="5728"/>
                    <a:pt x="1421" y="6003"/>
                  </a:cubicBezTo>
                  <a:lnTo>
                    <a:pt x="1421" y="6301"/>
                  </a:lnTo>
                  <a:lnTo>
                    <a:pt x="1719" y="6301"/>
                  </a:lnTo>
                  <a:cubicBezTo>
                    <a:pt x="1994" y="6301"/>
                    <a:pt x="2566" y="6301"/>
                    <a:pt x="2566" y="6576"/>
                  </a:cubicBezTo>
                  <a:lnTo>
                    <a:pt x="2864" y="6874"/>
                  </a:lnTo>
                  <a:lnTo>
                    <a:pt x="3139" y="6576"/>
                  </a:lnTo>
                  <a:lnTo>
                    <a:pt x="4010" y="6576"/>
                  </a:lnTo>
                  <a:lnTo>
                    <a:pt x="4285" y="6874"/>
                  </a:lnTo>
                  <a:lnTo>
                    <a:pt x="4285" y="6576"/>
                  </a:lnTo>
                  <a:cubicBezTo>
                    <a:pt x="4583" y="6301"/>
                    <a:pt x="4858" y="6301"/>
                    <a:pt x="5155" y="6301"/>
                  </a:cubicBezTo>
                  <a:lnTo>
                    <a:pt x="5430" y="6301"/>
                  </a:lnTo>
                  <a:lnTo>
                    <a:pt x="5430" y="6003"/>
                  </a:lnTo>
                  <a:cubicBezTo>
                    <a:pt x="5430" y="5728"/>
                    <a:pt x="5728" y="5430"/>
                    <a:pt x="6003" y="5430"/>
                  </a:cubicBezTo>
                  <a:lnTo>
                    <a:pt x="6576" y="5155"/>
                  </a:lnTo>
                  <a:lnTo>
                    <a:pt x="6301" y="4857"/>
                  </a:lnTo>
                  <a:cubicBezTo>
                    <a:pt x="6301" y="4582"/>
                    <a:pt x="6301" y="4285"/>
                    <a:pt x="6576" y="4285"/>
                  </a:cubicBezTo>
                  <a:lnTo>
                    <a:pt x="6576" y="2566"/>
                  </a:lnTo>
                  <a:lnTo>
                    <a:pt x="6301" y="2291"/>
                  </a:lnTo>
                  <a:cubicBezTo>
                    <a:pt x="6003" y="2291"/>
                    <a:pt x="6003" y="1719"/>
                    <a:pt x="6003" y="1421"/>
                  </a:cubicBezTo>
                  <a:lnTo>
                    <a:pt x="6003" y="1146"/>
                  </a:lnTo>
                  <a:lnTo>
                    <a:pt x="5728" y="1146"/>
                  </a:lnTo>
                  <a:cubicBezTo>
                    <a:pt x="5430" y="1146"/>
                    <a:pt x="5155" y="848"/>
                    <a:pt x="4858" y="573"/>
                  </a:cubicBezTo>
                  <a:lnTo>
                    <a:pt x="4858" y="275"/>
                  </a:lnTo>
                  <a:lnTo>
                    <a:pt x="4583" y="573"/>
                  </a:lnTo>
                  <a:cubicBezTo>
                    <a:pt x="4285" y="573"/>
                    <a:pt x="4010" y="573"/>
                    <a:pt x="3712" y="275"/>
                  </a:cubicBezTo>
                  <a:lnTo>
                    <a:pt x="343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p10"/>
            <p:cNvSpPr/>
            <p:nvPr/>
          </p:nvSpPr>
          <p:spPr>
            <a:xfrm>
              <a:off x="8908440" y="2977152"/>
              <a:ext cx="1577626" cy="1577300"/>
            </a:xfrm>
            <a:custGeom>
              <a:rect b="b" l="l" r="r" t="t"/>
              <a:pathLst>
                <a:path extrusionOk="0" h="4858" w="4859">
                  <a:moveTo>
                    <a:pt x="2292" y="1"/>
                  </a:moveTo>
                  <a:cubicBezTo>
                    <a:pt x="1147" y="1"/>
                    <a:pt x="1" y="1146"/>
                    <a:pt x="1" y="2292"/>
                  </a:cubicBezTo>
                  <a:cubicBezTo>
                    <a:pt x="1" y="3712"/>
                    <a:pt x="1147" y="4858"/>
                    <a:pt x="2292" y="4858"/>
                  </a:cubicBezTo>
                  <a:cubicBezTo>
                    <a:pt x="3713" y="4858"/>
                    <a:pt x="4858" y="3712"/>
                    <a:pt x="4858" y="2292"/>
                  </a:cubicBezTo>
                  <a:cubicBezTo>
                    <a:pt x="4858" y="1146"/>
                    <a:pt x="3713" y="1"/>
                    <a:pt x="229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p10"/>
            <p:cNvSpPr/>
            <p:nvPr/>
          </p:nvSpPr>
          <p:spPr>
            <a:xfrm>
              <a:off x="9147933" y="3083959"/>
              <a:ext cx="1205541" cy="1205541"/>
            </a:xfrm>
            <a:custGeom>
              <a:rect b="b" l="l" r="r" t="t"/>
              <a:pathLst>
                <a:path extrusionOk="0" h="3713" w="3713">
                  <a:moveTo>
                    <a:pt x="1719" y="1"/>
                  </a:moveTo>
                  <a:cubicBezTo>
                    <a:pt x="574" y="1"/>
                    <a:pt x="1" y="848"/>
                    <a:pt x="1" y="1994"/>
                  </a:cubicBezTo>
                  <a:cubicBezTo>
                    <a:pt x="1" y="2865"/>
                    <a:pt x="574" y="3712"/>
                    <a:pt x="1719" y="3712"/>
                  </a:cubicBezTo>
                  <a:cubicBezTo>
                    <a:pt x="2865" y="3712"/>
                    <a:pt x="3712" y="2865"/>
                    <a:pt x="3712" y="1994"/>
                  </a:cubicBezTo>
                  <a:cubicBezTo>
                    <a:pt x="3712" y="848"/>
                    <a:pt x="2865" y="1"/>
                    <a:pt x="171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91" name="Google Shape;3691;p10"/>
          <p:cNvSpPr/>
          <p:nvPr/>
        </p:nvSpPr>
        <p:spPr>
          <a:xfrm rot="5400000">
            <a:off x="7035262" y="1548981"/>
            <a:ext cx="437071" cy="437072"/>
          </a:xfrm>
          <a:prstGeom prst="ellipse">
            <a:avLst/>
          </a:prstGeom>
          <a:solidFill>
            <a:schemeClr val="accent1"/>
          </a:solidFill>
          <a:ln cap="flat" cmpd="sng" w="9525">
            <a:solidFill>
              <a:schemeClr val="accent1"/>
            </a:solidFill>
            <a:prstDash val="solid"/>
            <a:round/>
            <a:headEnd len="sm" w="sm" type="none"/>
            <a:tailEnd len="sm" w="sm" type="none"/>
          </a:ln>
          <a:effectLst>
            <a:outerShdw blurRad="57150" rotWithShape="0" algn="bl" dir="5400000" dist="19050">
              <a:srgbClr val="000000">
                <a:alpha val="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Waning Crescent Moon with solid fill" id="3692" name="Google Shape;3692;p10"/>
          <p:cNvPicPr preferRelativeResize="0"/>
          <p:nvPr/>
        </p:nvPicPr>
        <p:blipFill rotWithShape="1">
          <a:blip r:embed="rId3">
            <a:alphaModFix/>
          </a:blip>
          <a:srcRect b="0" l="0" r="0" t="0"/>
          <a:stretch/>
        </p:blipFill>
        <p:spPr>
          <a:xfrm>
            <a:off x="7021619" y="1530217"/>
            <a:ext cx="468855" cy="468855"/>
          </a:xfrm>
          <a:prstGeom prst="rect">
            <a:avLst/>
          </a:prstGeom>
          <a:noFill/>
          <a:ln>
            <a:noFill/>
          </a:ln>
        </p:spPr>
      </p:pic>
      <p:sp>
        <p:nvSpPr>
          <p:cNvPr id="3693" name="Google Shape;3693;p10"/>
          <p:cNvSpPr txBox="1"/>
          <p:nvPr>
            <p:ph idx="2" type="subTitle"/>
          </p:nvPr>
        </p:nvSpPr>
        <p:spPr>
          <a:xfrm>
            <a:off x="3447475" y="2932965"/>
            <a:ext cx="2253600" cy="1012500"/>
          </a:xfrm>
          <a:prstGeom prst="rect">
            <a:avLst/>
          </a:prstGeom>
          <a:noFill/>
          <a:ln>
            <a:noFill/>
          </a:ln>
        </p:spPr>
        <p:txBody>
          <a:bodyPr anchorCtr="0" anchor="ctr" bIns="91425" lIns="91425" spcFirstLastPara="1" rIns="91425" wrap="square" tIns="91425">
            <a:noAutofit/>
          </a:bodyPr>
          <a:lstStyle/>
          <a:p>
            <a:pPr indent="-317500" lvl="0" marL="457200" rtl="0" algn="ctr">
              <a:lnSpc>
                <a:spcPct val="100000"/>
              </a:lnSpc>
              <a:spcBef>
                <a:spcPts val="0"/>
              </a:spcBef>
              <a:spcAft>
                <a:spcPts val="0"/>
              </a:spcAft>
              <a:buSzPts val="1600"/>
              <a:buFont typeface="Hind Siliguri Medium"/>
              <a:buNone/>
            </a:pPr>
            <a:r>
              <a:t/>
            </a:r>
            <a:endParaRPr/>
          </a:p>
        </p:txBody>
      </p:sp>
      <p:sp>
        <p:nvSpPr>
          <p:cNvPr id="3694" name="Google Shape;3694;p10"/>
          <p:cNvSpPr txBox="1"/>
          <p:nvPr>
            <p:ph idx="6" type="subTitle"/>
          </p:nvPr>
        </p:nvSpPr>
        <p:spPr>
          <a:xfrm>
            <a:off x="6131550" y="2932965"/>
            <a:ext cx="2253600" cy="1012500"/>
          </a:xfrm>
          <a:prstGeom prst="rect">
            <a:avLst/>
          </a:prstGeom>
          <a:noFill/>
          <a:ln>
            <a:noFill/>
          </a:ln>
        </p:spPr>
        <p:txBody>
          <a:bodyPr anchorCtr="0" anchor="ctr" bIns="91425" lIns="91425" spcFirstLastPara="1" rIns="91425" wrap="square" tIns="91425">
            <a:noAutofit/>
          </a:bodyPr>
          <a:lstStyle/>
          <a:p>
            <a:pPr indent="-317500" lvl="0" marL="457200" rtl="0" algn="ctr">
              <a:lnSpc>
                <a:spcPct val="100000"/>
              </a:lnSpc>
              <a:spcBef>
                <a:spcPts val="0"/>
              </a:spcBef>
              <a:spcAft>
                <a:spcPts val="0"/>
              </a:spcAft>
              <a:buSzPts val="1600"/>
              <a:buFont typeface="Hind Siliguri Medium"/>
              <a:buNone/>
            </a:pPr>
            <a:r>
              <a:t/>
            </a:r>
            <a:endParaRPr/>
          </a:p>
        </p:txBody>
      </p:sp>
      <p:sp>
        <p:nvSpPr>
          <p:cNvPr id="3695" name="Google Shape;3695;p10"/>
          <p:cNvSpPr txBox="1"/>
          <p:nvPr>
            <p:ph idx="4" type="subTitle"/>
          </p:nvPr>
        </p:nvSpPr>
        <p:spPr>
          <a:xfrm>
            <a:off x="763400" y="2932965"/>
            <a:ext cx="2253600" cy="1012500"/>
          </a:xfrm>
          <a:prstGeom prst="rect">
            <a:avLst/>
          </a:prstGeom>
          <a:noFill/>
          <a:ln>
            <a:noFill/>
          </a:ln>
        </p:spPr>
        <p:txBody>
          <a:bodyPr anchorCtr="0" anchor="ctr" bIns="91425" lIns="91425" spcFirstLastPara="1" rIns="91425" wrap="square" tIns="91425">
            <a:noAutofit/>
          </a:bodyPr>
          <a:lstStyle/>
          <a:p>
            <a:pPr indent="-317500" lvl="0" marL="457200" rtl="0" algn="ctr">
              <a:lnSpc>
                <a:spcPct val="100000"/>
              </a:lnSpc>
              <a:spcBef>
                <a:spcPts val="0"/>
              </a:spcBef>
              <a:spcAft>
                <a:spcPts val="0"/>
              </a:spcAft>
              <a:buSzPts val="1600"/>
              <a:buFont typeface="Hind Siliguri Medium"/>
              <a:buNone/>
            </a:pPr>
            <a:r>
              <a:t/>
            </a:r>
            <a:endParaRPr/>
          </a:p>
        </p:txBody>
      </p:sp>
      <p:grpSp>
        <p:nvGrpSpPr>
          <p:cNvPr id="3696" name="Google Shape;3696;p10"/>
          <p:cNvGrpSpPr/>
          <p:nvPr/>
        </p:nvGrpSpPr>
        <p:grpSpPr>
          <a:xfrm>
            <a:off x="4814638" y="-220599"/>
            <a:ext cx="2076668" cy="1891081"/>
            <a:chOff x="6419488" y="-184286"/>
            <a:chExt cx="1834418" cy="1670481"/>
          </a:xfrm>
        </p:grpSpPr>
        <p:pic>
          <p:nvPicPr>
            <p:cNvPr descr="Chart&#10;&#10;Description automatically generated" id="3697" name="Google Shape;3697;p10"/>
            <p:cNvPicPr preferRelativeResize="0"/>
            <p:nvPr/>
          </p:nvPicPr>
          <p:blipFill rotWithShape="1">
            <a:blip r:embed="rId4">
              <a:alphaModFix/>
            </a:blip>
            <a:srcRect b="0" l="0" r="0" t="0"/>
            <a:stretch/>
          </p:blipFill>
          <p:spPr>
            <a:xfrm>
              <a:off x="6660110" y="138877"/>
              <a:ext cx="1517112" cy="1035355"/>
            </a:xfrm>
            <a:prstGeom prst="rect">
              <a:avLst/>
            </a:prstGeom>
            <a:noFill/>
            <a:ln>
              <a:noFill/>
            </a:ln>
          </p:spPr>
        </p:pic>
        <p:sp>
          <p:nvSpPr>
            <p:cNvPr id="3698" name="Google Shape;3698;p10"/>
            <p:cNvSpPr txBox="1"/>
            <p:nvPr/>
          </p:nvSpPr>
          <p:spPr>
            <a:xfrm>
              <a:off x="6583425" y="1135300"/>
              <a:ext cx="1670481"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A" sz="1050" u="none" cap="none" strike="noStrike">
                  <a:solidFill>
                    <a:schemeClr val="lt2"/>
                  </a:solidFill>
                  <a:latin typeface="Dosis"/>
                  <a:ea typeface="Dosis"/>
                  <a:cs typeface="Dosis"/>
                  <a:sym typeface="Dosis"/>
                </a:rPr>
                <a:t>Temperature (K)</a:t>
              </a:r>
              <a:endParaRPr/>
            </a:p>
          </p:txBody>
        </p:sp>
        <p:sp>
          <p:nvSpPr>
            <p:cNvPr id="3699" name="Google Shape;3699;p10"/>
            <p:cNvSpPr txBox="1"/>
            <p:nvPr/>
          </p:nvSpPr>
          <p:spPr>
            <a:xfrm rot="-5400000">
              <a:off x="5715052" y="520150"/>
              <a:ext cx="1670481"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A" sz="1050" u="none" cap="none" strike="noStrike">
                  <a:solidFill>
                    <a:schemeClr val="lt2"/>
                  </a:solidFill>
                  <a:latin typeface="Dosis"/>
                  <a:ea typeface="Dosis"/>
                  <a:cs typeface="Dosis"/>
                  <a:sym typeface="Dosis"/>
                </a:rPr>
                <a:t>log Pressure (bar)</a:t>
              </a:r>
              <a:endParaRPr/>
            </a:p>
          </p:txBody>
        </p:sp>
      </p:grpSp>
      <p:pic>
        <p:nvPicPr>
          <p:cNvPr id="3700" name="Google Shape;3700;p10"/>
          <p:cNvPicPr preferRelativeResize="0"/>
          <p:nvPr/>
        </p:nvPicPr>
        <p:blipFill rotWithShape="1">
          <a:blip r:embed="rId5">
            <a:alphaModFix/>
          </a:blip>
          <a:srcRect b="0" l="0" r="0" t="0"/>
          <a:stretch/>
        </p:blipFill>
        <p:spPr>
          <a:xfrm>
            <a:off x="796628" y="3052299"/>
            <a:ext cx="2187143" cy="10079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01" name="Google Shape;3701;p10"/>
          <p:cNvPicPr preferRelativeResize="0"/>
          <p:nvPr/>
        </p:nvPicPr>
        <p:blipFill rotWithShape="1">
          <a:blip r:embed="rId6">
            <a:alphaModFix/>
          </a:blip>
          <a:srcRect b="0" l="0" r="0" t="0"/>
          <a:stretch/>
        </p:blipFill>
        <p:spPr>
          <a:xfrm>
            <a:off x="3496146" y="3069860"/>
            <a:ext cx="2151707" cy="9728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02" name="Google Shape;3702;p10"/>
          <p:cNvPicPr preferRelativeResize="0"/>
          <p:nvPr/>
        </p:nvPicPr>
        <p:blipFill rotWithShape="1">
          <a:blip r:embed="rId7">
            <a:alphaModFix/>
          </a:blip>
          <a:srcRect b="0" l="0" r="0" t="0"/>
          <a:stretch/>
        </p:blipFill>
        <p:spPr>
          <a:xfrm>
            <a:off x="6172882" y="3076451"/>
            <a:ext cx="2184866" cy="9817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03" name="Google Shape;3703;p10"/>
          <p:cNvPicPr preferRelativeResize="0"/>
          <p:nvPr/>
        </p:nvPicPr>
        <p:blipFill rotWithShape="1">
          <a:blip r:embed="rId8">
            <a:alphaModFix/>
          </a:blip>
          <a:srcRect b="0" l="0" r="0" t="0"/>
          <a:stretch/>
        </p:blipFill>
        <p:spPr>
          <a:xfrm>
            <a:off x="1770758" y="3426448"/>
            <a:ext cx="2850382" cy="13048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nvGrpSpPr>
          <p:cNvPr id="3704" name="Google Shape;3704;p10"/>
          <p:cNvGrpSpPr/>
          <p:nvPr/>
        </p:nvGrpSpPr>
        <p:grpSpPr>
          <a:xfrm>
            <a:off x="478999" y="-46540"/>
            <a:ext cx="2767474" cy="5184208"/>
            <a:chOff x="900667" y="-40708"/>
            <a:chExt cx="2767474" cy="5184208"/>
          </a:xfrm>
        </p:grpSpPr>
        <p:grpSp>
          <p:nvGrpSpPr>
            <p:cNvPr id="3705" name="Google Shape;3705;p10"/>
            <p:cNvGrpSpPr/>
            <p:nvPr/>
          </p:nvGrpSpPr>
          <p:grpSpPr>
            <a:xfrm>
              <a:off x="900667" y="-40708"/>
              <a:ext cx="2617891" cy="5184208"/>
              <a:chOff x="900667" y="-40708"/>
              <a:chExt cx="2617891" cy="5184208"/>
            </a:xfrm>
          </p:grpSpPr>
          <p:pic>
            <p:nvPicPr>
              <p:cNvPr descr="Chart, histogram&#10;&#10;Description automatically generated" id="3706" name="Google Shape;3706;p10"/>
              <p:cNvPicPr preferRelativeResize="0"/>
              <p:nvPr/>
            </p:nvPicPr>
            <p:blipFill rotWithShape="1">
              <a:blip r:embed="rId9">
                <a:alphaModFix/>
              </a:blip>
              <a:srcRect b="0" l="0" r="0" t="0"/>
              <a:stretch/>
            </p:blipFill>
            <p:spPr>
              <a:xfrm>
                <a:off x="901990" y="1823126"/>
                <a:ext cx="2616568" cy="3320374"/>
              </a:xfrm>
              <a:prstGeom prst="rect">
                <a:avLst/>
              </a:prstGeom>
              <a:noFill/>
              <a:ln>
                <a:noFill/>
              </a:ln>
            </p:spPr>
          </p:pic>
          <p:pic>
            <p:nvPicPr>
              <p:cNvPr descr="Chart&#10;&#10;Description automatically generated with low confidence" id="3707" name="Google Shape;3707;p10"/>
              <p:cNvPicPr preferRelativeResize="0"/>
              <p:nvPr/>
            </p:nvPicPr>
            <p:blipFill rotWithShape="1">
              <a:blip r:embed="rId10">
                <a:alphaModFix/>
              </a:blip>
              <a:srcRect b="0" l="0" r="0" t="0"/>
              <a:stretch/>
            </p:blipFill>
            <p:spPr>
              <a:xfrm>
                <a:off x="900667" y="-40708"/>
                <a:ext cx="2615681" cy="1864644"/>
              </a:xfrm>
              <a:prstGeom prst="rect">
                <a:avLst/>
              </a:prstGeom>
              <a:noFill/>
              <a:ln>
                <a:noFill/>
              </a:ln>
            </p:spPr>
          </p:pic>
        </p:grpSp>
        <p:sp>
          <p:nvSpPr>
            <p:cNvPr id="3708" name="Google Shape;3708;p10"/>
            <p:cNvSpPr/>
            <p:nvPr/>
          </p:nvSpPr>
          <p:spPr>
            <a:xfrm>
              <a:off x="1349957" y="1934155"/>
              <a:ext cx="756590" cy="176703"/>
            </a:xfrm>
            <a:prstGeom prst="rect">
              <a:avLst/>
            </a:prstGeom>
            <a:no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09" name="Google Shape;3709;p10"/>
            <p:cNvSpPr/>
            <p:nvPr/>
          </p:nvSpPr>
          <p:spPr>
            <a:xfrm>
              <a:off x="1349957" y="3528157"/>
              <a:ext cx="756590" cy="176703"/>
            </a:xfrm>
            <a:prstGeom prst="rect">
              <a:avLst/>
            </a:prstGeom>
            <a:noFill/>
            <a:ln cap="flat" cmpd="sng" w="25400">
              <a:solidFill>
                <a:srgbClr val="3664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10" name="Google Shape;3710;p10"/>
            <p:cNvSpPr txBox="1"/>
            <p:nvPr/>
          </p:nvSpPr>
          <p:spPr>
            <a:xfrm>
              <a:off x="2266203" y="-33746"/>
              <a:ext cx="1401938"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800" u="none" cap="none" strike="noStrike">
                  <a:solidFill>
                    <a:srgbClr val="7F7F7F"/>
                  </a:solidFill>
                  <a:latin typeface="Arial"/>
                  <a:ea typeface="Arial"/>
                  <a:cs typeface="Arial"/>
                  <a:sym typeface="Arial"/>
                </a:rPr>
                <a:t>Mikal-Evans et al. 2022</a:t>
              </a:r>
              <a:endParaRPr/>
            </a:p>
          </p:txBody>
        </p:sp>
      </p:grpSp>
      <p:pic>
        <p:nvPicPr>
          <p:cNvPr descr="Chart, line chart&#10;&#10;Description automatically generated" id="3711" name="Google Shape;3711;p10"/>
          <p:cNvPicPr preferRelativeResize="0"/>
          <p:nvPr/>
        </p:nvPicPr>
        <p:blipFill rotWithShape="1">
          <a:blip r:embed="rId11">
            <a:alphaModFix/>
          </a:blip>
          <a:srcRect b="0" l="0" r="0" t="0"/>
          <a:stretch/>
        </p:blipFill>
        <p:spPr>
          <a:xfrm>
            <a:off x="9490967" y="3206362"/>
            <a:ext cx="1885309" cy="1671429"/>
          </a:xfrm>
          <a:prstGeom prst="rect">
            <a:avLst/>
          </a:prstGeom>
          <a:noFill/>
          <a:ln>
            <a:noFill/>
          </a:ln>
        </p:spPr>
      </p:pic>
      <p:pic>
        <p:nvPicPr>
          <p:cNvPr descr="Chart, line chart&#10;&#10;Description automatically generated" id="3712" name="Google Shape;3712;p10"/>
          <p:cNvPicPr preferRelativeResize="0"/>
          <p:nvPr/>
        </p:nvPicPr>
        <p:blipFill rotWithShape="1">
          <a:blip r:embed="rId12">
            <a:alphaModFix/>
          </a:blip>
          <a:srcRect b="0" l="0" r="0" t="0"/>
          <a:stretch/>
        </p:blipFill>
        <p:spPr>
          <a:xfrm>
            <a:off x="7009499" y="140840"/>
            <a:ext cx="1775005" cy="1172082"/>
          </a:xfrm>
          <a:prstGeom prst="rect">
            <a:avLst/>
          </a:prstGeom>
          <a:noFill/>
          <a:ln>
            <a:noFill/>
          </a:ln>
        </p:spPr>
      </p:pic>
      <p:sp>
        <p:nvSpPr>
          <p:cNvPr id="3713" name="Google Shape;3713;p10"/>
          <p:cNvSpPr txBox="1"/>
          <p:nvPr/>
        </p:nvSpPr>
        <p:spPr>
          <a:xfrm>
            <a:off x="7009499" y="1296380"/>
            <a:ext cx="1891081" cy="2961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A" sz="1050" u="none" cap="none" strike="noStrike">
                <a:solidFill>
                  <a:schemeClr val="lt2"/>
                </a:solidFill>
                <a:latin typeface="Dosis"/>
                <a:ea typeface="Dosis"/>
                <a:cs typeface="Dosis"/>
                <a:sym typeface="Dosis"/>
              </a:rPr>
              <a:t>Temperature (K)</a:t>
            </a:r>
            <a:endParaRPr/>
          </a:p>
        </p:txBody>
      </p:sp>
      <p:sp>
        <p:nvSpPr>
          <p:cNvPr id="3714" name="Google Shape;3714;p10"/>
          <p:cNvSpPr/>
          <p:nvPr/>
        </p:nvSpPr>
        <p:spPr>
          <a:xfrm>
            <a:off x="607457" y="1844187"/>
            <a:ext cx="2479567" cy="1631913"/>
          </a:xfrm>
          <a:prstGeom prst="rect">
            <a:avLst/>
          </a:prstGeom>
          <a:noFill/>
          <a:ln cap="flat" cmpd="sng" w="25400">
            <a:solidFill>
              <a:srgbClr val="B0D6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15" name="Google Shape;3715;p10"/>
          <p:cNvSpPr/>
          <p:nvPr/>
        </p:nvSpPr>
        <p:spPr>
          <a:xfrm>
            <a:off x="604415" y="3497040"/>
            <a:ext cx="2479567" cy="1631913"/>
          </a:xfrm>
          <a:prstGeom prst="rect">
            <a:avLst/>
          </a:prstGeom>
          <a:noFill/>
          <a:ln cap="flat" cmpd="sng" w="25400">
            <a:solidFill>
              <a:srgbClr val="B8B2E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16" name="Google Shape;3716;p10"/>
          <p:cNvSpPr txBox="1"/>
          <p:nvPr/>
        </p:nvSpPr>
        <p:spPr>
          <a:xfrm>
            <a:off x="1370888" y="280022"/>
            <a:ext cx="1401938"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800" u="none" cap="none" strike="noStrike">
                <a:solidFill>
                  <a:schemeClr val="lt2"/>
                </a:solidFill>
                <a:latin typeface="Nunito"/>
                <a:ea typeface="Nunito"/>
                <a:cs typeface="Nunito"/>
                <a:sym typeface="Nunito"/>
              </a:rPr>
              <a:t>WASP-121b</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0" name="Shape 3720"/>
        <p:cNvGrpSpPr/>
        <p:nvPr/>
      </p:nvGrpSpPr>
      <p:grpSpPr>
        <a:xfrm>
          <a:off x="0" y="0"/>
          <a:ext cx="0" cy="0"/>
          <a:chOff x="0" y="0"/>
          <a:chExt cx="0" cy="0"/>
        </a:xfrm>
      </p:grpSpPr>
      <p:grpSp>
        <p:nvGrpSpPr>
          <p:cNvPr id="3721" name="Google Shape;3721;p11"/>
          <p:cNvGrpSpPr/>
          <p:nvPr/>
        </p:nvGrpSpPr>
        <p:grpSpPr>
          <a:xfrm>
            <a:off x="8177651" y="734421"/>
            <a:ext cx="1299841" cy="1223669"/>
            <a:chOff x="4572000" y="2888833"/>
            <a:chExt cx="1299841" cy="1223669"/>
          </a:xfrm>
        </p:grpSpPr>
        <p:sp>
          <p:nvSpPr>
            <p:cNvPr id="3722" name="Google Shape;3722;p11"/>
            <p:cNvSpPr/>
            <p:nvPr/>
          </p:nvSpPr>
          <p:spPr>
            <a:xfrm>
              <a:off x="4708154" y="2943294"/>
              <a:ext cx="228510" cy="250218"/>
            </a:xfrm>
            <a:custGeom>
              <a:rect b="b" l="l" r="r" t="t"/>
              <a:pathLst>
                <a:path extrusionOk="0" h="1314" w="1200">
                  <a:moveTo>
                    <a:pt x="115" y="0"/>
                  </a:moveTo>
                  <a:lnTo>
                    <a:pt x="1" y="87"/>
                  </a:lnTo>
                  <a:lnTo>
                    <a:pt x="1086" y="1313"/>
                  </a:lnTo>
                  <a:lnTo>
                    <a:pt x="1200" y="1199"/>
                  </a:lnTo>
                  <a:lnTo>
                    <a:pt x="115" y="0"/>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3" name="Google Shape;3723;p11"/>
            <p:cNvSpPr/>
            <p:nvPr/>
          </p:nvSpPr>
          <p:spPr>
            <a:xfrm>
              <a:off x="5284570" y="3606542"/>
              <a:ext cx="358951" cy="342955"/>
            </a:xfrm>
            <a:custGeom>
              <a:rect b="b" l="l" r="r" t="t"/>
              <a:pathLst>
                <a:path extrusionOk="0" h="1801" w="1885">
                  <a:moveTo>
                    <a:pt x="941" y="0"/>
                  </a:moveTo>
                  <a:lnTo>
                    <a:pt x="0" y="829"/>
                  </a:lnTo>
                  <a:lnTo>
                    <a:pt x="370" y="1800"/>
                  </a:lnTo>
                  <a:lnTo>
                    <a:pt x="1885" y="487"/>
                  </a:lnTo>
                  <a:lnTo>
                    <a:pt x="941"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4" name="Google Shape;3724;p11"/>
            <p:cNvSpPr/>
            <p:nvPr/>
          </p:nvSpPr>
          <p:spPr>
            <a:xfrm>
              <a:off x="5284570" y="3606542"/>
              <a:ext cx="271927" cy="255931"/>
            </a:xfrm>
            <a:custGeom>
              <a:rect b="b" l="l" r="r" t="t"/>
              <a:pathLst>
                <a:path extrusionOk="0" h="1344" w="1428">
                  <a:moveTo>
                    <a:pt x="941" y="0"/>
                  </a:moveTo>
                  <a:lnTo>
                    <a:pt x="0" y="829"/>
                  </a:lnTo>
                  <a:lnTo>
                    <a:pt x="199" y="1343"/>
                  </a:lnTo>
                  <a:lnTo>
                    <a:pt x="1428" y="258"/>
                  </a:lnTo>
                  <a:lnTo>
                    <a:pt x="941" y="0"/>
                  </a:lnTo>
                  <a:close/>
                </a:path>
              </a:pathLst>
            </a:custGeom>
            <a:solidFill>
              <a:schemeClr val="accent1"/>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5" name="Google Shape;3725;p11"/>
            <p:cNvSpPr/>
            <p:nvPr/>
          </p:nvSpPr>
          <p:spPr>
            <a:xfrm>
              <a:off x="5333128" y="3671667"/>
              <a:ext cx="310393" cy="277830"/>
            </a:xfrm>
            <a:custGeom>
              <a:rect b="b" l="l" r="r" t="t"/>
              <a:pathLst>
                <a:path extrusionOk="0" h="1459" w="1630">
                  <a:moveTo>
                    <a:pt x="1314" y="1"/>
                  </a:moveTo>
                  <a:lnTo>
                    <a:pt x="1" y="1143"/>
                  </a:lnTo>
                  <a:lnTo>
                    <a:pt x="115" y="1458"/>
                  </a:lnTo>
                  <a:lnTo>
                    <a:pt x="1630" y="145"/>
                  </a:lnTo>
                  <a:lnTo>
                    <a:pt x="1314" y="1"/>
                  </a:lnTo>
                  <a:close/>
                </a:path>
              </a:pathLst>
            </a:custGeom>
            <a:solidFill>
              <a:schemeClr val="l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6" name="Google Shape;3726;p11"/>
            <p:cNvSpPr/>
            <p:nvPr/>
          </p:nvSpPr>
          <p:spPr>
            <a:xfrm>
              <a:off x="4996076" y="3579502"/>
              <a:ext cx="147199" cy="135963"/>
            </a:xfrm>
            <a:custGeom>
              <a:rect b="b" l="l" r="r" t="t"/>
              <a:pathLst>
                <a:path extrusionOk="0" h="714" w="773">
                  <a:moveTo>
                    <a:pt x="629" y="1"/>
                  </a:moveTo>
                  <a:lnTo>
                    <a:pt x="1" y="542"/>
                  </a:lnTo>
                  <a:lnTo>
                    <a:pt x="172" y="713"/>
                  </a:lnTo>
                  <a:lnTo>
                    <a:pt x="773" y="172"/>
                  </a:lnTo>
                  <a:lnTo>
                    <a:pt x="629" y="1"/>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7" name="Google Shape;3727;p11"/>
            <p:cNvSpPr/>
            <p:nvPr/>
          </p:nvSpPr>
          <p:spPr>
            <a:xfrm>
              <a:off x="4572000" y="3579502"/>
              <a:ext cx="554898" cy="533000"/>
            </a:xfrm>
            <a:custGeom>
              <a:rect b="b" l="l" r="r" t="t"/>
              <a:pathLst>
                <a:path extrusionOk="0" h="2799" w="2914">
                  <a:moveTo>
                    <a:pt x="1942" y="1"/>
                  </a:moveTo>
                  <a:lnTo>
                    <a:pt x="1" y="1714"/>
                  </a:lnTo>
                  <a:lnTo>
                    <a:pt x="972" y="2799"/>
                  </a:lnTo>
                  <a:lnTo>
                    <a:pt x="2913" y="1086"/>
                  </a:lnTo>
                  <a:lnTo>
                    <a:pt x="1942" y="1"/>
                  </a:ln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8" name="Google Shape;3728;p11"/>
            <p:cNvSpPr/>
            <p:nvPr/>
          </p:nvSpPr>
          <p:spPr>
            <a:xfrm>
              <a:off x="4632174" y="3851428"/>
              <a:ext cx="114065" cy="119777"/>
            </a:xfrm>
            <a:custGeom>
              <a:rect b="b" l="l" r="r" t="t"/>
              <a:pathLst>
                <a:path extrusionOk="0" h="629" w="599">
                  <a:moveTo>
                    <a:pt x="313" y="0"/>
                  </a:moveTo>
                  <a:lnTo>
                    <a:pt x="0" y="286"/>
                  </a:lnTo>
                  <a:lnTo>
                    <a:pt x="286" y="628"/>
                  </a:lnTo>
                  <a:lnTo>
                    <a:pt x="598" y="343"/>
                  </a:lnTo>
                  <a:lnTo>
                    <a:pt x="31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9" name="Google Shape;3729;p11"/>
            <p:cNvSpPr/>
            <p:nvPr/>
          </p:nvSpPr>
          <p:spPr>
            <a:xfrm>
              <a:off x="4713486" y="3780400"/>
              <a:ext cx="114445" cy="114636"/>
            </a:xfrm>
            <a:custGeom>
              <a:rect b="b" l="l" r="r" t="t"/>
              <a:pathLst>
                <a:path extrusionOk="0" h="602" w="601">
                  <a:moveTo>
                    <a:pt x="315" y="1"/>
                  </a:moveTo>
                  <a:lnTo>
                    <a:pt x="0" y="287"/>
                  </a:lnTo>
                  <a:lnTo>
                    <a:pt x="286" y="602"/>
                  </a:lnTo>
                  <a:lnTo>
                    <a:pt x="601" y="316"/>
                  </a:lnTo>
                  <a:lnTo>
                    <a:pt x="315"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0" name="Google Shape;3730;p11"/>
            <p:cNvSpPr/>
            <p:nvPr/>
          </p:nvSpPr>
          <p:spPr>
            <a:xfrm>
              <a:off x="4795178" y="3709943"/>
              <a:ext cx="114065" cy="114255"/>
            </a:xfrm>
            <a:custGeom>
              <a:rect b="b" l="l" r="r" t="t"/>
              <a:pathLst>
                <a:path extrusionOk="0" h="600" w="599">
                  <a:moveTo>
                    <a:pt x="313" y="1"/>
                  </a:moveTo>
                  <a:lnTo>
                    <a:pt x="1" y="286"/>
                  </a:lnTo>
                  <a:lnTo>
                    <a:pt x="286" y="599"/>
                  </a:lnTo>
                  <a:lnTo>
                    <a:pt x="599" y="314"/>
                  </a:lnTo>
                  <a:lnTo>
                    <a:pt x="313"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1" name="Google Shape;3731;p11"/>
            <p:cNvSpPr/>
            <p:nvPr/>
          </p:nvSpPr>
          <p:spPr>
            <a:xfrm>
              <a:off x="4876489" y="3639105"/>
              <a:ext cx="114636" cy="114636"/>
            </a:xfrm>
            <a:custGeom>
              <a:rect b="b" l="l" r="r" t="t"/>
              <a:pathLst>
                <a:path extrusionOk="0" h="602" w="602">
                  <a:moveTo>
                    <a:pt x="316" y="1"/>
                  </a:moveTo>
                  <a:lnTo>
                    <a:pt x="1" y="286"/>
                  </a:lnTo>
                  <a:lnTo>
                    <a:pt x="286" y="601"/>
                  </a:lnTo>
                  <a:lnTo>
                    <a:pt x="601" y="316"/>
                  </a:lnTo>
                  <a:lnTo>
                    <a:pt x="316"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p11"/>
            <p:cNvSpPr/>
            <p:nvPr/>
          </p:nvSpPr>
          <p:spPr>
            <a:xfrm>
              <a:off x="4702631" y="3932739"/>
              <a:ext cx="119777" cy="119777"/>
            </a:xfrm>
            <a:custGeom>
              <a:rect b="b" l="l" r="r" t="t"/>
              <a:pathLst>
                <a:path extrusionOk="0" h="629" w="629">
                  <a:moveTo>
                    <a:pt x="343" y="0"/>
                  </a:moveTo>
                  <a:lnTo>
                    <a:pt x="0" y="286"/>
                  </a:lnTo>
                  <a:lnTo>
                    <a:pt x="286" y="629"/>
                  </a:lnTo>
                  <a:lnTo>
                    <a:pt x="628" y="316"/>
                  </a:lnTo>
                  <a:lnTo>
                    <a:pt x="34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p11"/>
            <p:cNvSpPr/>
            <p:nvPr/>
          </p:nvSpPr>
          <p:spPr>
            <a:xfrm>
              <a:off x="4784324" y="3862282"/>
              <a:ext cx="114065" cy="114065"/>
            </a:xfrm>
            <a:custGeom>
              <a:rect b="b" l="l" r="r" t="t"/>
              <a:pathLst>
                <a:path extrusionOk="0" h="599" w="599">
                  <a:moveTo>
                    <a:pt x="313" y="0"/>
                  </a:moveTo>
                  <a:lnTo>
                    <a:pt x="0" y="286"/>
                  </a:lnTo>
                  <a:lnTo>
                    <a:pt x="286" y="599"/>
                  </a:lnTo>
                  <a:lnTo>
                    <a:pt x="599" y="313"/>
                  </a:lnTo>
                  <a:lnTo>
                    <a:pt x="31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4" name="Google Shape;3734;p11"/>
            <p:cNvSpPr/>
            <p:nvPr/>
          </p:nvSpPr>
          <p:spPr>
            <a:xfrm>
              <a:off x="4865635" y="3791444"/>
              <a:ext cx="114636" cy="114445"/>
            </a:xfrm>
            <a:custGeom>
              <a:rect b="b" l="l" r="r" t="t"/>
              <a:pathLst>
                <a:path extrusionOk="0" h="601" w="602">
                  <a:moveTo>
                    <a:pt x="316" y="0"/>
                  </a:moveTo>
                  <a:lnTo>
                    <a:pt x="1" y="286"/>
                  </a:lnTo>
                  <a:lnTo>
                    <a:pt x="286" y="601"/>
                  </a:lnTo>
                  <a:lnTo>
                    <a:pt x="601" y="315"/>
                  </a:lnTo>
                  <a:lnTo>
                    <a:pt x="316"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5" name="Google Shape;3735;p11"/>
            <p:cNvSpPr/>
            <p:nvPr/>
          </p:nvSpPr>
          <p:spPr>
            <a:xfrm>
              <a:off x="4947327" y="3720987"/>
              <a:ext cx="114255" cy="114065"/>
            </a:xfrm>
            <a:custGeom>
              <a:rect b="b" l="l" r="r" t="t"/>
              <a:pathLst>
                <a:path extrusionOk="0" h="599" w="600">
                  <a:moveTo>
                    <a:pt x="314" y="0"/>
                  </a:moveTo>
                  <a:lnTo>
                    <a:pt x="1" y="286"/>
                  </a:lnTo>
                  <a:lnTo>
                    <a:pt x="286" y="599"/>
                  </a:lnTo>
                  <a:lnTo>
                    <a:pt x="599" y="313"/>
                  </a:lnTo>
                  <a:lnTo>
                    <a:pt x="314"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6" name="Google Shape;3736;p11"/>
            <p:cNvSpPr/>
            <p:nvPr/>
          </p:nvSpPr>
          <p:spPr>
            <a:xfrm>
              <a:off x="5300566" y="3307766"/>
              <a:ext cx="147199" cy="141486"/>
            </a:xfrm>
            <a:custGeom>
              <a:rect b="b" l="l" r="r" t="t"/>
              <a:pathLst>
                <a:path extrusionOk="0" h="743" w="773">
                  <a:moveTo>
                    <a:pt x="601" y="0"/>
                  </a:moveTo>
                  <a:lnTo>
                    <a:pt x="1" y="571"/>
                  </a:lnTo>
                  <a:lnTo>
                    <a:pt x="172" y="743"/>
                  </a:lnTo>
                  <a:lnTo>
                    <a:pt x="773" y="199"/>
                  </a:lnTo>
                  <a:lnTo>
                    <a:pt x="601" y="0"/>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7" name="Google Shape;3737;p11"/>
            <p:cNvSpPr/>
            <p:nvPr/>
          </p:nvSpPr>
          <p:spPr>
            <a:xfrm>
              <a:off x="5317133" y="2916254"/>
              <a:ext cx="554708" cy="533000"/>
            </a:xfrm>
            <a:custGeom>
              <a:rect b="b" l="l" r="r" t="t"/>
              <a:pathLst>
                <a:path extrusionOk="0" h="2799" w="2913">
                  <a:moveTo>
                    <a:pt x="1942" y="1"/>
                  </a:moveTo>
                  <a:lnTo>
                    <a:pt x="0" y="1714"/>
                  </a:lnTo>
                  <a:lnTo>
                    <a:pt x="999" y="2799"/>
                  </a:lnTo>
                  <a:lnTo>
                    <a:pt x="2913" y="1085"/>
                  </a:lnTo>
                  <a:lnTo>
                    <a:pt x="1942" y="1"/>
                  </a:ln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8" name="Google Shape;3738;p11"/>
            <p:cNvSpPr/>
            <p:nvPr/>
          </p:nvSpPr>
          <p:spPr>
            <a:xfrm>
              <a:off x="5621622" y="2975857"/>
              <a:ext cx="114065" cy="114636"/>
            </a:xfrm>
            <a:custGeom>
              <a:rect b="b" l="l" r="r" t="t"/>
              <a:pathLst>
                <a:path extrusionOk="0" h="602" w="599">
                  <a:moveTo>
                    <a:pt x="313" y="0"/>
                  </a:moveTo>
                  <a:lnTo>
                    <a:pt x="0" y="286"/>
                  </a:lnTo>
                  <a:lnTo>
                    <a:pt x="286" y="601"/>
                  </a:lnTo>
                  <a:lnTo>
                    <a:pt x="599" y="316"/>
                  </a:lnTo>
                  <a:lnTo>
                    <a:pt x="31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9" name="Google Shape;3739;p11"/>
            <p:cNvSpPr/>
            <p:nvPr/>
          </p:nvSpPr>
          <p:spPr>
            <a:xfrm>
              <a:off x="5539739" y="3046695"/>
              <a:ext cx="114636" cy="114255"/>
            </a:xfrm>
            <a:custGeom>
              <a:rect b="b" l="l" r="r" t="t"/>
              <a:pathLst>
                <a:path extrusionOk="0" h="600" w="602">
                  <a:moveTo>
                    <a:pt x="316" y="1"/>
                  </a:moveTo>
                  <a:lnTo>
                    <a:pt x="1" y="286"/>
                  </a:lnTo>
                  <a:lnTo>
                    <a:pt x="286" y="599"/>
                  </a:lnTo>
                  <a:lnTo>
                    <a:pt x="602" y="314"/>
                  </a:lnTo>
                  <a:lnTo>
                    <a:pt x="316"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0" name="Google Shape;3740;p11"/>
            <p:cNvSpPr/>
            <p:nvPr/>
          </p:nvSpPr>
          <p:spPr>
            <a:xfrm>
              <a:off x="5458428" y="3117152"/>
              <a:ext cx="119777" cy="114636"/>
            </a:xfrm>
            <a:custGeom>
              <a:rect b="b" l="l" r="r" t="t"/>
              <a:pathLst>
                <a:path extrusionOk="0" h="602" w="629">
                  <a:moveTo>
                    <a:pt x="343" y="1"/>
                  </a:moveTo>
                  <a:lnTo>
                    <a:pt x="1" y="286"/>
                  </a:lnTo>
                  <a:lnTo>
                    <a:pt x="286" y="601"/>
                  </a:lnTo>
                  <a:lnTo>
                    <a:pt x="629" y="316"/>
                  </a:lnTo>
                  <a:lnTo>
                    <a:pt x="343"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1" name="Google Shape;3741;p11"/>
            <p:cNvSpPr/>
            <p:nvPr/>
          </p:nvSpPr>
          <p:spPr>
            <a:xfrm>
              <a:off x="5376736" y="3188180"/>
              <a:ext cx="119777" cy="119777"/>
            </a:xfrm>
            <a:custGeom>
              <a:rect b="b" l="l" r="r" t="t"/>
              <a:pathLst>
                <a:path extrusionOk="0" h="629" w="629">
                  <a:moveTo>
                    <a:pt x="343" y="0"/>
                  </a:moveTo>
                  <a:lnTo>
                    <a:pt x="0" y="286"/>
                  </a:lnTo>
                  <a:lnTo>
                    <a:pt x="286" y="628"/>
                  </a:lnTo>
                  <a:lnTo>
                    <a:pt x="628" y="343"/>
                  </a:lnTo>
                  <a:lnTo>
                    <a:pt x="34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2" name="Google Shape;3742;p11"/>
            <p:cNvSpPr/>
            <p:nvPr/>
          </p:nvSpPr>
          <p:spPr>
            <a:xfrm>
              <a:off x="5692079" y="3057549"/>
              <a:ext cx="114636" cy="114255"/>
            </a:xfrm>
            <a:custGeom>
              <a:rect b="b" l="l" r="r" t="t"/>
              <a:pathLst>
                <a:path extrusionOk="0" h="600" w="602">
                  <a:moveTo>
                    <a:pt x="316" y="1"/>
                  </a:moveTo>
                  <a:lnTo>
                    <a:pt x="0" y="286"/>
                  </a:lnTo>
                  <a:lnTo>
                    <a:pt x="286" y="599"/>
                  </a:lnTo>
                  <a:lnTo>
                    <a:pt x="601" y="314"/>
                  </a:lnTo>
                  <a:lnTo>
                    <a:pt x="316"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3" name="Google Shape;3743;p11"/>
            <p:cNvSpPr/>
            <p:nvPr/>
          </p:nvSpPr>
          <p:spPr>
            <a:xfrm>
              <a:off x="5610768" y="3128006"/>
              <a:ext cx="119777" cy="114636"/>
            </a:xfrm>
            <a:custGeom>
              <a:rect b="b" l="l" r="r" t="t"/>
              <a:pathLst>
                <a:path extrusionOk="0" h="602" w="629">
                  <a:moveTo>
                    <a:pt x="343" y="1"/>
                  </a:moveTo>
                  <a:lnTo>
                    <a:pt x="0" y="286"/>
                  </a:lnTo>
                  <a:lnTo>
                    <a:pt x="286" y="602"/>
                  </a:lnTo>
                  <a:lnTo>
                    <a:pt x="628" y="316"/>
                  </a:lnTo>
                  <a:lnTo>
                    <a:pt x="343"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4" name="Google Shape;3744;p11"/>
            <p:cNvSpPr/>
            <p:nvPr/>
          </p:nvSpPr>
          <p:spPr>
            <a:xfrm>
              <a:off x="5528885" y="3199034"/>
              <a:ext cx="119777" cy="114065"/>
            </a:xfrm>
            <a:custGeom>
              <a:rect b="b" l="l" r="r" t="t"/>
              <a:pathLst>
                <a:path extrusionOk="0" h="599" w="629">
                  <a:moveTo>
                    <a:pt x="343" y="0"/>
                  </a:moveTo>
                  <a:lnTo>
                    <a:pt x="1" y="286"/>
                  </a:lnTo>
                  <a:lnTo>
                    <a:pt x="286" y="599"/>
                  </a:lnTo>
                  <a:lnTo>
                    <a:pt x="629" y="313"/>
                  </a:lnTo>
                  <a:lnTo>
                    <a:pt x="34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5" name="Google Shape;3745;p11"/>
            <p:cNvSpPr/>
            <p:nvPr/>
          </p:nvSpPr>
          <p:spPr>
            <a:xfrm>
              <a:off x="5452906" y="3269491"/>
              <a:ext cx="114445" cy="114445"/>
            </a:xfrm>
            <a:custGeom>
              <a:rect b="b" l="l" r="r" t="t"/>
              <a:pathLst>
                <a:path extrusionOk="0" h="601" w="601">
                  <a:moveTo>
                    <a:pt x="315" y="0"/>
                  </a:moveTo>
                  <a:lnTo>
                    <a:pt x="0" y="286"/>
                  </a:lnTo>
                  <a:lnTo>
                    <a:pt x="286" y="601"/>
                  </a:lnTo>
                  <a:lnTo>
                    <a:pt x="601" y="315"/>
                  </a:lnTo>
                  <a:lnTo>
                    <a:pt x="315"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6" name="Google Shape;3746;p11"/>
            <p:cNvSpPr/>
            <p:nvPr/>
          </p:nvSpPr>
          <p:spPr>
            <a:xfrm>
              <a:off x="4854781" y="3138860"/>
              <a:ext cx="674295" cy="685340"/>
            </a:xfrm>
            <a:custGeom>
              <a:rect b="b" l="l" r="r" t="t"/>
              <a:pathLst>
                <a:path extrusionOk="0" h="3599" w="3541">
                  <a:moveTo>
                    <a:pt x="1515" y="1"/>
                  </a:moveTo>
                  <a:lnTo>
                    <a:pt x="0" y="1314"/>
                  </a:lnTo>
                  <a:lnTo>
                    <a:pt x="2029" y="3598"/>
                  </a:lnTo>
                  <a:lnTo>
                    <a:pt x="3541" y="2258"/>
                  </a:lnTo>
                  <a:lnTo>
                    <a:pt x="1515" y="1"/>
                  </a:lnTo>
                  <a:close/>
                </a:path>
              </a:pathLst>
            </a:custGeom>
            <a:solidFill>
              <a:schemeClr val="dk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7" name="Google Shape;3747;p11"/>
            <p:cNvSpPr/>
            <p:nvPr/>
          </p:nvSpPr>
          <p:spPr>
            <a:xfrm>
              <a:off x="4854781" y="3138860"/>
              <a:ext cx="358951" cy="326579"/>
            </a:xfrm>
            <a:custGeom>
              <a:rect b="b" l="l" r="r" t="t"/>
              <a:pathLst>
                <a:path extrusionOk="0" h="1715" w="1885">
                  <a:moveTo>
                    <a:pt x="1515" y="1"/>
                  </a:moveTo>
                  <a:lnTo>
                    <a:pt x="0" y="1314"/>
                  </a:lnTo>
                  <a:lnTo>
                    <a:pt x="373" y="1714"/>
                  </a:lnTo>
                  <a:lnTo>
                    <a:pt x="1885" y="401"/>
                  </a:lnTo>
                  <a:lnTo>
                    <a:pt x="1515"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8" name="Google Shape;3748;p11"/>
            <p:cNvSpPr/>
            <p:nvPr/>
          </p:nvSpPr>
          <p:spPr>
            <a:xfrm>
              <a:off x="4784324" y="3041172"/>
              <a:ext cx="358951" cy="348097"/>
            </a:xfrm>
            <a:custGeom>
              <a:rect b="b" l="l" r="r" t="t"/>
              <a:pathLst>
                <a:path extrusionOk="0" h="1828" w="1885">
                  <a:moveTo>
                    <a:pt x="941" y="0"/>
                  </a:moveTo>
                  <a:lnTo>
                    <a:pt x="0" y="829"/>
                  </a:lnTo>
                  <a:lnTo>
                    <a:pt x="370" y="1827"/>
                  </a:lnTo>
                  <a:lnTo>
                    <a:pt x="1885" y="514"/>
                  </a:lnTo>
                  <a:lnTo>
                    <a:pt x="941" y="0"/>
                  </a:lnTo>
                  <a:close/>
                </a:path>
              </a:pathLst>
            </a:custGeom>
            <a:solidFill>
              <a:schemeClr val="accent1"/>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9" name="Google Shape;3749;p11"/>
            <p:cNvSpPr/>
            <p:nvPr/>
          </p:nvSpPr>
          <p:spPr>
            <a:xfrm>
              <a:off x="4643028" y="2888833"/>
              <a:ext cx="222797" cy="201660"/>
            </a:xfrm>
            <a:custGeom>
              <a:rect b="b" l="l" r="r" t="t"/>
              <a:pathLst>
                <a:path extrusionOk="0" h="1059" w="1170">
                  <a:moveTo>
                    <a:pt x="1170" y="1"/>
                  </a:moveTo>
                  <a:lnTo>
                    <a:pt x="0" y="1058"/>
                  </a:lnTo>
                  <a:lnTo>
                    <a:pt x="0" y="1058"/>
                  </a:lnTo>
                  <a:lnTo>
                    <a:pt x="884" y="971"/>
                  </a:lnTo>
                  <a:lnTo>
                    <a:pt x="998" y="887"/>
                  </a:lnTo>
                  <a:lnTo>
                    <a:pt x="1170" y="1"/>
                  </a:lnTo>
                  <a:close/>
                </a:path>
              </a:pathLst>
            </a:custGeom>
            <a:solidFill>
              <a:schemeClr val="accent1"/>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0" name="Google Shape;3750;p11"/>
            <p:cNvSpPr/>
            <p:nvPr/>
          </p:nvSpPr>
          <p:spPr>
            <a:xfrm>
              <a:off x="4675591" y="2909399"/>
              <a:ext cx="81502" cy="73504"/>
            </a:xfrm>
            <a:custGeom>
              <a:rect b="b" l="l" r="r" t="t"/>
              <a:pathLst>
                <a:path extrusionOk="0" h="386" w="428">
                  <a:moveTo>
                    <a:pt x="214" y="1"/>
                  </a:moveTo>
                  <a:cubicBezTo>
                    <a:pt x="164" y="1"/>
                    <a:pt x="113" y="22"/>
                    <a:pt x="85" y="64"/>
                  </a:cubicBezTo>
                  <a:cubicBezTo>
                    <a:pt x="0" y="121"/>
                    <a:pt x="0" y="235"/>
                    <a:pt x="58" y="322"/>
                  </a:cubicBezTo>
                  <a:cubicBezTo>
                    <a:pt x="100" y="364"/>
                    <a:pt x="149" y="385"/>
                    <a:pt x="199" y="385"/>
                  </a:cubicBezTo>
                  <a:cubicBezTo>
                    <a:pt x="249" y="385"/>
                    <a:pt x="300" y="364"/>
                    <a:pt x="343" y="322"/>
                  </a:cubicBezTo>
                  <a:cubicBezTo>
                    <a:pt x="400" y="265"/>
                    <a:pt x="428" y="151"/>
                    <a:pt x="343" y="64"/>
                  </a:cubicBezTo>
                  <a:cubicBezTo>
                    <a:pt x="314" y="22"/>
                    <a:pt x="264" y="1"/>
                    <a:pt x="214" y="1"/>
                  </a:cubicBezTo>
                  <a:close/>
                </a:path>
              </a:pathLst>
            </a:custGeom>
            <a:solidFill>
              <a:schemeClr val="accent6"/>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51" name="Google Shape;3751;p11"/>
          <p:cNvGrpSpPr/>
          <p:nvPr/>
        </p:nvGrpSpPr>
        <p:grpSpPr>
          <a:xfrm>
            <a:off x="-1125507" y="3545727"/>
            <a:ext cx="2251013" cy="1872445"/>
            <a:chOff x="6502337" y="1581950"/>
            <a:chExt cx="2251013" cy="1872445"/>
          </a:xfrm>
        </p:grpSpPr>
        <p:sp>
          <p:nvSpPr>
            <p:cNvPr id="3752" name="Google Shape;3752;p11"/>
            <p:cNvSpPr/>
            <p:nvPr/>
          </p:nvSpPr>
          <p:spPr>
            <a:xfrm>
              <a:off x="7953756" y="1638316"/>
              <a:ext cx="288494" cy="446166"/>
            </a:xfrm>
            <a:custGeom>
              <a:rect b="b" l="l" r="r" t="t"/>
              <a:pathLst>
                <a:path extrusionOk="0" h="2343" w="1515">
                  <a:moveTo>
                    <a:pt x="1286" y="1"/>
                  </a:moveTo>
                  <a:lnTo>
                    <a:pt x="1" y="2228"/>
                  </a:lnTo>
                  <a:lnTo>
                    <a:pt x="229" y="2342"/>
                  </a:lnTo>
                  <a:lnTo>
                    <a:pt x="1515" y="115"/>
                  </a:lnTo>
                  <a:lnTo>
                    <a:pt x="1286" y="1"/>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3" name="Google Shape;3753;p11"/>
            <p:cNvSpPr/>
            <p:nvPr/>
          </p:nvSpPr>
          <p:spPr>
            <a:xfrm>
              <a:off x="7040288" y="2899687"/>
              <a:ext cx="571275" cy="500437"/>
            </a:xfrm>
            <a:custGeom>
              <a:rect b="b" l="l" r="r" t="t"/>
              <a:pathLst>
                <a:path extrusionOk="0" h="2628" w="3000">
                  <a:moveTo>
                    <a:pt x="1314" y="1"/>
                  </a:moveTo>
                  <a:lnTo>
                    <a:pt x="1" y="1029"/>
                  </a:lnTo>
                  <a:lnTo>
                    <a:pt x="2742" y="2627"/>
                  </a:lnTo>
                  <a:lnTo>
                    <a:pt x="3000" y="971"/>
                  </a:lnTo>
                  <a:lnTo>
                    <a:pt x="1314"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4" name="Google Shape;3754;p11"/>
            <p:cNvSpPr/>
            <p:nvPr/>
          </p:nvSpPr>
          <p:spPr>
            <a:xfrm>
              <a:off x="7154733" y="2899687"/>
              <a:ext cx="456830" cy="353810"/>
            </a:xfrm>
            <a:custGeom>
              <a:rect b="b" l="l" r="r" t="t"/>
              <a:pathLst>
                <a:path extrusionOk="0" h="1858" w="2399">
                  <a:moveTo>
                    <a:pt x="713" y="1"/>
                  </a:moveTo>
                  <a:lnTo>
                    <a:pt x="1" y="544"/>
                  </a:lnTo>
                  <a:lnTo>
                    <a:pt x="2255" y="1858"/>
                  </a:lnTo>
                  <a:lnTo>
                    <a:pt x="2399" y="971"/>
                  </a:lnTo>
                  <a:lnTo>
                    <a:pt x="713" y="1"/>
                  </a:lnTo>
                  <a:close/>
                </a:path>
              </a:pathLst>
            </a:custGeom>
            <a:solidFill>
              <a:schemeClr val="accent1"/>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5" name="Google Shape;3755;p11"/>
            <p:cNvSpPr/>
            <p:nvPr/>
          </p:nvSpPr>
          <p:spPr>
            <a:xfrm>
              <a:off x="7040288" y="3035840"/>
              <a:ext cx="533000" cy="364283"/>
            </a:xfrm>
            <a:custGeom>
              <a:rect b="b" l="l" r="r" t="t"/>
              <a:pathLst>
                <a:path extrusionOk="0" h="1913" w="2799">
                  <a:moveTo>
                    <a:pt x="401" y="1"/>
                  </a:moveTo>
                  <a:lnTo>
                    <a:pt x="1" y="314"/>
                  </a:lnTo>
                  <a:lnTo>
                    <a:pt x="2742" y="1912"/>
                  </a:lnTo>
                  <a:lnTo>
                    <a:pt x="2799" y="1371"/>
                  </a:lnTo>
                  <a:lnTo>
                    <a:pt x="401" y="1"/>
                  </a:ln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6" name="Google Shape;3756;p11"/>
            <p:cNvSpPr/>
            <p:nvPr/>
          </p:nvSpPr>
          <p:spPr>
            <a:xfrm>
              <a:off x="7225190" y="2426863"/>
              <a:ext cx="250409" cy="185093"/>
            </a:xfrm>
            <a:custGeom>
              <a:rect b="b" l="l" r="r" t="t"/>
              <a:pathLst>
                <a:path extrusionOk="0" h="972" w="1315">
                  <a:moveTo>
                    <a:pt x="202" y="1"/>
                  </a:moveTo>
                  <a:lnTo>
                    <a:pt x="1" y="344"/>
                  </a:lnTo>
                  <a:lnTo>
                    <a:pt x="1115" y="972"/>
                  </a:lnTo>
                  <a:lnTo>
                    <a:pt x="1314" y="656"/>
                  </a:lnTo>
                  <a:lnTo>
                    <a:pt x="202" y="1"/>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7" name="Google Shape;3757;p11"/>
            <p:cNvSpPr/>
            <p:nvPr/>
          </p:nvSpPr>
          <p:spPr>
            <a:xfrm>
              <a:off x="6502337" y="1905100"/>
              <a:ext cx="891760" cy="766461"/>
            </a:xfrm>
            <a:custGeom>
              <a:rect b="b" l="l" r="r" t="t"/>
              <a:pathLst>
                <a:path extrusionOk="0" h="4025" w="4683">
                  <a:moveTo>
                    <a:pt x="1170" y="0"/>
                  </a:moveTo>
                  <a:lnTo>
                    <a:pt x="1" y="1999"/>
                  </a:lnTo>
                  <a:lnTo>
                    <a:pt x="3511" y="4025"/>
                  </a:lnTo>
                  <a:lnTo>
                    <a:pt x="4683" y="2026"/>
                  </a:lnTo>
                  <a:lnTo>
                    <a:pt x="1170" y="0"/>
                  </a:lnTo>
                  <a:close/>
                </a:path>
              </a:pathLst>
            </a:custGeom>
            <a:solidFill>
              <a:schemeClr val="dk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8" name="Google Shape;3758;p11"/>
            <p:cNvSpPr/>
            <p:nvPr/>
          </p:nvSpPr>
          <p:spPr>
            <a:xfrm>
              <a:off x="6681527" y="1991934"/>
              <a:ext cx="179761" cy="179380"/>
            </a:xfrm>
            <a:custGeom>
              <a:rect b="b" l="l" r="r" t="t"/>
              <a:pathLst>
                <a:path extrusionOk="0" h="942" w="944">
                  <a:moveTo>
                    <a:pt x="343" y="1"/>
                  </a:moveTo>
                  <a:lnTo>
                    <a:pt x="1" y="599"/>
                  </a:lnTo>
                  <a:lnTo>
                    <a:pt x="601" y="942"/>
                  </a:lnTo>
                  <a:lnTo>
                    <a:pt x="94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9" name="Google Shape;3759;p11"/>
            <p:cNvSpPr/>
            <p:nvPr/>
          </p:nvSpPr>
          <p:spPr>
            <a:xfrm>
              <a:off x="6828535" y="2078958"/>
              <a:ext cx="179380" cy="174239"/>
            </a:xfrm>
            <a:custGeom>
              <a:rect b="b" l="l" r="r" t="t"/>
              <a:pathLst>
                <a:path extrusionOk="0" h="915" w="942">
                  <a:moveTo>
                    <a:pt x="343" y="1"/>
                  </a:moveTo>
                  <a:lnTo>
                    <a:pt x="1" y="572"/>
                  </a:lnTo>
                  <a:lnTo>
                    <a:pt x="599" y="914"/>
                  </a:lnTo>
                  <a:lnTo>
                    <a:pt x="942"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0" name="Google Shape;3760;p11"/>
            <p:cNvSpPr/>
            <p:nvPr/>
          </p:nvSpPr>
          <p:spPr>
            <a:xfrm>
              <a:off x="6975162" y="2160269"/>
              <a:ext cx="179761" cy="179952"/>
            </a:xfrm>
            <a:custGeom>
              <a:rect b="b" l="l" r="r" t="t"/>
              <a:pathLst>
                <a:path extrusionOk="0" h="945" w="944">
                  <a:moveTo>
                    <a:pt x="343" y="1"/>
                  </a:moveTo>
                  <a:lnTo>
                    <a:pt x="0" y="602"/>
                  </a:lnTo>
                  <a:lnTo>
                    <a:pt x="601" y="944"/>
                  </a:lnTo>
                  <a:lnTo>
                    <a:pt x="94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1" name="Google Shape;3761;p11"/>
            <p:cNvSpPr/>
            <p:nvPr/>
          </p:nvSpPr>
          <p:spPr>
            <a:xfrm>
              <a:off x="7122170" y="2247293"/>
              <a:ext cx="179380" cy="179761"/>
            </a:xfrm>
            <a:custGeom>
              <a:rect b="b" l="l" r="r" t="t"/>
              <a:pathLst>
                <a:path extrusionOk="0" h="944" w="942">
                  <a:moveTo>
                    <a:pt x="343" y="1"/>
                  </a:moveTo>
                  <a:lnTo>
                    <a:pt x="0" y="601"/>
                  </a:lnTo>
                  <a:lnTo>
                    <a:pt x="599" y="944"/>
                  </a:lnTo>
                  <a:lnTo>
                    <a:pt x="941"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2" name="Google Shape;3762;p11"/>
            <p:cNvSpPr/>
            <p:nvPr/>
          </p:nvSpPr>
          <p:spPr>
            <a:xfrm>
              <a:off x="6600216" y="2138561"/>
              <a:ext cx="174239" cy="179761"/>
            </a:xfrm>
            <a:custGeom>
              <a:rect b="b" l="l" r="r" t="t"/>
              <a:pathLst>
                <a:path extrusionOk="0" h="944" w="915">
                  <a:moveTo>
                    <a:pt x="313" y="1"/>
                  </a:moveTo>
                  <a:lnTo>
                    <a:pt x="0" y="601"/>
                  </a:lnTo>
                  <a:lnTo>
                    <a:pt x="572" y="944"/>
                  </a:lnTo>
                  <a:lnTo>
                    <a:pt x="914" y="343"/>
                  </a:lnTo>
                  <a:lnTo>
                    <a:pt x="31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3" name="Google Shape;3763;p11"/>
            <p:cNvSpPr/>
            <p:nvPr/>
          </p:nvSpPr>
          <p:spPr>
            <a:xfrm>
              <a:off x="6746843" y="2225585"/>
              <a:ext cx="174048" cy="174239"/>
            </a:xfrm>
            <a:custGeom>
              <a:rect b="b" l="l" r="r" t="t"/>
              <a:pathLst>
                <a:path extrusionOk="0" h="915" w="914">
                  <a:moveTo>
                    <a:pt x="343" y="0"/>
                  </a:moveTo>
                  <a:lnTo>
                    <a:pt x="0" y="601"/>
                  </a:lnTo>
                  <a:lnTo>
                    <a:pt x="571" y="914"/>
                  </a:lnTo>
                  <a:lnTo>
                    <a:pt x="914" y="343"/>
                  </a:lnTo>
                  <a:lnTo>
                    <a:pt x="343"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4" name="Google Shape;3764;p11"/>
            <p:cNvSpPr/>
            <p:nvPr/>
          </p:nvSpPr>
          <p:spPr>
            <a:xfrm>
              <a:off x="6893851" y="2312608"/>
              <a:ext cx="174048" cy="174048"/>
            </a:xfrm>
            <a:custGeom>
              <a:rect b="b" l="l" r="r" t="t"/>
              <a:pathLst>
                <a:path extrusionOk="0" h="914" w="914">
                  <a:moveTo>
                    <a:pt x="343" y="0"/>
                  </a:moveTo>
                  <a:lnTo>
                    <a:pt x="0" y="571"/>
                  </a:lnTo>
                  <a:lnTo>
                    <a:pt x="571" y="914"/>
                  </a:lnTo>
                  <a:lnTo>
                    <a:pt x="914" y="315"/>
                  </a:lnTo>
                  <a:lnTo>
                    <a:pt x="343"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5" name="Google Shape;3765;p11"/>
            <p:cNvSpPr/>
            <p:nvPr/>
          </p:nvSpPr>
          <p:spPr>
            <a:xfrm>
              <a:off x="7040288" y="2394301"/>
              <a:ext cx="174239" cy="179380"/>
            </a:xfrm>
            <a:custGeom>
              <a:rect b="b" l="l" r="r" t="t"/>
              <a:pathLst>
                <a:path extrusionOk="0" h="942" w="915">
                  <a:moveTo>
                    <a:pt x="344" y="1"/>
                  </a:moveTo>
                  <a:lnTo>
                    <a:pt x="1" y="599"/>
                  </a:lnTo>
                  <a:lnTo>
                    <a:pt x="572" y="942"/>
                  </a:lnTo>
                  <a:lnTo>
                    <a:pt x="915" y="343"/>
                  </a:lnTo>
                  <a:lnTo>
                    <a:pt x="344"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6" name="Google Shape;3766;p11"/>
            <p:cNvSpPr/>
            <p:nvPr/>
          </p:nvSpPr>
          <p:spPr>
            <a:xfrm>
              <a:off x="7779707" y="2747538"/>
              <a:ext cx="250409" cy="185093"/>
            </a:xfrm>
            <a:custGeom>
              <a:rect b="b" l="l" r="r" t="t"/>
              <a:pathLst>
                <a:path extrusionOk="0" h="972" w="1315">
                  <a:moveTo>
                    <a:pt x="202" y="0"/>
                  </a:moveTo>
                  <a:lnTo>
                    <a:pt x="1" y="316"/>
                  </a:lnTo>
                  <a:lnTo>
                    <a:pt x="1116" y="971"/>
                  </a:lnTo>
                  <a:lnTo>
                    <a:pt x="1314" y="658"/>
                  </a:lnTo>
                  <a:lnTo>
                    <a:pt x="202" y="0"/>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7" name="Google Shape;3767;p11"/>
            <p:cNvSpPr/>
            <p:nvPr/>
          </p:nvSpPr>
          <p:spPr>
            <a:xfrm>
              <a:off x="7861590" y="2693076"/>
              <a:ext cx="891760" cy="761319"/>
            </a:xfrm>
            <a:custGeom>
              <a:rect b="b" l="l" r="r" t="t"/>
              <a:pathLst>
                <a:path extrusionOk="0" h="3998" w="4683">
                  <a:moveTo>
                    <a:pt x="1170" y="1"/>
                  </a:moveTo>
                  <a:lnTo>
                    <a:pt x="0" y="1972"/>
                  </a:lnTo>
                  <a:lnTo>
                    <a:pt x="3511" y="3998"/>
                  </a:lnTo>
                  <a:lnTo>
                    <a:pt x="4683" y="2029"/>
                  </a:lnTo>
                  <a:lnTo>
                    <a:pt x="1170" y="1"/>
                  </a:lnTo>
                  <a:close/>
                </a:path>
              </a:pathLst>
            </a:custGeom>
            <a:solidFill>
              <a:schemeClr val="dk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8" name="Google Shape;3768;p11"/>
            <p:cNvSpPr/>
            <p:nvPr/>
          </p:nvSpPr>
          <p:spPr>
            <a:xfrm>
              <a:off x="8486565" y="3035840"/>
              <a:ext cx="174239" cy="179380"/>
            </a:xfrm>
            <a:custGeom>
              <a:rect b="b" l="l" r="r" t="t"/>
              <a:pathLst>
                <a:path extrusionOk="0" h="942" w="915">
                  <a:moveTo>
                    <a:pt x="343" y="1"/>
                  </a:moveTo>
                  <a:lnTo>
                    <a:pt x="1" y="599"/>
                  </a:lnTo>
                  <a:lnTo>
                    <a:pt x="572" y="942"/>
                  </a:lnTo>
                  <a:lnTo>
                    <a:pt x="91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9" name="Google Shape;3769;p11"/>
            <p:cNvSpPr/>
            <p:nvPr/>
          </p:nvSpPr>
          <p:spPr>
            <a:xfrm>
              <a:off x="8339938" y="2948816"/>
              <a:ext cx="174239" cy="179380"/>
            </a:xfrm>
            <a:custGeom>
              <a:rect b="b" l="l" r="r" t="t"/>
              <a:pathLst>
                <a:path extrusionOk="0" h="942" w="915">
                  <a:moveTo>
                    <a:pt x="343" y="1"/>
                  </a:moveTo>
                  <a:lnTo>
                    <a:pt x="1" y="599"/>
                  </a:lnTo>
                  <a:lnTo>
                    <a:pt x="572" y="942"/>
                  </a:lnTo>
                  <a:lnTo>
                    <a:pt x="91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0" name="Google Shape;3770;p11"/>
            <p:cNvSpPr/>
            <p:nvPr/>
          </p:nvSpPr>
          <p:spPr>
            <a:xfrm>
              <a:off x="8192930" y="2867124"/>
              <a:ext cx="174239" cy="174239"/>
            </a:xfrm>
            <a:custGeom>
              <a:rect b="b" l="l" r="r" t="t"/>
              <a:pathLst>
                <a:path extrusionOk="0" h="915" w="915">
                  <a:moveTo>
                    <a:pt x="343" y="0"/>
                  </a:moveTo>
                  <a:lnTo>
                    <a:pt x="1" y="571"/>
                  </a:lnTo>
                  <a:lnTo>
                    <a:pt x="572" y="914"/>
                  </a:lnTo>
                  <a:lnTo>
                    <a:pt x="914" y="343"/>
                  </a:lnTo>
                  <a:lnTo>
                    <a:pt x="343"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1" name="Google Shape;3771;p11"/>
            <p:cNvSpPr/>
            <p:nvPr/>
          </p:nvSpPr>
          <p:spPr>
            <a:xfrm>
              <a:off x="8046493" y="2780100"/>
              <a:ext cx="174048" cy="179761"/>
            </a:xfrm>
            <a:custGeom>
              <a:rect b="b" l="l" r="r" t="t"/>
              <a:pathLst>
                <a:path extrusionOk="0" h="944" w="914">
                  <a:moveTo>
                    <a:pt x="343" y="1"/>
                  </a:moveTo>
                  <a:lnTo>
                    <a:pt x="0" y="601"/>
                  </a:lnTo>
                  <a:lnTo>
                    <a:pt x="571" y="944"/>
                  </a:lnTo>
                  <a:lnTo>
                    <a:pt x="91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2" name="Google Shape;3772;p11"/>
            <p:cNvSpPr/>
            <p:nvPr/>
          </p:nvSpPr>
          <p:spPr>
            <a:xfrm>
              <a:off x="8399541" y="3182467"/>
              <a:ext cx="179952" cy="179761"/>
            </a:xfrm>
            <a:custGeom>
              <a:rect b="b" l="l" r="r" t="t"/>
              <a:pathLst>
                <a:path extrusionOk="0" h="944" w="945">
                  <a:moveTo>
                    <a:pt x="343" y="0"/>
                  </a:moveTo>
                  <a:lnTo>
                    <a:pt x="1" y="601"/>
                  </a:lnTo>
                  <a:lnTo>
                    <a:pt x="601" y="944"/>
                  </a:lnTo>
                  <a:lnTo>
                    <a:pt x="944" y="343"/>
                  </a:lnTo>
                  <a:lnTo>
                    <a:pt x="343"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3" name="Google Shape;3773;p11"/>
            <p:cNvSpPr/>
            <p:nvPr/>
          </p:nvSpPr>
          <p:spPr>
            <a:xfrm>
              <a:off x="8253104" y="3095443"/>
              <a:ext cx="179380" cy="179761"/>
            </a:xfrm>
            <a:custGeom>
              <a:rect b="b" l="l" r="r" t="t"/>
              <a:pathLst>
                <a:path extrusionOk="0" h="944" w="942">
                  <a:moveTo>
                    <a:pt x="343" y="1"/>
                  </a:moveTo>
                  <a:lnTo>
                    <a:pt x="0" y="601"/>
                  </a:lnTo>
                  <a:lnTo>
                    <a:pt x="598" y="944"/>
                  </a:lnTo>
                  <a:lnTo>
                    <a:pt x="941"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4" name="Google Shape;3774;p11"/>
            <p:cNvSpPr/>
            <p:nvPr/>
          </p:nvSpPr>
          <p:spPr>
            <a:xfrm>
              <a:off x="8105905" y="3014132"/>
              <a:ext cx="179952" cy="174239"/>
            </a:xfrm>
            <a:custGeom>
              <a:rect b="b" l="l" r="r" t="t"/>
              <a:pathLst>
                <a:path extrusionOk="0" h="915" w="945">
                  <a:moveTo>
                    <a:pt x="344" y="0"/>
                  </a:moveTo>
                  <a:lnTo>
                    <a:pt x="1" y="571"/>
                  </a:lnTo>
                  <a:lnTo>
                    <a:pt x="602" y="914"/>
                  </a:lnTo>
                  <a:lnTo>
                    <a:pt x="944" y="343"/>
                  </a:lnTo>
                  <a:lnTo>
                    <a:pt x="344"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5" name="Google Shape;3775;p11"/>
            <p:cNvSpPr/>
            <p:nvPr/>
          </p:nvSpPr>
          <p:spPr>
            <a:xfrm>
              <a:off x="7959469" y="2927108"/>
              <a:ext cx="174048" cy="179380"/>
            </a:xfrm>
            <a:custGeom>
              <a:rect b="b" l="l" r="r" t="t"/>
              <a:pathLst>
                <a:path extrusionOk="0" h="942" w="914">
                  <a:moveTo>
                    <a:pt x="343" y="1"/>
                  </a:moveTo>
                  <a:lnTo>
                    <a:pt x="0" y="599"/>
                  </a:lnTo>
                  <a:lnTo>
                    <a:pt x="599" y="942"/>
                  </a:lnTo>
                  <a:lnTo>
                    <a:pt x="91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6" name="Google Shape;3776;p11"/>
            <p:cNvSpPr/>
            <p:nvPr/>
          </p:nvSpPr>
          <p:spPr>
            <a:xfrm>
              <a:off x="7176441" y="2073245"/>
              <a:ext cx="978975" cy="1087708"/>
            </a:xfrm>
            <a:custGeom>
              <a:rect b="b" l="l" r="r" t="t"/>
              <a:pathLst>
                <a:path extrusionOk="0" h="5712" w="5141">
                  <a:moveTo>
                    <a:pt x="2399" y="1"/>
                  </a:moveTo>
                  <a:lnTo>
                    <a:pt x="1" y="4142"/>
                  </a:lnTo>
                  <a:lnTo>
                    <a:pt x="2742" y="5711"/>
                  </a:lnTo>
                  <a:lnTo>
                    <a:pt x="5140" y="1572"/>
                  </a:lnTo>
                  <a:lnTo>
                    <a:pt x="2399" y="1"/>
                  </a:ln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7" name="Google Shape;3777;p11"/>
            <p:cNvSpPr/>
            <p:nvPr/>
          </p:nvSpPr>
          <p:spPr>
            <a:xfrm>
              <a:off x="7551388" y="2073245"/>
              <a:ext cx="604028" cy="440834"/>
            </a:xfrm>
            <a:custGeom>
              <a:rect b="b" l="l" r="r" t="t"/>
              <a:pathLst>
                <a:path extrusionOk="0" h="2315" w="3172">
                  <a:moveTo>
                    <a:pt x="430" y="1"/>
                  </a:moveTo>
                  <a:lnTo>
                    <a:pt x="1" y="743"/>
                  </a:lnTo>
                  <a:lnTo>
                    <a:pt x="2714" y="2315"/>
                  </a:lnTo>
                  <a:lnTo>
                    <a:pt x="3171" y="1572"/>
                  </a:lnTo>
                  <a:lnTo>
                    <a:pt x="430"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8" name="Google Shape;3778;p11"/>
            <p:cNvSpPr/>
            <p:nvPr/>
          </p:nvSpPr>
          <p:spPr>
            <a:xfrm>
              <a:off x="7633271" y="1872347"/>
              <a:ext cx="570704" cy="500437"/>
            </a:xfrm>
            <a:custGeom>
              <a:rect b="b" l="l" r="r" t="t"/>
              <a:pathLst>
                <a:path extrusionOk="0" h="2628" w="2997">
                  <a:moveTo>
                    <a:pt x="1314" y="1"/>
                  </a:moveTo>
                  <a:lnTo>
                    <a:pt x="0" y="1056"/>
                  </a:lnTo>
                  <a:lnTo>
                    <a:pt x="2741" y="2627"/>
                  </a:lnTo>
                  <a:lnTo>
                    <a:pt x="2997" y="971"/>
                  </a:lnTo>
                  <a:lnTo>
                    <a:pt x="1314" y="1"/>
                  </a:ln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p11"/>
            <p:cNvSpPr/>
            <p:nvPr/>
          </p:nvSpPr>
          <p:spPr>
            <a:xfrm>
              <a:off x="7975464" y="1600612"/>
              <a:ext cx="408271" cy="271927"/>
            </a:xfrm>
            <a:custGeom>
              <a:rect b="b" l="l" r="r" t="t"/>
              <a:pathLst>
                <a:path extrusionOk="0" h="1428" w="2144">
                  <a:moveTo>
                    <a:pt x="1" y="0"/>
                  </a:moveTo>
                  <a:lnTo>
                    <a:pt x="544" y="1314"/>
                  </a:lnTo>
                  <a:lnTo>
                    <a:pt x="743" y="1428"/>
                  </a:lnTo>
                  <a:lnTo>
                    <a:pt x="2143" y="1256"/>
                  </a:lnTo>
                  <a:lnTo>
                    <a:pt x="1"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0" name="Google Shape;3780;p11"/>
            <p:cNvSpPr/>
            <p:nvPr/>
          </p:nvSpPr>
          <p:spPr>
            <a:xfrm>
              <a:off x="8160367" y="1581950"/>
              <a:ext cx="130632" cy="113303"/>
            </a:xfrm>
            <a:custGeom>
              <a:rect b="b" l="l" r="r" t="t"/>
              <a:pathLst>
                <a:path extrusionOk="0" h="595" w="686">
                  <a:moveTo>
                    <a:pt x="343" y="0"/>
                  </a:moveTo>
                  <a:cubicBezTo>
                    <a:pt x="242" y="0"/>
                    <a:pt x="145" y="58"/>
                    <a:pt x="87" y="155"/>
                  </a:cubicBezTo>
                  <a:cubicBezTo>
                    <a:pt x="0" y="297"/>
                    <a:pt x="58" y="468"/>
                    <a:pt x="201" y="555"/>
                  </a:cubicBezTo>
                  <a:cubicBezTo>
                    <a:pt x="247" y="582"/>
                    <a:pt x="295" y="594"/>
                    <a:pt x="342" y="594"/>
                  </a:cubicBezTo>
                  <a:cubicBezTo>
                    <a:pt x="444" y="594"/>
                    <a:pt x="542" y="537"/>
                    <a:pt x="601" y="441"/>
                  </a:cubicBezTo>
                  <a:cubicBezTo>
                    <a:pt x="686" y="297"/>
                    <a:pt x="629" y="126"/>
                    <a:pt x="487" y="41"/>
                  </a:cubicBezTo>
                  <a:cubicBezTo>
                    <a:pt x="441" y="13"/>
                    <a:pt x="391" y="0"/>
                    <a:pt x="343" y="0"/>
                  </a:cubicBezTo>
                  <a:close/>
                </a:path>
              </a:pathLst>
            </a:custGeom>
            <a:solidFill>
              <a:schemeClr val="accent6"/>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hart, bubble chart&#10;&#10;Description automatically generated" id="3781" name="Google Shape;3781;p11"/>
          <p:cNvPicPr preferRelativeResize="0"/>
          <p:nvPr/>
        </p:nvPicPr>
        <p:blipFill rotWithShape="1">
          <a:blip r:embed="rId3">
            <a:alphaModFix/>
          </a:blip>
          <a:srcRect b="0" l="0" r="0" t="0"/>
          <a:stretch/>
        </p:blipFill>
        <p:spPr>
          <a:xfrm>
            <a:off x="2164744" y="2325510"/>
            <a:ext cx="5206640" cy="1249366"/>
          </a:xfrm>
          <a:prstGeom prst="rect">
            <a:avLst/>
          </a:prstGeom>
          <a:noFill/>
          <a:ln>
            <a:noFill/>
          </a:ln>
        </p:spPr>
      </p:pic>
      <p:sp>
        <p:nvSpPr>
          <p:cNvPr id="3782" name="Google Shape;3782;p11"/>
          <p:cNvSpPr txBox="1"/>
          <p:nvPr>
            <p:ph type="title"/>
          </p:nvPr>
        </p:nvSpPr>
        <p:spPr>
          <a:xfrm>
            <a:off x="713225" y="213921"/>
            <a:ext cx="77178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fr-CA"/>
              <a:t>We are seeing the nightside emission!</a:t>
            </a:r>
            <a:endParaRPr/>
          </a:p>
        </p:txBody>
      </p:sp>
      <p:pic>
        <p:nvPicPr>
          <p:cNvPr id="3783" name="Google Shape;3783;p11"/>
          <p:cNvPicPr preferRelativeResize="0"/>
          <p:nvPr/>
        </p:nvPicPr>
        <p:blipFill rotWithShape="1">
          <a:blip r:embed="rId4">
            <a:alphaModFix/>
          </a:blip>
          <a:srcRect b="0" l="0" r="0" t="0"/>
          <a:stretch/>
        </p:blipFill>
        <p:spPr>
          <a:xfrm>
            <a:off x="5494970" y="954435"/>
            <a:ext cx="2305077" cy="15367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84" name="Google Shape;3784;p11"/>
          <p:cNvPicPr preferRelativeResize="0"/>
          <p:nvPr/>
        </p:nvPicPr>
        <p:blipFill rotWithShape="1">
          <a:blip r:embed="rId5">
            <a:alphaModFix/>
          </a:blip>
          <a:srcRect b="0" l="0" r="0" t="0"/>
          <a:stretch/>
        </p:blipFill>
        <p:spPr>
          <a:xfrm>
            <a:off x="2956269" y="950281"/>
            <a:ext cx="2296924" cy="15312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85" name="Google Shape;3785;p11"/>
          <p:cNvPicPr preferRelativeResize="0"/>
          <p:nvPr/>
        </p:nvPicPr>
        <p:blipFill rotWithShape="1">
          <a:blip r:embed="rId6">
            <a:alphaModFix/>
          </a:blip>
          <a:srcRect b="0" l="0" r="0" t="0"/>
          <a:stretch/>
        </p:blipFill>
        <p:spPr>
          <a:xfrm>
            <a:off x="5455256" y="3389116"/>
            <a:ext cx="2290693" cy="152712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86" name="Google Shape;3786;p11"/>
          <p:cNvPicPr preferRelativeResize="0"/>
          <p:nvPr/>
        </p:nvPicPr>
        <p:blipFill rotWithShape="1">
          <a:blip r:embed="rId7">
            <a:alphaModFix/>
          </a:blip>
          <a:srcRect b="0" l="0" r="0" t="0"/>
          <a:stretch/>
        </p:blipFill>
        <p:spPr>
          <a:xfrm>
            <a:off x="2942039" y="3397359"/>
            <a:ext cx="2290692" cy="15271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87" name="Google Shape;3787;p11"/>
          <p:cNvPicPr preferRelativeResize="0"/>
          <p:nvPr/>
        </p:nvPicPr>
        <p:blipFill rotWithShape="1">
          <a:blip r:embed="rId8">
            <a:alphaModFix/>
          </a:blip>
          <a:srcRect b="0" l="0" r="0" t="0"/>
          <a:stretch/>
        </p:blipFill>
        <p:spPr>
          <a:xfrm>
            <a:off x="1660516" y="3389116"/>
            <a:ext cx="1097203" cy="1527128"/>
          </a:xfrm>
          <a:prstGeom prst="rect">
            <a:avLst/>
          </a:prstGeom>
          <a:solidFill>
            <a:srgbClr val="ECECEC"/>
          </a:solidFill>
          <a:ln>
            <a:noFill/>
          </a:ln>
          <a:effectLst>
            <a:outerShdw blurRad="55000" rotWithShape="0" algn="tl" dir="5400000" dist="18000">
              <a:srgbClr val="000000">
                <a:alpha val="40000"/>
              </a:srgbClr>
            </a:outerShdw>
          </a:effectLst>
        </p:spPr>
      </p:pic>
      <p:pic>
        <p:nvPicPr>
          <p:cNvPr id="3788" name="Google Shape;3788;p11"/>
          <p:cNvPicPr preferRelativeResize="0"/>
          <p:nvPr/>
        </p:nvPicPr>
        <p:blipFill rotWithShape="1">
          <a:blip r:embed="rId9">
            <a:alphaModFix/>
          </a:blip>
          <a:srcRect b="0" l="0" r="0" t="0"/>
          <a:stretch/>
        </p:blipFill>
        <p:spPr>
          <a:xfrm>
            <a:off x="1649629" y="954435"/>
            <a:ext cx="1097203" cy="1527128"/>
          </a:xfrm>
          <a:prstGeom prst="rect">
            <a:avLst/>
          </a:prstGeom>
          <a:solidFill>
            <a:srgbClr val="ECECEC"/>
          </a:solidFill>
          <a:ln>
            <a:noFill/>
          </a:ln>
          <a:effectLst>
            <a:outerShdw blurRad="55000" rotWithShape="0" algn="tl" dir="5400000" dist="18000">
              <a:srgbClr val="000000">
                <a:alpha val="40000"/>
              </a:srgbClr>
            </a:outerShdw>
          </a:effectLst>
        </p:spPr>
      </p:pic>
      <p:sp>
        <p:nvSpPr>
          <p:cNvPr id="3789" name="Google Shape;3789;p11"/>
          <p:cNvSpPr/>
          <p:nvPr/>
        </p:nvSpPr>
        <p:spPr>
          <a:xfrm>
            <a:off x="8177651" y="4303998"/>
            <a:ext cx="641732" cy="641732"/>
          </a:xfrm>
          <a:prstGeom prst="ellipse">
            <a:avLst/>
          </a:prstGeom>
          <a:noFill/>
          <a:ln cap="flat" cmpd="sng" w="63500">
            <a:solidFill>
              <a:srgbClr val="B827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Camera with solid fill" id="3790" name="Google Shape;3790;p11"/>
          <p:cNvPicPr preferRelativeResize="0"/>
          <p:nvPr/>
        </p:nvPicPr>
        <p:blipFill rotWithShape="1">
          <a:blip r:embed="rId10">
            <a:alphaModFix/>
          </a:blip>
          <a:srcRect b="0" l="0" r="0" t="0"/>
          <a:stretch/>
        </p:blipFill>
        <p:spPr>
          <a:xfrm>
            <a:off x="8268745" y="4404112"/>
            <a:ext cx="448561" cy="448561"/>
          </a:xfrm>
          <a:prstGeom prst="rect">
            <a:avLst/>
          </a:prstGeom>
          <a:noFill/>
          <a:ln>
            <a:noFill/>
          </a:ln>
        </p:spPr>
      </p:pic>
      <p:cxnSp>
        <p:nvCxnSpPr>
          <p:cNvPr id="3791" name="Google Shape;3791;p11"/>
          <p:cNvCxnSpPr>
            <a:endCxn id="3789" idx="5"/>
          </p:cNvCxnSpPr>
          <p:nvPr/>
        </p:nvCxnSpPr>
        <p:spPr>
          <a:xfrm>
            <a:off x="8248704" y="4408951"/>
            <a:ext cx="476700" cy="442800"/>
          </a:xfrm>
          <a:prstGeom prst="straightConnector1">
            <a:avLst/>
          </a:prstGeom>
          <a:noFill/>
          <a:ln cap="flat" cmpd="sng" w="63500">
            <a:solidFill>
              <a:srgbClr val="B82727"/>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5" name="Shape 3795"/>
        <p:cNvGrpSpPr/>
        <p:nvPr/>
      </p:nvGrpSpPr>
      <p:grpSpPr>
        <a:xfrm>
          <a:off x="0" y="0"/>
          <a:ext cx="0" cy="0"/>
          <a:chOff x="0" y="0"/>
          <a:chExt cx="0" cy="0"/>
        </a:xfrm>
      </p:grpSpPr>
      <p:grpSp>
        <p:nvGrpSpPr>
          <p:cNvPr id="3796" name="Google Shape;3796;p12"/>
          <p:cNvGrpSpPr/>
          <p:nvPr/>
        </p:nvGrpSpPr>
        <p:grpSpPr>
          <a:xfrm>
            <a:off x="446775" y="904123"/>
            <a:ext cx="532885" cy="531529"/>
            <a:chOff x="3425939" y="1163662"/>
            <a:chExt cx="1615294" cy="1611183"/>
          </a:xfrm>
        </p:grpSpPr>
        <p:sp>
          <p:nvSpPr>
            <p:cNvPr id="3797" name="Google Shape;3797;p12"/>
            <p:cNvSpPr/>
            <p:nvPr/>
          </p:nvSpPr>
          <p:spPr>
            <a:xfrm>
              <a:off x="3425939" y="1163662"/>
              <a:ext cx="1615285" cy="1611166"/>
            </a:xfrm>
            <a:custGeom>
              <a:rect b="b" l="l" r="r" t="t"/>
              <a:pathLst>
                <a:path extrusionOk="0" h="11734" w="11764">
                  <a:moveTo>
                    <a:pt x="5882" y="0"/>
                  </a:moveTo>
                  <a:cubicBezTo>
                    <a:pt x="2627" y="0"/>
                    <a:pt x="0" y="2627"/>
                    <a:pt x="0" y="5852"/>
                  </a:cubicBezTo>
                  <a:cubicBezTo>
                    <a:pt x="0" y="9107"/>
                    <a:pt x="2627" y="11734"/>
                    <a:pt x="5882" y="11734"/>
                  </a:cubicBezTo>
                  <a:cubicBezTo>
                    <a:pt x="9109" y="11734"/>
                    <a:pt x="11764" y="9107"/>
                    <a:pt x="11764" y="5852"/>
                  </a:cubicBezTo>
                  <a:cubicBezTo>
                    <a:pt x="11764" y="2627"/>
                    <a:pt x="9109" y="0"/>
                    <a:pt x="588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p12"/>
            <p:cNvSpPr/>
            <p:nvPr/>
          </p:nvSpPr>
          <p:spPr>
            <a:xfrm>
              <a:off x="3755205" y="2434732"/>
              <a:ext cx="1011544" cy="340111"/>
            </a:xfrm>
            <a:custGeom>
              <a:rect b="b" l="l" r="r" t="t"/>
              <a:pathLst>
                <a:path extrusionOk="0" h="2477" w="7367">
                  <a:moveTo>
                    <a:pt x="3240" y="0"/>
                  </a:moveTo>
                  <a:cubicBezTo>
                    <a:pt x="2996" y="0"/>
                    <a:pt x="2755" y="22"/>
                    <a:pt x="2513" y="78"/>
                  </a:cubicBezTo>
                  <a:cubicBezTo>
                    <a:pt x="2029" y="193"/>
                    <a:pt x="1600" y="364"/>
                    <a:pt x="1173" y="592"/>
                  </a:cubicBezTo>
                  <a:cubicBezTo>
                    <a:pt x="773" y="821"/>
                    <a:pt x="400" y="1106"/>
                    <a:pt x="1" y="1307"/>
                  </a:cubicBezTo>
                  <a:cubicBezTo>
                    <a:pt x="972" y="2050"/>
                    <a:pt x="2171" y="2477"/>
                    <a:pt x="3484" y="2477"/>
                  </a:cubicBezTo>
                  <a:cubicBezTo>
                    <a:pt x="4969" y="2477"/>
                    <a:pt x="6339" y="1906"/>
                    <a:pt x="7367" y="992"/>
                  </a:cubicBezTo>
                  <a:cubicBezTo>
                    <a:pt x="6711" y="736"/>
                    <a:pt x="6054" y="451"/>
                    <a:pt x="5341" y="250"/>
                  </a:cubicBezTo>
                  <a:cubicBezTo>
                    <a:pt x="4912" y="135"/>
                    <a:pt x="4455" y="78"/>
                    <a:pt x="3998" y="51"/>
                  </a:cubicBezTo>
                  <a:cubicBezTo>
                    <a:pt x="3739" y="22"/>
                    <a:pt x="3488" y="0"/>
                    <a:pt x="324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p12"/>
            <p:cNvSpPr/>
            <p:nvPr/>
          </p:nvSpPr>
          <p:spPr>
            <a:xfrm>
              <a:off x="3884825" y="1163662"/>
              <a:ext cx="627358" cy="171634"/>
            </a:xfrm>
            <a:custGeom>
              <a:rect b="b" l="l" r="r" t="t"/>
              <a:pathLst>
                <a:path extrusionOk="0" h="1250" w="4569">
                  <a:moveTo>
                    <a:pt x="2540" y="0"/>
                  </a:moveTo>
                  <a:cubicBezTo>
                    <a:pt x="1626" y="0"/>
                    <a:pt x="770" y="199"/>
                    <a:pt x="0" y="571"/>
                  </a:cubicBezTo>
                  <a:cubicBezTo>
                    <a:pt x="321" y="942"/>
                    <a:pt x="622" y="1249"/>
                    <a:pt x="1163" y="1249"/>
                  </a:cubicBezTo>
                  <a:cubicBezTo>
                    <a:pt x="1245" y="1249"/>
                    <a:pt x="1333" y="1242"/>
                    <a:pt x="1428" y="1227"/>
                  </a:cubicBezTo>
                  <a:cubicBezTo>
                    <a:pt x="2227" y="1113"/>
                    <a:pt x="2969" y="770"/>
                    <a:pt x="3739" y="628"/>
                  </a:cubicBezTo>
                  <a:cubicBezTo>
                    <a:pt x="4054" y="542"/>
                    <a:pt x="4340" y="485"/>
                    <a:pt x="4568" y="370"/>
                  </a:cubicBezTo>
                  <a:cubicBezTo>
                    <a:pt x="3940" y="115"/>
                    <a:pt x="3255" y="0"/>
                    <a:pt x="2540" y="0"/>
                  </a:cubicBezTo>
                  <a:close/>
                </a:path>
              </a:pathLst>
            </a:custGeom>
            <a:solidFill>
              <a:srgbClr val="DF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p12"/>
            <p:cNvSpPr/>
            <p:nvPr/>
          </p:nvSpPr>
          <p:spPr>
            <a:xfrm>
              <a:off x="4002361" y="2594423"/>
              <a:ext cx="635184" cy="180422"/>
            </a:xfrm>
            <a:custGeom>
              <a:rect b="b" l="l" r="r" t="t"/>
              <a:pathLst>
                <a:path extrusionOk="0" h="1314" w="4626">
                  <a:moveTo>
                    <a:pt x="2856" y="0"/>
                  </a:moveTo>
                  <a:cubicBezTo>
                    <a:pt x="1999" y="0"/>
                    <a:pt x="1086" y="172"/>
                    <a:pt x="400" y="715"/>
                  </a:cubicBezTo>
                  <a:cubicBezTo>
                    <a:pt x="286" y="829"/>
                    <a:pt x="142" y="971"/>
                    <a:pt x="1" y="1058"/>
                  </a:cubicBezTo>
                  <a:cubicBezTo>
                    <a:pt x="542" y="1229"/>
                    <a:pt x="1086" y="1314"/>
                    <a:pt x="1684" y="1314"/>
                  </a:cubicBezTo>
                  <a:cubicBezTo>
                    <a:pt x="2769" y="1314"/>
                    <a:pt x="3769" y="1028"/>
                    <a:pt x="4626" y="514"/>
                  </a:cubicBezTo>
                  <a:cubicBezTo>
                    <a:pt x="4055" y="286"/>
                    <a:pt x="3511" y="0"/>
                    <a:pt x="2856" y="0"/>
                  </a:cubicBezTo>
                  <a:close/>
                </a:path>
              </a:pathLst>
            </a:custGeom>
            <a:solidFill>
              <a:srgbClr val="DF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p12"/>
            <p:cNvSpPr/>
            <p:nvPr/>
          </p:nvSpPr>
          <p:spPr>
            <a:xfrm>
              <a:off x="3469191" y="1379100"/>
              <a:ext cx="780181" cy="1174116"/>
            </a:xfrm>
            <a:custGeom>
              <a:rect b="b" l="l" r="r" t="t"/>
              <a:pathLst>
                <a:path extrusionOk="0" h="8551" w="5682">
                  <a:moveTo>
                    <a:pt x="1912" y="1"/>
                  </a:moveTo>
                  <a:cubicBezTo>
                    <a:pt x="1771" y="1"/>
                    <a:pt x="1657" y="1"/>
                    <a:pt x="1513" y="30"/>
                  </a:cubicBezTo>
                  <a:cubicBezTo>
                    <a:pt x="828" y="686"/>
                    <a:pt x="314" y="1485"/>
                    <a:pt x="1" y="2399"/>
                  </a:cubicBezTo>
                  <a:cubicBezTo>
                    <a:pt x="115" y="2570"/>
                    <a:pt x="229" y="2771"/>
                    <a:pt x="257" y="3000"/>
                  </a:cubicBezTo>
                  <a:cubicBezTo>
                    <a:pt x="343" y="3312"/>
                    <a:pt x="257" y="3628"/>
                    <a:pt x="229" y="3941"/>
                  </a:cubicBezTo>
                  <a:cubicBezTo>
                    <a:pt x="229" y="4313"/>
                    <a:pt x="314" y="4655"/>
                    <a:pt x="428" y="4998"/>
                  </a:cubicBezTo>
                  <a:cubicBezTo>
                    <a:pt x="599" y="5398"/>
                    <a:pt x="770" y="5683"/>
                    <a:pt x="1170" y="5855"/>
                  </a:cubicBezTo>
                  <a:cubicBezTo>
                    <a:pt x="1284" y="5912"/>
                    <a:pt x="1399" y="5912"/>
                    <a:pt x="1542" y="5996"/>
                  </a:cubicBezTo>
                  <a:cubicBezTo>
                    <a:pt x="1771" y="6168"/>
                    <a:pt x="1828" y="6483"/>
                    <a:pt x="1885" y="6739"/>
                  </a:cubicBezTo>
                  <a:cubicBezTo>
                    <a:pt x="1970" y="7168"/>
                    <a:pt x="2027" y="7568"/>
                    <a:pt x="2113" y="7967"/>
                  </a:cubicBezTo>
                  <a:cubicBezTo>
                    <a:pt x="2141" y="8109"/>
                    <a:pt x="2171" y="8452"/>
                    <a:pt x="2285" y="8509"/>
                  </a:cubicBezTo>
                  <a:cubicBezTo>
                    <a:pt x="2335" y="8538"/>
                    <a:pt x="2383" y="8551"/>
                    <a:pt x="2429" y="8551"/>
                  </a:cubicBezTo>
                  <a:cubicBezTo>
                    <a:pt x="2740" y="8551"/>
                    <a:pt x="2924" y="7938"/>
                    <a:pt x="2997" y="7739"/>
                  </a:cubicBezTo>
                  <a:cubicBezTo>
                    <a:pt x="3169" y="7138"/>
                    <a:pt x="3941" y="6339"/>
                    <a:pt x="3712" y="5711"/>
                  </a:cubicBezTo>
                  <a:cubicBezTo>
                    <a:pt x="3568" y="5254"/>
                    <a:pt x="2826" y="5197"/>
                    <a:pt x="2399" y="5025"/>
                  </a:cubicBezTo>
                  <a:cubicBezTo>
                    <a:pt x="2342" y="4998"/>
                    <a:pt x="2342" y="4941"/>
                    <a:pt x="2342" y="4854"/>
                  </a:cubicBezTo>
                  <a:cubicBezTo>
                    <a:pt x="2456" y="4055"/>
                    <a:pt x="1970" y="2885"/>
                    <a:pt x="2769" y="2314"/>
                  </a:cubicBezTo>
                  <a:cubicBezTo>
                    <a:pt x="3048" y="2111"/>
                    <a:pt x="3368" y="2066"/>
                    <a:pt x="3696" y="2066"/>
                  </a:cubicBezTo>
                  <a:cubicBezTo>
                    <a:pt x="3958" y="2066"/>
                    <a:pt x="4225" y="2094"/>
                    <a:pt x="4482" y="2094"/>
                  </a:cubicBezTo>
                  <a:cubicBezTo>
                    <a:pt x="4629" y="2094"/>
                    <a:pt x="4773" y="2085"/>
                    <a:pt x="4911" y="2056"/>
                  </a:cubicBezTo>
                  <a:cubicBezTo>
                    <a:pt x="5681" y="1915"/>
                    <a:pt x="5396" y="1572"/>
                    <a:pt x="4882" y="1371"/>
                  </a:cubicBezTo>
                  <a:cubicBezTo>
                    <a:pt x="4569" y="1257"/>
                    <a:pt x="4254" y="1200"/>
                    <a:pt x="3911" y="1085"/>
                  </a:cubicBezTo>
                  <a:cubicBezTo>
                    <a:pt x="3655" y="1001"/>
                    <a:pt x="3454" y="914"/>
                    <a:pt x="3226" y="743"/>
                  </a:cubicBezTo>
                  <a:cubicBezTo>
                    <a:pt x="2769" y="430"/>
                    <a:pt x="2541" y="30"/>
                    <a:pt x="191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2" name="Google Shape;3802;p12"/>
            <p:cNvSpPr/>
            <p:nvPr/>
          </p:nvSpPr>
          <p:spPr>
            <a:xfrm>
              <a:off x="4308148" y="1386927"/>
              <a:ext cx="733085" cy="1083905"/>
            </a:xfrm>
            <a:custGeom>
              <a:rect b="b" l="l" r="r" t="t"/>
              <a:pathLst>
                <a:path extrusionOk="0" h="7894" w="5339">
                  <a:moveTo>
                    <a:pt x="3511" y="1"/>
                  </a:moveTo>
                  <a:cubicBezTo>
                    <a:pt x="3226" y="202"/>
                    <a:pt x="2913" y="316"/>
                    <a:pt x="2598" y="515"/>
                  </a:cubicBezTo>
                  <a:cubicBezTo>
                    <a:pt x="2113" y="773"/>
                    <a:pt x="2084" y="1001"/>
                    <a:pt x="1942" y="1485"/>
                  </a:cubicBezTo>
                  <a:cubicBezTo>
                    <a:pt x="1855" y="1743"/>
                    <a:pt x="1942" y="1686"/>
                    <a:pt x="1798" y="1885"/>
                  </a:cubicBezTo>
                  <a:cubicBezTo>
                    <a:pt x="1599" y="2285"/>
                    <a:pt x="1143" y="2486"/>
                    <a:pt x="827" y="2771"/>
                  </a:cubicBezTo>
                  <a:cubicBezTo>
                    <a:pt x="743" y="2828"/>
                    <a:pt x="1" y="3484"/>
                    <a:pt x="599" y="3571"/>
                  </a:cubicBezTo>
                  <a:cubicBezTo>
                    <a:pt x="606" y="3572"/>
                    <a:pt x="614" y="3572"/>
                    <a:pt x="621" y="3572"/>
                  </a:cubicBezTo>
                  <a:cubicBezTo>
                    <a:pt x="799" y="3572"/>
                    <a:pt x="1119" y="3282"/>
                    <a:pt x="1257" y="3198"/>
                  </a:cubicBezTo>
                  <a:cubicBezTo>
                    <a:pt x="1553" y="3029"/>
                    <a:pt x="2005" y="2829"/>
                    <a:pt x="2417" y="2829"/>
                  </a:cubicBezTo>
                  <a:cubicBezTo>
                    <a:pt x="2561" y="2829"/>
                    <a:pt x="2700" y="2854"/>
                    <a:pt x="2826" y="2913"/>
                  </a:cubicBezTo>
                  <a:cubicBezTo>
                    <a:pt x="3283" y="3114"/>
                    <a:pt x="3226" y="3655"/>
                    <a:pt x="2940" y="3970"/>
                  </a:cubicBezTo>
                  <a:cubicBezTo>
                    <a:pt x="2426" y="4512"/>
                    <a:pt x="1542" y="4340"/>
                    <a:pt x="999" y="4770"/>
                  </a:cubicBezTo>
                  <a:cubicBezTo>
                    <a:pt x="256" y="5311"/>
                    <a:pt x="1341" y="6140"/>
                    <a:pt x="1599" y="6654"/>
                  </a:cubicBezTo>
                  <a:cubicBezTo>
                    <a:pt x="1758" y="6928"/>
                    <a:pt x="1991" y="7893"/>
                    <a:pt x="2354" y="7893"/>
                  </a:cubicBezTo>
                  <a:cubicBezTo>
                    <a:pt x="2446" y="7893"/>
                    <a:pt x="2546" y="7832"/>
                    <a:pt x="2655" y="7682"/>
                  </a:cubicBezTo>
                  <a:cubicBezTo>
                    <a:pt x="2856" y="7424"/>
                    <a:pt x="2913" y="7111"/>
                    <a:pt x="3054" y="6853"/>
                  </a:cubicBezTo>
                  <a:cubicBezTo>
                    <a:pt x="3255" y="6426"/>
                    <a:pt x="3598" y="6140"/>
                    <a:pt x="3968" y="5882"/>
                  </a:cubicBezTo>
                  <a:cubicBezTo>
                    <a:pt x="4425" y="5569"/>
                    <a:pt x="4882" y="5284"/>
                    <a:pt x="5281" y="4884"/>
                  </a:cubicBezTo>
                  <a:cubicBezTo>
                    <a:pt x="5311" y="4683"/>
                    <a:pt x="5339" y="4455"/>
                    <a:pt x="5339" y="4226"/>
                  </a:cubicBezTo>
                  <a:cubicBezTo>
                    <a:pt x="5339" y="2570"/>
                    <a:pt x="4626" y="1058"/>
                    <a:pt x="351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3" name="Google Shape;3803;p12"/>
            <p:cNvSpPr/>
            <p:nvPr/>
          </p:nvSpPr>
          <p:spPr>
            <a:xfrm>
              <a:off x="3425939" y="1571333"/>
              <a:ext cx="1615285" cy="670610"/>
            </a:xfrm>
            <a:custGeom>
              <a:rect b="b" l="l" r="r" t="t"/>
              <a:pathLst>
                <a:path extrusionOk="0" h="4884" w="11764">
                  <a:moveTo>
                    <a:pt x="773" y="1"/>
                  </a:moveTo>
                  <a:cubicBezTo>
                    <a:pt x="286" y="857"/>
                    <a:pt x="0" y="1828"/>
                    <a:pt x="0" y="2883"/>
                  </a:cubicBezTo>
                  <a:cubicBezTo>
                    <a:pt x="0" y="3283"/>
                    <a:pt x="30" y="3683"/>
                    <a:pt x="115" y="4055"/>
                  </a:cubicBezTo>
                  <a:cubicBezTo>
                    <a:pt x="527" y="4185"/>
                    <a:pt x="964" y="4255"/>
                    <a:pt x="1425" y="4255"/>
                  </a:cubicBezTo>
                  <a:cubicBezTo>
                    <a:pt x="1667" y="4255"/>
                    <a:pt x="1915" y="4236"/>
                    <a:pt x="2170" y="4197"/>
                  </a:cubicBezTo>
                  <a:cubicBezTo>
                    <a:pt x="3456" y="3998"/>
                    <a:pt x="4655" y="3454"/>
                    <a:pt x="5939" y="3427"/>
                  </a:cubicBezTo>
                  <a:cubicBezTo>
                    <a:pt x="7762" y="3427"/>
                    <a:pt x="9527" y="4883"/>
                    <a:pt x="11293" y="4883"/>
                  </a:cubicBezTo>
                  <a:cubicBezTo>
                    <a:pt x="11327" y="4883"/>
                    <a:pt x="11360" y="4883"/>
                    <a:pt x="11393" y="4882"/>
                  </a:cubicBezTo>
                  <a:cubicBezTo>
                    <a:pt x="11622" y="4254"/>
                    <a:pt x="11764" y="3598"/>
                    <a:pt x="11764" y="2883"/>
                  </a:cubicBezTo>
                  <a:cubicBezTo>
                    <a:pt x="11764" y="1942"/>
                    <a:pt x="11508" y="1028"/>
                    <a:pt x="11108" y="229"/>
                  </a:cubicBezTo>
                  <a:cubicBezTo>
                    <a:pt x="10251" y="229"/>
                    <a:pt x="9422" y="314"/>
                    <a:pt x="8566" y="572"/>
                  </a:cubicBezTo>
                  <a:cubicBezTo>
                    <a:pt x="7424" y="885"/>
                    <a:pt x="6311" y="1314"/>
                    <a:pt x="5140" y="1570"/>
                  </a:cubicBezTo>
                  <a:cubicBezTo>
                    <a:pt x="4700" y="1661"/>
                    <a:pt x="4243" y="1728"/>
                    <a:pt x="3788" y="1728"/>
                  </a:cubicBezTo>
                  <a:cubicBezTo>
                    <a:pt x="3387" y="1728"/>
                    <a:pt x="2987" y="1676"/>
                    <a:pt x="2600" y="1542"/>
                  </a:cubicBezTo>
                  <a:cubicBezTo>
                    <a:pt x="1828" y="1257"/>
                    <a:pt x="1286" y="629"/>
                    <a:pt x="77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4" name="Google Shape;3804;p12"/>
            <p:cNvSpPr/>
            <p:nvPr/>
          </p:nvSpPr>
          <p:spPr>
            <a:xfrm>
              <a:off x="3723899" y="1163662"/>
              <a:ext cx="976394" cy="232736"/>
            </a:xfrm>
            <a:custGeom>
              <a:rect b="b" l="l" r="r" t="t"/>
              <a:pathLst>
                <a:path extrusionOk="0" h="1695" w="7111">
                  <a:moveTo>
                    <a:pt x="3712" y="0"/>
                  </a:moveTo>
                  <a:cubicBezTo>
                    <a:pt x="2314" y="0"/>
                    <a:pt x="1001" y="485"/>
                    <a:pt x="0" y="1314"/>
                  </a:cubicBezTo>
                  <a:cubicBezTo>
                    <a:pt x="398" y="1536"/>
                    <a:pt x="817" y="1695"/>
                    <a:pt x="1314" y="1695"/>
                  </a:cubicBezTo>
                  <a:cubicBezTo>
                    <a:pt x="1388" y="1695"/>
                    <a:pt x="1464" y="1691"/>
                    <a:pt x="1542" y="1684"/>
                  </a:cubicBezTo>
                  <a:cubicBezTo>
                    <a:pt x="2513" y="1599"/>
                    <a:pt x="3426" y="1227"/>
                    <a:pt x="4370" y="1056"/>
                  </a:cubicBezTo>
                  <a:cubicBezTo>
                    <a:pt x="4794" y="963"/>
                    <a:pt x="5218" y="920"/>
                    <a:pt x="5643" y="920"/>
                  </a:cubicBezTo>
                  <a:cubicBezTo>
                    <a:pt x="6132" y="920"/>
                    <a:pt x="6621" y="978"/>
                    <a:pt x="7111" y="1085"/>
                  </a:cubicBezTo>
                  <a:cubicBezTo>
                    <a:pt x="6140" y="400"/>
                    <a:pt x="4968" y="0"/>
                    <a:pt x="371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5" name="Google Shape;3805;p12"/>
            <p:cNvSpPr/>
            <p:nvPr/>
          </p:nvSpPr>
          <p:spPr>
            <a:xfrm>
              <a:off x="3884825" y="1163662"/>
              <a:ext cx="627358" cy="171634"/>
            </a:xfrm>
            <a:custGeom>
              <a:rect b="b" l="l" r="r" t="t"/>
              <a:pathLst>
                <a:path extrusionOk="0" h="1250" w="4569">
                  <a:moveTo>
                    <a:pt x="2540" y="0"/>
                  </a:moveTo>
                  <a:cubicBezTo>
                    <a:pt x="1626" y="0"/>
                    <a:pt x="770" y="199"/>
                    <a:pt x="0" y="571"/>
                  </a:cubicBezTo>
                  <a:cubicBezTo>
                    <a:pt x="321" y="942"/>
                    <a:pt x="622" y="1249"/>
                    <a:pt x="1163" y="1249"/>
                  </a:cubicBezTo>
                  <a:cubicBezTo>
                    <a:pt x="1245" y="1249"/>
                    <a:pt x="1333" y="1242"/>
                    <a:pt x="1428" y="1227"/>
                  </a:cubicBezTo>
                  <a:cubicBezTo>
                    <a:pt x="2227" y="1113"/>
                    <a:pt x="2969" y="770"/>
                    <a:pt x="3739" y="628"/>
                  </a:cubicBezTo>
                  <a:cubicBezTo>
                    <a:pt x="4054" y="542"/>
                    <a:pt x="4340" y="485"/>
                    <a:pt x="4568" y="370"/>
                  </a:cubicBezTo>
                  <a:cubicBezTo>
                    <a:pt x="3940" y="115"/>
                    <a:pt x="3255" y="0"/>
                    <a:pt x="254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6" name="Google Shape;3806;p12"/>
            <p:cNvSpPr/>
            <p:nvPr/>
          </p:nvSpPr>
          <p:spPr>
            <a:xfrm>
              <a:off x="3469191" y="1571333"/>
              <a:ext cx="439247" cy="584106"/>
            </a:xfrm>
            <a:custGeom>
              <a:rect b="b" l="l" r="r" t="t"/>
              <a:pathLst>
                <a:path extrusionOk="0" h="4254" w="3199">
                  <a:moveTo>
                    <a:pt x="458" y="1"/>
                  </a:moveTo>
                  <a:cubicBezTo>
                    <a:pt x="286" y="314"/>
                    <a:pt x="115" y="656"/>
                    <a:pt x="1" y="999"/>
                  </a:cubicBezTo>
                  <a:cubicBezTo>
                    <a:pt x="115" y="1170"/>
                    <a:pt x="229" y="1371"/>
                    <a:pt x="257" y="1600"/>
                  </a:cubicBezTo>
                  <a:cubicBezTo>
                    <a:pt x="343" y="1912"/>
                    <a:pt x="257" y="2228"/>
                    <a:pt x="229" y="2541"/>
                  </a:cubicBezTo>
                  <a:cubicBezTo>
                    <a:pt x="229" y="2913"/>
                    <a:pt x="314" y="3255"/>
                    <a:pt x="428" y="3598"/>
                  </a:cubicBezTo>
                  <a:cubicBezTo>
                    <a:pt x="542" y="3854"/>
                    <a:pt x="656" y="4082"/>
                    <a:pt x="828" y="4254"/>
                  </a:cubicBezTo>
                  <a:cubicBezTo>
                    <a:pt x="1170" y="4254"/>
                    <a:pt x="1513" y="4254"/>
                    <a:pt x="1855" y="4197"/>
                  </a:cubicBezTo>
                  <a:cubicBezTo>
                    <a:pt x="2312" y="4112"/>
                    <a:pt x="2769" y="3998"/>
                    <a:pt x="3198" y="3884"/>
                  </a:cubicBezTo>
                  <a:cubicBezTo>
                    <a:pt x="2940" y="3769"/>
                    <a:pt x="2627" y="3740"/>
                    <a:pt x="2399" y="3625"/>
                  </a:cubicBezTo>
                  <a:cubicBezTo>
                    <a:pt x="2342" y="3598"/>
                    <a:pt x="2342" y="3541"/>
                    <a:pt x="2342" y="3454"/>
                  </a:cubicBezTo>
                  <a:cubicBezTo>
                    <a:pt x="2426" y="2883"/>
                    <a:pt x="2198" y="2141"/>
                    <a:pt x="2369" y="1542"/>
                  </a:cubicBezTo>
                  <a:lnTo>
                    <a:pt x="2285" y="1542"/>
                  </a:lnTo>
                  <a:cubicBezTo>
                    <a:pt x="1513" y="1257"/>
                    <a:pt x="971" y="629"/>
                    <a:pt x="4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7" name="Google Shape;3807;p12"/>
            <p:cNvSpPr/>
            <p:nvPr/>
          </p:nvSpPr>
          <p:spPr>
            <a:xfrm>
              <a:off x="4308148" y="1602777"/>
              <a:ext cx="733085" cy="615412"/>
            </a:xfrm>
            <a:custGeom>
              <a:rect b="b" l="l" r="r" t="t"/>
              <a:pathLst>
                <a:path extrusionOk="0" h="4482" w="5339">
                  <a:moveTo>
                    <a:pt x="4683" y="0"/>
                  </a:moveTo>
                  <a:cubicBezTo>
                    <a:pt x="3826" y="0"/>
                    <a:pt x="2997" y="85"/>
                    <a:pt x="2141" y="343"/>
                  </a:cubicBezTo>
                  <a:cubicBezTo>
                    <a:pt x="1999" y="370"/>
                    <a:pt x="1855" y="427"/>
                    <a:pt x="1714" y="457"/>
                  </a:cubicBezTo>
                  <a:cubicBezTo>
                    <a:pt x="1485" y="770"/>
                    <a:pt x="1086" y="941"/>
                    <a:pt x="827" y="1199"/>
                  </a:cubicBezTo>
                  <a:cubicBezTo>
                    <a:pt x="743" y="1256"/>
                    <a:pt x="1" y="1912"/>
                    <a:pt x="599" y="1999"/>
                  </a:cubicBezTo>
                  <a:cubicBezTo>
                    <a:pt x="606" y="2000"/>
                    <a:pt x="614" y="2000"/>
                    <a:pt x="621" y="2000"/>
                  </a:cubicBezTo>
                  <a:cubicBezTo>
                    <a:pt x="799" y="2000"/>
                    <a:pt x="1119" y="1710"/>
                    <a:pt x="1257" y="1626"/>
                  </a:cubicBezTo>
                  <a:cubicBezTo>
                    <a:pt x="1553" y="1457"/>
                    <a:pt x="2005" y="1257"/>
                    <a:pt x="2417" y="1257"/>
                  </a:cubicBezTo>
                  <a:cubicBezTo>
                    <a:pt x="2561" y="1257"/>
                    <a:pt x="2700" y="1282"/>
                    <a:pt x="2826" y="1341"/>
                  </a:cubicBezTo>
                  <a:cubicBezTo>
                    <a:pt x="3283" y="1542"/>
                    <a:pt x="3226" y="2083"/>
                    <a:pt x="2940" y="2398"/>
                  </a:cubicBezTo>
                  <a:cubicBezTo>
                    <a:pt x="2426" y="2940"/>
                    <a:pt x="1542" y="2768"/>
                    <a:pt x="999" y="3198"/>
                  </a:cubicBezTo>
                  <a:cubicBezTo>
                    <a:pt x="885" y="3255"/>
                    <a:pt x="827" y="3339"/>
                    <a:pt x="800" y="3396"/>
                  </a:cubicBezTo>
                  <a:cubicBezTo>
                    <a:pt x="1771" y="3682"/>
                    <a:pt x="2769" y="4226"/>
                    <a:pt x="3740" y="4481"/>
                  </a:cubicBezTo>
                  <a:cubicBezTo>
                    <a:pt x="3797" y="4424"/>
                    <a:pt x="3884" y="4367"/>
                    <a:pt x="3968" y="4310"/>
                  </a:cubicBezTo>
                  <a:cubicBezTo>
                    <a:pt x="4425" y="3997"/>
                    <a:pt x="4882" y="3712"/>
                    <a:pt x="5281" y="3312"/>
                  </a:cubicBezTo>
                  <a:cubicBezTo>
                    <a:pt x="5311" y="3111"/>
                    <a:pt x="5339" y="2883"/>
                    <a:pt x="5339" y="2654"/>
                  </a:cubicBezTo>
                  <a:cubicBezTo>
                    <a:pt x="5339" y="1713"/>
                    <a:pt x="5083" y="799"/>
                    <a:pt x="468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8" name="Google Shape;3808;p12"/>
            <p:cNvSpPr/>
            <p:nvPr/>
          </p:nvSpPr>
          <p:spPr>
            <a:xfrm>
              <a:off x="4002361" y="2594423"/>
              <a:ext cx="635184" cy="180422"/>
            </a:xfrm>
            <a:custGeom>
              <a:rect b="b" l="l" r="r" t="t"/>
              <a:pathLst>
                <a:path extrusionOk="0" h="1314" w="4626">
                  <a:moveTo>
                    <a:pt x="2856" y="0"/>
                  </a:moveTo>
                  <a:cubicBezTo>
                    <a:pt x="1999" y="0"/>
                    <a:pt x="1086" y="172"/>
                    <a:pt x="400" y="715"/>
                  </a:cubicBezTo>
                  <a:cubicBezTo>
                    <a:pt x="286" y="829"/>
                    <a:pt x="142" y="971"/>
                    <a:pt x="1" y="1058"/>
                  </a:cubicBezTo>
                  <a:cubicBezTo>
                    <a:pt x="542" y="1229"/>
                    <a:pt x="1086" y="1314"/>
                    <a:pt x="1684" y="1314"/>
                  </a:cubicBezTo>
                  <a:cubicBezTo>
                    <a:pt x="2769" y="1314"/>
                    <a:pt x="3769" y="1028"/>
                    <a:pt x="4626" y="514"/>
                  </a:cubicBezTo>
                  <a:cubicBezTo>
                    <a:pt x="4055" y="286"/>
                    <a:pt x="3511" y="0"/>
                    <a:pt x="285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09" name="Google Shape;3809;p12"/>
          <p:cNvGrpSpPr/>
          <p:nvPr/>
        </p:nvGrpSpPr>
        <p:grpSpPr>
          <a:xfrm>
            <a:off x="7067995" y="3188126"/>
            <a:ext cx="1736721" cy="1515492"/>
            <a:chOff x="6773938" y="2751230"/>
            <a:chExt cx="2030778" cy="1772091"/>
          </a:xfrm>
        </p:grpSpPr>
        <p:sp>
          <p:nvSpPr>
            <p:cNvPr id="3810" name="Google Shape;3810;p12"/>
            <p:cNvSpPr/>
            <p:nvPr/>
          </p:nvSpPr>
          <p:spPr>
            <a:xfrm>
              <a:off x="7032628" y="2810135"/>
              <a:ext cx="1533038" cy="1532901"/>
            </a:xfrm>
            <a:custGeom>
              <a:rect b="b" l="l" r="r" t="t"/>
              <a:pathLst>
                <a:path extrusionOk="0" h="11164" w="11165">
                  <a:moveTo>
                    <a:pt x="5569" y="1"/>
                  </a:moveTo>
                  <a:cubicBezTo>
                    <a:pt x="2513" y="1"/>
                    <a:pt x="0" y="2484"/>
                    <a:pt x="0" y="5567"/>
                  </a:cubicBezTo>
                  <a:cubicBezTo>
                    <a:pt x="0" y="8651"/>
                    <a:pt x="2513" y="11163"/>
                    <a:pt x="5569" y="11163"/>
                  </a:cubicBezTo>
                  <a:cubicBezTo>
                    <a:pt x="8653" y="11163"/>
                    <a:pt x="11165" y="8651"/>
                    <a:pt x="11165" y="5567"/>
                  </a:cubicBezTo>
                  <a:cubicBezTo>
                    <a:pt x="11165" y="2484"/>
                    <a:pt x="8653" y="1"/>
                    <a:pt x="5569" y="1"/>
                  </a:cubicBezTo>
                  <a:close/>
                </a:path>
              </a:pathLst>
            </a:custGeom>
            <a:solidFill>
              <a:schemeClr val="dk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1" name="Google Shape;3811;p12"/>
            <p:cNvSpPr/>
            <p:nvPr/>
          </p:nvSpPr>
          <p:spPr>
            <a:xfrm>
              <a:off x="7358187" y="2810135"/>
              <a:ext cx="980238" cy="298369"/>
            </a:xfrm>
            <a:custGeom>
              <a:rect b="b" l="l" r="r" t="t"/>
              <a:pathLst>
                <a:path extrusionOk="0" h="2173" w="7139">
                  <a:moveTo>
                    <a:pt x="3198" y="1"/>
                  </a:moveTo>
                  <a:cubicBezTo>
                    <a:pt x="2026" y="1"/>
                    <a:pt x="914" y="371"/>
                    <a:pt x="0" y="999"/>
                  </a:cubicBezTo>
                  <a:cubicBezTo>
                    <a:pt x="990" y="1824"/>
                    <a:pt x="2351" y="2172"/>
                    <a:pt x="3648" y="2172"/>
                  </a:cubicBezTo>
                  <a:cubicBezTo>
                    <a:pt x="3698" y="2172"/>
                    <a:pt x="3747" y="2172"/>
                    <a:pt x="3796" y="2171"/>
                  </a:cubicBezTo>
                  <a:cubicBezTo>
                    <a:pt x="4938" y="2141"/>
                    <a:pt x="6023" y="1798"/>
                    <a:pt x="7138" y="1600"/>
                  </a:cubicBezTo>
                  <a:cubicBezTo>
                    <a:pt x="6110" y="599"/>
                    <a:pt x="4740" y="1"/>
                    <a:pt x="3198" y="1"/>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p12"/>
            <p:cNvSpPr/>
            <p:nvPr/>
          </p:nvSpPr>
          <p:spPr>
            <a:xfrm>
              <a:off x="7487395" y="3974379"/>
              <a:ext cx="964448" cy="368671"/>
            </a:xfrm>
            <a:custGeom>
              <a:rect b="b" l="l" r="r" t="t"/>
              <a:pathLst>
                <a:path extrusionOk="0" h="2685" w="7024">
                  <a:moveTo>
                    <a:pt x="7024" y="0"/>
                  </a:moveTo>
                  <a:lnTo>
                    <a:pt x="7024" y="0"/>
                  </a:lnTo>
                  <a:cubicBezTo>
                    <a:pt x="5768" y="229"/>
                    <a:pt x="4569" y="743"/>
                    <a:pt x="3369" y="1343"/>
                  </a:cubicBezTo>
                  <a:cubicBezTo>
                    <a:pt x="2380" y="1864"/>
                    <a:pt x="1259" y="2201"/>
                    <a:pt x="132" y="2201"/>
                  </a:cubicBezTo>
                  <a:cubicBezTo>
                    <a:pt x="88" y="2201"/>
                    <a:pt x="44" y="2201"/>
                    <a:pt x="0" y="2200"/>
                  </a:cubicBezTo>
                  <a:lnTo>
                    <a:pt x="0" y="2200"/>
                  </a:lnTo>
                  <a:cubicBezTo>
                    <a:pt x="686" y="2513"/>
                    <a:pt x="1458" y="2684"/>
                    <a:pt x="2257" y="2684"/>
                  </a:cubicBezTo>
                  <a:cubicBezTo>
                    <a:pt x="4283" y="2684"/>
                    <a:pt x="6053" y="1599"/>
                    <a:pt x="7024" y="0"/>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p12"/>
            <p:cNvSpPr/>
            <p:nvPr/>
          </p:nvSpPr>
          <p:spPr>
            <a:xfrm>
              <a:off x="7032628" y="3221651"/>
              <a:ext cx="1533038" cy="702877"/>
            </a:xfrm>
            <a:custGeom>
              <a:rect b="b" l="l" r="r" t="t"/>
              <a:pathLst>
                <a:path extrusionOk="0" h="5119" w="11165">
                  <a:moveTo>
                    <a:pt x="10537" y="0"/>
                  </a:moveTo>
                  <a:cubicBezTo>
                    <a:pt x="10194" y="430"/>
                    <a:pt x="9623" y="800"/>
                    <a:pt x="9251" y="1028"/>
                  </a:cubicBezTo>
                  <a:cubicBezTo>
                    <a:pt x="8441" y="1526"/>
                    <a:pt x="7486" y="1808"/>
                    <a:pt x="6521" y="1808"/>
                  </a:cubicBezTo>
                  <a:cubicBezTo>
                    <a:pt x="6432" y="1808"/>
                    <a:pt x="6343" y="1805"/>
                    <a:pt x="6254" y="1800"/>
                  </a:cubicBezTo>
                  <a:cubicBezTo>
                    <a:pt x="5083" y="1714"/>
                    <a:pt x="4112" y="971"/>
                    <a:pt x="2999" y="686"/>
                  </a:cubicBezTo>
                  <a:cubicBezTo>
                    <a:pt x="2650" y="598"/>
                    <a:pt x="2305" y="561"/>
                    <a:pt x="1961" y="561"/>
                  </a:cubicBezTo>
                  <a:cubicBezTo>
                    <a:pt x="1405" y="561"/>
                    <a:pt x="851" y="659"/>
                    <a:pt x="286" y="800"/>
                  </a:cubicBezTo>
                  <a:cubicBezTo>
                    <a:pt x="115" y="1344"/>
                    <a:pt x="0" y="1942"/>
                    <a:pt x="0" y="2570"/>
                  </a:cubicBezTo>
                  <a:cubicBezTo>
                    <a:pt x="0" y="3141"/>
                    <a:pt x="87" y="3712"/>
                    <a:pt x="259" y="4226"/>
                  </a:cubicBezTo>
                  <a:cubicBezTo>
                    <a:pt x="1225" y="4920"/>
                    <a:pt x="2592" y="5118"/>
                    <a:pt x="3839" y="5118"/>
                  </a:cubicBezTo>
                  <a:cubicBezTo>
                    <a:pt x="4287" y="5118"/>
                    <a:pt x="4720" y="5093"/>
                    <a:pt x="5112" y="5055"/>
                  </a:cubicBezTo>
                  <a:cubicBezTo>
                    <a:pt x="6426" y="4941"/>
                    <a:pt x="7652" y="4541"/>
                    <a:pt x="8794" y="3883"/>
                  </a:cubicBezTo>
                  <a:cubicBezTo>
                    <a:pt x="9594" y="3427"/>
                    <a:pt x="10366" y="2885"/>
                    <a:pt x="11165" y="2371"/>
                  </a:cubicBezTo>
                  <a:cubicBezTo>
                    <a:pt x="11135" y="1515"/>
                    <a:pt x="10907" y="715"/>
                    <a:pt x="10537" y="0"/>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4" name="Google Shape;3814;p12"/>
            <p:cNvSpPr/>
            <p:nvPr/>
          </p:nvSpPr>
          <p:spPr>
            <a:xfrm>
              <a:off x="6773938" y="2751230"/>
              <a:ext cx="2030778" cy="1772091"/>
            </a:xfrm>
            <a:custGeom>
              <a:rect b="b" l="l" r="r" t="t"/>
              <a:pathLst>
                <a:path extrusionOk="0" h="12906" w="14790">
                  <a:moveTo>
                    <a:pt x="658" y="0"/>
                  </a:moveTo>
                  <a:cubicBezTo>
                    <a:pt x="571" y="0"/>
                    <a:pt x="429" y="30"/>
                    <a:pt x="286" y="115"/>
                  </a:cubicBezTo>
                  <a:cubicBezTo>
                    <a:pt x="171" y="201"/>
                    <a:pt x="87" y="373"/>
                    <a:pt x="57" y="514"/>
                  </a:cubicBezTo>
                  <a:cubicBezTo>
                    <a:pt x="0" y="772"/>
                    <a:pt x="57" y="944"/>
                    <a:pt x="114" y="1085"/>
                  </a:cubicBezTo>
                  <a:cubicBezTo>
                    <a:pt x="228" y="1401"/>
                    <a:pt x="372" y="1656"/>
                    <a:pt x="514" y="1914"/>
                  </a:cubicBezTo>
                  <a:cubicBezTo>
                    <a:pt x="799" y="2428"/>
                    <a:pt x="1142" y="2885"/>
                    <a:pt x="1514" y="3342"/>
                  </a:cubicBezTo>
                  <a:cubicBezTo>
                    <a:pt x="2942" y="5082"/>
                    <a:pt x="4568" y="6654"/>
                    <a:pt x="6281" y="8139"/>
                  </a:cubicBezTo>
                  <a:cubicBezTo>
                    <a:pt x="7138" y="8851"/>
                    <a:pt x="7994" y="9566"/>
                    <a:pt x="8908" y="10222"/>
                  </a:cubicBezTo>
                  <a:cubicBezTo>
                    <a:pt x="9822" y="10879"/>
                    <a:pt x="10765" y="11535"/>
                    <a:pt x="11763" y="12079"/>
                  </a:cubicBezTo>
                  <a:cubicBezTo>
                    <a:pt x="12277" y="12334"/>
                    <a:pt x="12791" y="12620"/>
                    <a:pt x="13362" y="12791"/>
                  </a:cubicBezTo>
                  <a:cubicBezTo>
                    <a:pt x="13506" y="12848"/>
                    <a:pt x="13677" y="12878"/>
                    <a:pt x="13848" y="12905"/>
                  </a:cubicBezTo>
                  <a:lnTo>
                    <a:pt x="14134" y="12905"/>
                  </a:lnTo>
                  <a:cubicBezTo>
                    <a:pt x="14248" y="12878"/>
                    <a:pt x="14362" y="12878"/>
                    <a:pt x="14504" y="12764"/>
                  </a:cubicBezTo>
                  <a:cubicBezTo>
                    <a:pt x="14648" y="12677"/>
                    <a:pt x="14732" y="12535"/>
                    <a:pt x="14762" y="12392"/>
                  </a:cubicBezTo>
                  <a:cubicBezTo>
                    <a:pt x="14789" y="12250"/>
                    <a:pt x="14762" y="12163"/>
                    <a:pt x="14762" y="12049"/>
                  </a:cubicBezTo>
                  <a:cubicBezTo>
                    <a:pt x="14732" y="11850"/>
                    <a:pt x="14648" y="11706"/>
                    <a:pt x="14591" y="11565"/>
                  </a:cubicBezTo>
                  <a:cubicBezTo>
                    <a:pt x="14447" y="11307"/>
                    <a:pt x="14276" y="11051"/>
                    <a:pt x="14104" y="10822"/>
                  </a:cubicBezTo>
                  <a:cubicBezTo>
                    <a:pt x="13933" y="10594"/>
                    <a:pt x="13762" y="10366"/>
                    <a:pt x="13563" y="10165"/>
                  </a:cubicBezTo>
                  <a:cubicBezTo>
                    <a:pt x="13191" y="9737"/>
                    <a:pt x="12791" y="9338"/>
                    <a:pt x="12391" y="8965"/>
                  </a:cubicBezTo>
                  <a:cubicBezTo>
                    <a:pt x="12358" y="8932"/>
                    <a:pt x="12325" y="8918"/>
                    <a:pt x="12292" y="8918"/>
                  </a:cubicBezTo>
                  <a:cubicBezTo>
                    <a:pt x="12268" y="8918"/>
                    <a:pt x="12244" y="8926"/>
                    <a:pt x="12220" y="8938"/>
                  </a:cubicBezTo>
                  <a:cubicBezTo>
                    <a:pt x="12163" y="8995"/>
                    <a:pt x="12163" y="9080"/>
                    <a:pt x="12192" y="9109"/>
                  </a:cubicBezTo>
                  <a:cubicBezTo>
                    <a:pt x="12535" y="9566"/>
                    <a:pt x="12878" y="9993"/>
                    <a:pt x="13191" y="10450"/>
                  </a:cubicBezTo>
                  <a:cubicBezTo>
                    <a:pt x="13506" y="10907"/>
                    <a:pt x="13819" y="11364"/>
                    <a:pt x="13990" y="11820"/>
                  </a:cubicBezTo>
                  <a:cubicBezTo>
                    <a:pt x="14047" y="11935"/>
                    <a:pt x="14077" y="12049"/>
                    <a:pt x="14077" y="12136"/>
                  </a:cubicBezTo>
                  <a:lnTo>
                    <a:pt x="14077" y="12178"/>
                  </a:lnTo>
                  <a:lnTo>
                    <a:pt x="14077" y="12178"/>
                  </a:lnTo>
                  <a:cubicBezTo>
                    <a:pt x="14075" y="12178"/>
                    <a:pt x="14074" y="12178"/>
                    <a:pt x="14073" y="12178"/>
                  </a:cubicBezTo>
                  <a:cubicBezTo>
                    <a:pt x="14040" y="12178"/>
                    <a:pt x="13990" y="12178"/>
                    <a:pt x="13933" y="12163"/>
                  </a:cubicBezTo>
                  <a:cubicBezTo>
                    <a:pt x="13848" y="12136"/>
                    <a:pt x="13734" y="12106"/>
                    <a:pt x="13620" y="12049"/>
                  </a:cubicBezTo>
                  <a:cubicBezTo>
                    <a:pt x="13134" y="11878"/>
                    <a:pt x="12677" y="11592"/>
                    <a:pt x="12220" y="11307"/>
                  </a:cubicBezTo>
                  <a:cubicBezTo>
                    <a:pt x="11279" y="10736"/>
                    <a:pt x="10393" y="10080"/>
                    <a:pt x="9536" y="9422"/>
                  </a:cubicBezTo>
                  <a:cubicBezTo>
                    <a:pt x="8652" y="8737"/>
                    <a:pt x="7796" y="8052"/>
                    <a:pt x="6967" y="7309"/>
                  </a:cubicBezTo>
                  <a:cubicBezTo>
                    <a:pt x="6110" y="6597"/>
                    <a:pt x="5311" y="5854"/>
                    <a:pt x="4511" y="5112"/>
                  </a:cubicBezTo>
                  <a:cubicBezTo>
                    <a:pt x="3684" y="4370"/>
                    <a:pt x="2912" y="3570"/>
                    <a:pt x="2200" y="2771"/>
                  </a:cubicBezTo>
                  <a:cubicBezTo>
                    <a:pt x="1827" y="2342"/>
                    <a:pt x="1485" y="1942"/>
                    <a:pt x="1172" y="1515"/>
                  </a:cubicBezTo>
                  <a:cubicBezTo>
                    <a:pt x="1028" y="1286"/>
                    <a:pt x="886" y="1058"/>
                    <a:pt x="799" y="857"/>
                  </a:cubicBezTo>
                  <a:cubicBezTo>
                    <a:pt x="759" y="777"/>
                    <a:pt x="734" y="696"/>
                    <a:pt x="722" y="656"/>
                  </a:cubicBezTo>
                  <a:lnTo>
                    <a:pt x="722" y="656"/>
                  </a:lnTo>
                  <a:cubicBezTo>
                    <a:pt x="763" y="643"/>
                    <a:pt x="810" y="636"/>
                    <a:pt x="860" y="636"/>
                  </a:cubicBezTo>
                  <a:cubicBezTo>
                    <a:pt x="914" y="636"/>
                    <a:pt x="971" y="643"/>
                    <a:pt x="1028" y="658"/>
                  </a:cubicBezTo>
                  <a:cubicBezTo>
                    <a:pt x="1142" y="686"/>
                    <a:pt x="1256" y="715"/>
                    <a:pt x="1400" y="772"/>
                  </a:cubicBezTo>
                  <a:cubicBezTo>
                    <a:pt x="1656" y="857"/>
                    <a:pt x="1884" y="971"/>
                    <a:pt x="2143" y="1058"/>
                  </a:cubicBezTo>
                  <a:cubicBezTo>
                    <a:pt x="2656" y="1286"/>
                    <a:pt x="3141" y="1542"/>
                    <a:pt x="3627" y="1828"/>
                  </a:cubicBezTo>
                  <a:cubicBezTo>
                    <a:pt x="3643" y="1836"/>
                    <a:pt x="3658" y="1839"/>
                    <a:pt x="3673" y="1839"/>
                  </a:cubicBezTo>
                  <a:cubicBezTo>
                    <a:pt x="3713" y="1839"/>
                    <a:pt x="3749" y="1812"/>
                    <a:pt x="3769" y="1771"/>
                  </a:cubicBezTo>
                  <a:cubicBezTo>
                    <a:pt x="3826" y="1743"/>
                    <a:pt x="3826" y="1656"/>
                    <a:pt x="3769" y="1599"/>
                  </a:cubicBezTo>
                  <a:cubicBezTo>
                    <a:pt x="3312" y="1257"/>
                    <a:pt x="2855" y="944"/>
                    <a:pt x="2371" y="658"/>
                  </a:cubicBezTo>
                  <a:cubicBezTo>
                    <a:pt x="2113" y="514"/>
                    <a:pt x="1857" y="373"/>
                    <a:pt x="1599" y="258"/>
                  </a:cubicBezTo>
                  <a:cubicBezTo>
                    <a:pt x="1457" y="172"/>
                    <a:pt x="1313" y="115"/>
                    <a:pt x="1172" y="87"/>
                  </a:cubicBezTo>
                  <a:cubicBezTo>
                    <a:pt x="1028" y="30"/>
                    <a:pt x="857" y="0"/>
                    <a:pt x="658" y="0"/>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5" name="Google Shape;3815;p12"/>
            <p:cNvSpPr/>
            <p:nvPr/>
          </p:nvSpPr>
          <p:spPr>
            <a:xfrm>
              <a:off x="6805245" y="2778829"/>
              <a:ext cx="1968166" cy="1711538"/>
            </a:xfrm>
            <a:custGeom>
              <a:rect b="b" l="l" r="r" t="t"/>
              <a:pathLst>
                <a:path extrusionOk="0" h="12465" w="14334">
                  <a:moveTo>
                    <a:pt x="457" y="0"/>
                  </a:moveTo>
                  <a:cubicBezTo>
                    <a:pt x="373" y="28"/>
                    <a:pt x="286" y="28"/>
                    <a:pt x="201" y="85"/>
                  </a:cubicBezTo>
                  <a:cubicBezTo>
                    <a:pt x="115" y="142"/>
                    <a:pt x="58" y="256"/>
                    <a:pt x="58" y="343"/>
                  </a:cubicBezTo>
                  <a:cubicBezTo>
                    <a:pt x="0" y="514"/>
                    <a:pt x="58" y="686"/>
                    <a:pt x="115" y="800"/>
                  </a:cubicBezTo>
                  <a:cubicBezTo>
                    <a:pt x="201" y="1085"/>
                    <a:pt x="343" y="1341"/>
                    <a:pt x="487" y="1570"/>
                  </a:cubicBezTo>
                  <a:cubicBezTo>
                    <a:pt x="800" y="2056"/>
                    <a:pt x="1143" y="2513"/>
                    <a:pt x="1515" y="2940"/>
                  </a:cubicBezTo>
                  <a:cubicBezTo>
                    <a:pt x="2942" y="4653"/>
                    <a:pt x="4569" y="6195"/>
                    <a:pt x="6254" y="7652"/>
                  </a:cubicBezTo>
                  <a:cubicBezTo>
                    <a:pt x="7111" y="8394"/>
                    <a:pt x="7995" y="9080"/>
                    <a:pt x="8881" y="9765"/>
                  </a:cubicBezTo>
                  <a:cubicBezTo>
                    <a:pt x="9795" y="10420"/>
                    <a:pt x="10708" y="11078"/>
                    <a:pt x="11679" y="11619"/>
                  </a:cubicBezTo>
                  <a:cubicBezTo>
                    <a:pt x="12163" y="11905"/>
                    <a:pt x="12677" y="12163"/>
                    <a:pt x="13221" y="12362"/>
                  </a:cubicBezTo>
                  <a:lnTo>
                    <a:pt x="13648" y="12449"/>
                  </a:lnTo>
                  <a:cubicBezTo>
                    <a:pt x="13700" y="12459"/>
                    <a:pt x="13756" y="12465"/>
                    <a:pt x="13814" y="12465"/>
                  </a:cubicBezTo>
                  <a:cubicBezTo>
                    <a:pt x="13916" y="12465"/>
                    <a:pt x="14025" y="12445"/>
                    <a:pt x="14134" y="12392"/>
                  </a:cubicBezTo>
                  <a:cubicBezTo>
                    <a:pt x="14219" y="12305"/>
                    <a:pt x="14276" y="12220"/>
                    <a:pt x="14306" y="12133"/>
                  </a:cubicBezTo>
                  <a:cubicBezTo>
                    <a:pt x="14333" y="12049"/>
                    <a:pt x="14333" y="11962"/>
                    <a:pt x="14306" y="11878"/>
                  </a:cubicBezTo>
                  <a:cubicBezTo>
                    <a:pt x="14276" y="11734"/>
                    <a:pt x="14219" y="11592"/>
                    <a:pt x="14162" y="11448"/>
                  </a:cubicBezTo>
                  <a:cubicBezTo>
                    <a:pt x="13906" y="10934"/>
                    <a:pt x="13563" y="10477"/>
                    <a:pt x="13221" y="10050"/>
                  </a:cubicBezTo>
                  <a:cubicBezTo>
                    <a:pt x="12848" y="9621"/>
                    <a:pt x="12478" y="9221"/>
                    <a:pt x="12106" y="8821"/>
                  </a:cubicBezTo>
                  <a:cubicBezTo>
                    <a:pt x="12079" y="8794"/>
                    <a:pt x="12049" y="8794"/>
                    <a:pt x="12022" y="8794"/>
                  </a:cubicBezTo>
                  <a:lnTo>
                    <a:pt x="12022" y="8879"/>
                  </a:lnTo>
                  <a:cubicBezTo>
                    <a:pt x="12392" y="9278"/>
                    <a:pt x="12764" y="9708"/>
                    <a:pt x="13077" y="10165"/>
                  </a:cubicBezTo>
                  <a:cubicBezTo>
                    <a:pt x="13419" y="10592"/>
                    <a:pt x="13735" y="11048"/>
                    <a:pt x="13963" y="11535"/>
                  </a:cubicBezTo>
                  <a:cubicBezTo>
                    <a:pt x="14020" y="11677"/>
                    <a:pt x="14048" y="11791"/>
                    <a:pt x="14077" y="11905"/>
                  </a:cubicBezTo>
                  <a:cubicBezTo>
                    <a:pt x="14105" y="12049"/>
                    <a:pt x="14077" y="12133"/>
                    <a:pt x="13990" y="12163"/>
                  </a:cubicBezTo>
                  <a:cubicBezTo>
                    <a:pt x="13957" y="12196"/>
                    <a:pt x="13905" y="12210"/>
                    <a:pt x="13839" y="12210"/>
                  </a:cubicBezTo>
                  <a:cubicBezTo>
                    <a:pt x="13791" y="12210"/>
                    <a:pt x="13737" y="12203"/>
                    <a:pt x="13678" y="12191"/>
                  </a:cubicBezTo>
                  <a:cubicBezTo>
                    <a:pt x="13563" y="12191"/>
                    <a:pt x="13419" y="12133"/>
                    <a:pt x="13305" y="12106"/>
                  </a:cubicBezTo>
                  <a:cubicBezTo>
                    <a:pt x="12791" y="11905"/>
                    <a:pt x="12307" y="11649"/>
                    <a:pt x="11850" y="11364"/>
                  </a:cubicBezTo>
                  <a:cubicBezTo>
                    <a:pt x="9936" y="10192"/>
                    <a:pt x="8196" y="8821"/>
                    <a:pt x="6510" y="7394"/>
                  </a:cubicBezTo>
                  <a:cubicBezTo>
                    <a:pt x="5654" y="6652"/>
                    <a:pt x="4827" y="5909"/>
                    <a:pt x="4027" y="5140"/>
                  </a:cubicBezTo>
                  <a:cubicBezTo>
                    <a:pt x="3228" y="4368"/>
                    <a:pt x="2456" y="3568"/>
                    <a:pt x="1743" y="2741"/>
                  </a:cubicBezTo>
                  <a:cubicBezTo>
                    <a:pt x="1371" y="2312"/>
                    <a:pt x="1028" y="1885"/>
                    <a:pt x="715" y="1428"/>
                  </a:cubicBezTo>
                  <a:cubicBezTo>
                    <a:pt x="571" y="1200"/>
                    <a:pt x="430" y="971"/>
                    <a:pt x="343" y="743"/>
                  </a:cubicBezTo>
                  <a:cubicBezTo>
                    <a:pt x="286" y="599"/>
                    <a:pt x="259" y="485"/>
                    <a:pt x="286" y="370"/>
                  </a:cubicBezTo>
                  <a:cubicBezTo>
                    <a:pt x="286" y="286"/>
                    <a:pt x="343" y="256"/>
                    <a:pt x="457" y="229"/>
                  </a:cubicBezTo>
                  <a:cubicBezTo>
                    <a:pt x="715" y="229"/>
                    <a:pt x="971" y="313"/>
                    <a:pt x="1229" y="400"/>
                  </a:cubicBezTo>
                  <a:cubicBezTo>
                    <a:pt x="1485" y="485"/>
                    <a:pt x="1743" y="599"/>
                    <a:pt x="1999" y="743"/>
                  </a:cubicBezTo>
                  <a:cubicBezTo>
                    <a:pt x="2486" y="971"/>
                    <a:pt x="2970" y="1257"/>
                    <a:pt x="3456" y="1542"/>
                  </a:cubicBezTo>
                  <a:cubicBezTo>
                    <a:pt x="3456" y="1551"/>
                    <a:pt x="3459" y="1554"/>
                    <a:pt x="3464" y="1554"/>
                  </a:cubicBezTo>
                  <a:cubicBezTo>
                    <a:pt x="3475" y="1554"/>
                    <a:pt x="3494" y="1542"/>
                    <a:pt x="3513" y="1542"/>
                  </a:cubicBezTo>
                  <a:cubicBezTo>
                    <a:pt x="3513" y="1512"/>
                    <a:pt x="3513" y="1485"/>
                    <a:pt x="3484" y="1485"/>
                  </a:cubicBezTo>
                  <a:cubicBezTo>
                    <a:pt x="3027" y="1170"/>
                    <a:pt x="2570" y="857"/>
                    <a:pt x="2056" y="599"/>
                  </a:cubicBezTo>
                  <a:cubicBezTo>
                    <a:pt x="1828" y="457"/>
                    <a:pt x="1572" y="313"/>
                    <a:pt x="1314" y="229"/>
                  </a:cubicBezTo>
                  <a:cubicBezTo>
                    <a:pt x="1028" y="115"/>
                    <a:pt x="772" y="0"/>
                    <a:pt x="457" y="0"/>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16" name="Google Shape;3816;p12"/>
          <p:cNvGrpSpPr/>
          <p:nvPr/>
        </p:nvGrpSpPr>
        <p:grpSpPr>
          <a:xfrm>
            <a:off x="713234" y="-940294"/>
            <a:ext cx="1843590" cy="1844428"/>
            <a:chOff x="2285315" y="1300697"/>
            <a:chExt cx="921196" cy="921615"/>
          </a:xfrm>
        </p:grpSpPr>
        <p:sp>
          <p:nvSpPr>
            <p:cNvPr id="3817" name="Google Shape;3817;p12"/>
            <p:cNvSpPr/>
            <p:nvPr/>
          </p:nvSpPr>
          <p:spPr>
            <a:xfrm>
              <a:off x="2285315" y="1300697"/>
              <a:ext cx="921196" cy="921608"/>
            </a:xfrm>
            <a:custGeom>
              <a:rect b="b" l="l" r="r" t="t"/>
              <a:pathLst>
                <a:path extrusionOk="0" h="6712" w="6709">
                  <a:moveTo>
                    <a:pt x="3369" y="0"/>
                  </a:moveTo>
                  <a:cubicBezTo>
                    <a:pt x="1512" y="0"/>
                    <a:pt x="0" y="1485"/>
                    <a:pt x="0" y="3342"/>
                  </a:cubicBezTo>
                  <a:cubicBezTo>
                    <a:pt x="0" y="5226"/>
                    <a:pt x="1512" y="6711"/>
                    <a:pt x="3369" y="6711"/>
                  </a:cubicBezTo>
                  <a:cubicBezTo>
                    <a:pt x="5224" y="6711"/>
                    <a:pt x="6709" y="5226"/>
                    <a:pt x="6709" y="3342"/>
                  </a:cubicBezTo>
                  <a:cubicBezTo>
                    <a:pt x="6709" y="1485"/>
                    <a:pt x="5224" y="0"/>
                    <a:pt x="3369" y="0"/>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8" name="Google Shape;3818;p12"/>
            <p:cNvSpPr/>
            <p:nvPr/>
          </p:nvSpPr>
          <p:spPr>
            <a:xfrm>
              <a:off x="2661678" y="1300697"/>
              <a:ext cx="482087" cy="227519"/>
            </a:xfrm>
            <a:custGeom>
              <a:rect b="b" l="l" r="r" t="t"/>
              <a:pathLst>
                <a:path extrusionOk="0" h="1657" w="3511">
                  <a:moveTo>
                    <a:pt x="628" y="0"/>
                  </a:moveTo>
                  <a:cubicBezTo>
                    <a:pt x="400" y="0"/>
                    <a:pt x="199" y="0"/>
                    <a:pt x="0" y="58"/>
                  </a:cubicBezTo>
                  <a:cubicBezTo>
                    <a:pt x="914" y="1028"/>
                    <a:pt x="2284" y="1200"/>
                    <a:pt x="3511" y="1656"/>
                  </a:cubicBezTo>
                  <a:cubicBezTo>
                    <a:pt x="2940" y="658"/>
                    <a:pt x="1855" y="0"/>
                    <a:pt x="628" y="0"/>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9" name="Google Shape;3819;p12"/>
            <p:cNvSpPr/>
            <p:nvPr/>
          </p:nvSpPr>
          <p:spPr>
            <a:xfrm>
              <a:off x="2300968" y="1473157"/>
              <a:ext cx="897716" cy="486343"/>
            </a:xfrm>
            <a:custGeom>
              <a:rect b="b" l="l" r="r" t="t"/>
              <a:pathLst>
                <a:path extrusionOk="0" h="3542" w="6538">
                  <a:moveTo>
                    <a:pt x="629" y="1"/>
                  </a:moveTo>
                  <a:cubicBezTo>
                    <a:pt x="343" y="373"/>
                    <a:pt x="115" y="800"/>
                    <a:pt x="0" y="1287"/>
                  </a:cubicBezTo>
                  <a:cubicBezTo>
                    <a:pt x="457" y="1572"/>
                    <a:pt x="942" y="1828"/>
                    <a:pt x="1485" y="1972"/>
                  </a:cubicBezTo>
                  <a:cubicBezTo>
                    <a:pt x="2198" y="2143"/>
                    <a:pt x="2940" y="2114"/>
                    <a:pt x="3655" y="2257"/>
                  </a:cubicBezTo>
                  <a:cubicBezTo>
                    <a:pt x="4683" y="2429"/>
                    <a:pt x="5567" y="2799"/>
                    <a:pt x="6282" y="3541"/>
                  </a:cubicBezTo>
                  <a:cubicBezTo>
                    <a:pt x="6396" y="3285"/>
                    <a:pt x="6480" y="3000"/>
                    <a:pt x="6538" y="2714"/>
                  </a:cubicBezTo>
                  <a:cubicBezTo>
                    <a:pt x="5852" y="2056"/>
                    <a:pt x="5083" y="1485"/>
                    <a:pt x="4112" y="1200"/>
                  </a:cubicBezTo>
                  <a:cubicBezTo>
                    <a:pt x="2856" y="830"/>
                    <a:pt x="1656" y="773"/>
                    <a:pt x="629" y="1"/>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0" name="Google Shape;3820;p12"/>
            <p:cNvSpPr/>
            <p:nvPr/>
          </p:nvSpPr>
          <p:spPr>
            <a:xfrm>
              <a:off x="2308795" y="1904445"/>
              <a:ext cx="713587" cy="317867"/>
            </a:xfrm>
            <a:custGeom>
              <a:rect b="b" l="l" r="r" t="t"/>
              <a:pathLst>
                <a:path extrusionOk="0" h="2315" w="5197">
                  <a:moveTo>
                    <a:pt x="1" y="0"/>
                  </a:moveTo>
                  <a:lnTo>
                    <a:pt x="1" y="0"/>
                  </a:lnTo>
                  <a:cubicBezTo>
                    <a:pt x="428" y="1343"/>
                    <a:pt x="1684" y="2314"/>
                    <a:pt x="3198" y="2314"/>
                  </a:cubicBezTo>
                  <a:cubicBezTo>
                    <a:pt x="3941" y="2314"/>
                    <a:pt x="4626" y="2086"/>
                    <a:pt x="5197" y="1656"/>
                  </a:cubicBezTo>
                  <a:cubicBezTo>
                    <a:pt x="5110" y="1572"/>
                    <a:pt x="5053" y="1485"/>
                    <a:pt x="4968" y="1400"/>
                  </a:cubicBezTo>
                  <a:cubicBezTo>
                    <a:pt x="4397" y="887"/>
                    <a:pt x="3625" y="601"/>
                    <a:pt x="2913" y="457"/>
                  </a:cubicBezTo>
                  <a:cubicBezTo>
                    <a:pt x="1912" y="258"/>
                    <a:pt x="942" y="258"/>
                    <a:pt x="1" y="0"/>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21" name="Google Shape;3821;p12"/>
          <p:cNvGrpSpPr/>
          <p:nvPr/>
        </p:nvGrpSpPr>
        <p:grpSpPr>
          <a:xfrm>
            <a:off x="-1670858" y="3153559"/>
            <a:ext cx="3555854" cy="3547048"/>
            <a:chOff x="1944103" y="3103977"/>
            <a:chExt cx="1603614" cy="1599643"/>
          </a:xfrm>
        </p:grpSpPr>
        <p:sp>
          <p:nvSpPr>
            <p:cNvPr id="3822" name="Google Shape;3822;p12"/>
            <p:cNvSpPr/>
            <p:nvPr/>
          </p:nvSpPr>
          <p:spPr>
            <a:xfrm>
              <a:off x="1944103" y="3103977"/>
              <a:ext cx="1603614" cy="1599632"/>
            </a:xfrm>
            <a:custGeom>
              <a:rect b="b" l="l" r="r" t="t"/>
              <a:pathLst>
                <a:path extrusionOk="0" h="11650" w="11679">
                  <a:moveTo>
                    <a:pt x="5854" y="1"/>
                  </a:moveTo>
                  <a:cubicBezTo>
                    <a:pt x="2627" y="1"/>
                    <a:pt x="0" y="2600"/>
                    <a:pt x="0" y="5825"/>
                  </a:cubicBezTo>
                  <a:cubicBezTo>
                    <a:pt x="0" y="9053"/>
                    <a:pt x="2627" y="11650"/>
                    <a:pt x="5854" y="11650"/>
                  </a:cubicBezTo>
                  <a:cubicBezTo>
                    <a:pt x="9079" y="11650"/>
                    <a:pt x="11679" y="9053"/>
                    <a:pt x="11679" y="5825"/>
                  </a:cubicBezTo>
                  <a:cubicBezTo>
                    <a:pt x="11679" y="2600"/>
                    <a:pt x="9079" y="1"/>
                    <a:pt x="5854" y="1"/>
                  </a:cubicBezTo>
                  <a:close/>
                </a:path>
              </a:pathLst>
            </a:custGeom>
            <a:solidFill>
              <a:schemeClr val="accent3"/>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3" name="Google Shape;3823;p12"/>
            <p:cNvSpPr/>
            <p:nvPr/>
          </p:nvSpPr>
          <p:spPr>
            <a:xfrm>
              <a:off x="2132216" y="3103977"/>
              <a:ext cx="1144870" cy="286561"/>
            </a:xfrm>
            <a:custGeom>
              <a:rect b="b" l="l" r="r" t="t"/>
              <a:pathLst>
                <a:path extrusionOk="0" h="2087" w="8338">
                  <a:moveTo>
                    <a:pt x="4484" y="1"/>
                  </a:moveTo>
                  <a:cubicBezTo>
                    <a:pt x="2684" y="1"/>
                    <a:pt x="1058" y="800"/>
                    <a:pt x="1" y="2086"/>
                  </a:cubicBezTo>
                  <a:cubicBezTo>
                    <a:pt x="773" y="1858"/>
                    <a:pt x="1515" y="1572"/>
                    <a:pt x="2285" y="1371"/>
                  </a:cubicBezTo>
                  <a:cubicBezTo>
                    <a:pt x="2698" y="1258"/>
                    <a:pt x="3097" y="1208"/>
                    <a:pt x="3495" y="1208"/>
                  </a:cubicBezTo>
                  <a:cubicBezTo>
                    <a:pt x="3896" y="1208"/>
                    <a:pt x="4297" y="1258"/>
                    <a:pt x="4713" y="1344"/>
                  </a:cubicBezTo>
                  <a:cubicBezTo>
                    <a:pt x="5504" y="1491"/>
                    <a:pt x="6297" y="1734"/>
                    <a:pt x="7074" y="1734"/>
                  </a:cubicBezTo>
                  <a:cubicBezTo>
                    <a:pt x="7501" y="1734"/>
                    <a:pt x="7923" y="1661"/>
                    <a:pt x="8338" y="1458"/>
                  </a:cubicBezTo>
                  <a:cubicBezTo>
                    <a:pt x="7310" y="545"/>
                    <a:pt x="5969" y="1"/>
                    <a:pt x="4484" y="1"/>
                  </a:cubicBezTo>
                  <a:close/>
                </a:path>
              </a:pathLst>
            </a:custGeom>
            <a:solidFill>
              <a:schemeClr val="accent4"/>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p12"/>
            <p:cNvSpPr/>
            <p:nvPr/>
          </p:nvSpPr>
          <p:spPr>
            <a:xfrm>
              <a:off x="2630235" y="4084089"/>
              <a:ext cx="897716" cy="619531"/>
            </a:xfrm>
            <a:custGeom>
              <a:rect b="b" l="l" r="r" t="t"/>
              <a:pathLst>
                <a:path extrusionOk="0" h="4512" w="6538">
                  <a:moveTo>
                    <a:pt x="6538" y="1"/>
                  </a:moveTo>
                  <a:lnTo>
                    <a:pt x="6538" y="1"/>
                  </a:lnTo>
                  <a:cubicBezTo>
                    <a:pt x="5825" y="544"/>
                    <a:pt x="5053" y="944"/>
                    <a:pt x="4055" y="1200"/>
                  </a:cubicBezTo>
                  <a:cubicBezTo>
                    <a:pt x="2255" y="1657"/>
                    <a:pt x="999" y="2943"/>
                    <a:pt x="1" y="4455"/>
                  </a:cubicBezTo>
                  <a:cubicBezTo>
                    <a:pt x="286" y="4512"/>
                    <a:pt x="572" y="4512"/>
                    <a:pt x="857" y="4512"/>
                  </a:cubicBezTo>
                  <a:cubicBezTo>
                    <a:pt x="3626" y="4512"/>
                    <a:pt x="5910" y="2600"/>
                    <a:pt x="6538" y="1"/>
                  </a:cubicBezTo>
                  <a:close/>
                </a:path>
              </a:pathLst>
            </a:custGeom>
            <a:solidFill>
              <a:schemeClr val="accent4"/>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p12"/>
            <p:cNvSpPr/>
            <p:nvPr/>
          </p:nvSpPr>
          <p:spPr>
            <a:xfrm>
              <a:off x="1944103" y="3460980"/>
              <a:ext cx="1572308" cy="846501"/>
            </a:xfrm>
            <a:custGeom>
              <a:rect b="b" l="l" r="r" t="t"/>
              <a:pathLst>
                <a:path extrusionOk="0" h="6165" w="11451">
                  <a:moveTo>
                    <a:pt x="10708" y="0"/>
                  </a:moveTo>
                  <a:cubicBezTo>
                    <a:pt x="9422" y="1113"/>
                    <a:pt x="7937" y="2056"/>
                    <a:pt x="6224" y="2255"/>
                  </a:cubicBezTo>
                  <a:cubicBezTo>
                    <a:pt x="5914" y="2289"/>
                    <a:pt x="5606" y="2303"/>
                    <a:pt x="5298" y="2303"/>
                  </a:cubicBezTo>
                  <a:cubicBezTo>
                    <a:pt x="3768" y="2303"/>
                    <a:pt x="2262" y="1949"/>
                    <a:pt x="746" y="1949"/>
                  </a:cubicBezTo>
                  <a:cubicBezTo>
                    <a:pt x="546" y="1949"/>
                    <a:pt x="345" y="1955"/>
                    <a:pt x="144" y="1969"/>
                  </a:cubicBezTo>
                  <a:cubicBezTo>
                    <a:pt x="57" y="2369"/>
                    <a:pt x="0" y="2798"/>
                    <a:pt x="0" y="3225"/>
                  </a:cubicBezTo>
                  <a:cubicBezTo>
                    <a:pt x="0" y="4082"/>
                    <a:pt x="201" y="4881"/>
                    <a:pt x="514" y="5624"/>
                  </a:cubicBezTo>
                  <a:lnTo>
                    <a:pt x="601" y="5624"/>
                  </a:lnTo>
                  <a:cubicBezTo>
                    <a:pt x="1267" y="5991"/>
                    <a:pt x="1868" y="6164"/>
                    <a:pt x="2461" y="6164"/>
                  </a:cubicBezTo>
                  <a:cubicBezTo>
                    <a:pt x="3112" y="6164"/>
                    <a:pt x="3752" y="5955"/>
                    <a:pt x="4454" y="5567"/>
                  </a:cubicBezTo>
                  <a:cubicBezTo>
                    <a:pt x="5425" y="5053"/>
                    <a:pt x="6339" y="4482"/>
                    <a:pt x="7339" y="4054"/>
                  </a:cubicBezTo>
                  <a:cubicBezTo>
                    <a:pt x="8337" y="3625"/>
                    <a:pt x="9395" y="3340"/>
                    <a:pt x="10279" y="2711"/>
                  </a:cubicBezTo>
                  <a:cubicBezTo>
                    <a:pt x="10735" y="2399"/>
                    <a:pt x="11108" y="2026"/>
                    <a:pt x="11450" y="1627"/>
                  </a:cubicBezTo>
                  <a:cubicBezTo>
                    <a:pt x="11279" y="1028"/>
                    <a:pt x="11021" y="484"/>
                    <a:pt x="10708" y="0"/>
                  </a:cubicBezTo>
                  <a:close/>
                </a:path>
              </a:pathLst>
            </a:custGeom>
            <a:solidFill>
              <a:schemeClr val="accent4"/>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26" name="Google Shape;3826;p12"/>
          <p:cNvGrpSpPr/>
          <p:nvPr/>
        </p:nvGrpSpPr>
        <p:grpSpPr>
          <a:xfrm>
            <a:off x="2057493" y="3962368"/>
            <a:ext cx="532873" cy="534601"/>
            <a:chOff x="3919839" y="3288383"/>
            <a:chExt cx="1188122" cy="1191976"/>
          </a:xfrm>
        </p:grpSpPr>
        <p:sp>
          <p:nvSpPr>
            <p:cNvPr id="3827" name="Google Shape;3827;p12"/>
            <p:cNvSpPr/>
            <p:nvPr/>
          </p:nvSpPr>
          <p:spPr>
            <a:xfrm>
              <a:off x="3919839" y="3288383"/>
              <a:ext cx="1188122" cy="1191966"/>
            </a:xfrm>
            <a:custGeom>
              <a:rect b="b" l="l" r="r" t="t"/>
              <a:pathLst>
                <a:path extrusionOk="0" h="8681" w="8653">
                  <a:moveTo>
                    <a:pt x="4313" y="1"/>
                  </a:moveTo>
                  <a:cubicBezTo>
                    <a:pt x="1942" y="1"/>
                    <a:pt x="1" y="1942"/>
                    <a:pt x="1" y="4341"/>
                  </a:cubicBezTo>
                  <a:cubicBezTo>
                    <a:pt x="1" y="6739"/>
                    <a:pt x="1942" y="8681"/>
                    <a:pt x="4313" y="8681"/>
                  </a:cubicBezTo>
                  <a:cubicBezTo>
                    <a:pt x="6712" y="8681"/>
                    <a:pt x="8653" y="6739"/>
                    <a:pt x="8653" y="4341"/>
                  </a:cubicBezTo>
                  <a:cubicBezTo>
                    <a:pt x="8653" y="1942"/>
                    <a:pt x="6712" y="1"/>
                    <a:pt x="4313" y="1"/>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p12"/>
            <p:cNvSpPr/>
            <p:nvPr/>
          </p:nvSpPr>
          <p:spPr>
            <a:xfrm>
              <a:off x="4276841" y="3288383"/>
              <a:ext cx="442954" cy="82522"/>
            </a:xfrm>
            <a:custGeom>
              <a:rect b="b" l="l" r="r" t="t"/>
              <a:pathLst>
                <a:path extrusionOk="0" h="601" w="3226">
                  <a:moveTo>
                    <a:pt x="1713" y="1"/>
                  </a:moveTo>
                  <a:cubicBezTo>
                    <a:pt x="1113" y="1"/>
                    <a:pt x="514" y="143"/>
                    <a:pt x="0" y="371"/>
                  </a:cubicBezTo>
                  <a:cubicBezTo>
                    <a:pt x="481" y="521"/>
                    <a:pt x="969" y="601"/>
                    <a:pt x="1461" y="601"/>
                  </a:cubicBezTo>
                  <a:cubicBezTo>
                    <a:pt x="1904" y="601"/>
                    <a:pt x="2351" y="536"/>
                    <a:pt x="2798" y="401"/>
                  </a:cubicBezTo>
                  <a:cubicBezTo>
                    <a:pt x="2940" y="371"/>
                    <a:pt x="3084" y="314"/>
                    <a:pt x="3225" y="287"/>
                  </a:cubicBezTo>
                  <a:cubicBezTo>
                    <a:pt x="2741" y="115"/>
                    <a:pt x="2255" y="1"/>
                    <a:pt x="1713" y="1"/>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p12"/>
            <p:cNvSpPr/>
            <p:nvPr/>
          </p:nvSpPr>
          <p:spPr>
            <a:xfrm>
              <a:off x="3919839" y="3578242"/>
              <a:ext cx="1188122" cy="576554"/>
            </a:xfrm>
            <a:custGeom>
              <a:rect b="b" l="l" r="r" t="t"/>
              <a:pathLst>
                <a:path extrusionOk="0" h="4199" w="8653">
                  <a:moveTo>
                    <a:pt x="4841" y="1"/>
                  </a:moveTo>
                  <a:cubicBezTo>
                    <a:pt x="3816" y="1"/>
                    <a:pt x="2779" y="302"/>
                    <a:pt x="1761" y="302"/>
                  </a:cubicBezTo>
                  <a:cubicBezTo>
                    <a:pt x="1352" y="302"/>
                    <a:pt x="946" y="253"/>
                    <a:pt x="545" y="117"/>
                  </a:cubicBezTo>
                  <a:cubicBezTo>
                    <a:pt x="259" y="631"/>
                    <a:pt x="58" y="1202"/>
                    <a:pt x="1" y="1830"/>
                  </a:cubicBezTo>
                  <a:cubicBezTo>
                    <a:pt x="1143" y="2744"/>
                    <a:pt x="2657" y="2744"/>
                    <a:pt x="4142" y="2744"/>
                  </a:cubicBezTo>
                  <a:cubicBezTo>
                    <a:pt x="4941" y="2744"/>
                    <a:pt x="5654" y="2744"/>
                    <a:pt x="6396" y="3086"/>
                  </a:cubicBezTo>
                  <a:cubicBezTo>
                    <a:pt x="7024" y="3372"/>
                    <a:pt x="7595" y="3799"/>
                    <a:pt x="8167" y="4199"/>
                  </a:cubicBezTo>
                  <a:cubicBezTo>
                    <a:pt x="8482" y="3600"/>
                    <a:pt x="8653" y="2942"/>
                    <a:pt x="8653" y="2257"/>
                  </a:cubicBezTo>
                  <a:cubicBezTo>
                    <a:pt x="7881" y="1259"/>
                    <a:pt x="6997" y="345"/>
                    <a:pt x="5711" y="87"/>
                  </a:cubicBezTo>
                  <a:cubicBezTo>
                    <a:pt x="5422" y="25"/>
                    <a:pt x="5132" y="1"/>
                    <a:pt x="4841" y="1"/>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0" name="Google Shape;3830;p12"/>
            <p:cNvSpPr/>
            <p:nvPr/>
          </p:nvSpPr>
          <p:spPr>
            <a:xfrm>
              <a:off x="4080764" y="4106608"/>
              <a:ext cx="882063" cy="373751"/>
            </a:xfrm>
            <a:custGeom>
              <a:rect b="b" l="l" r="r" t="t"/>
              <a:pathLst>
                <a:path extrusionOk="0" h="2722" w="6424">
                  <a:moveTo>
                    <a:pt x="3727" y="0"/>
                  </a:moveTo>
                  <a:cubicBezTo>
                    <a:pt x="3656" y="0"/>
                    <a:pt x="3584" y="3"/>
                    <a:pt x="3511" y="8"/>
                  </a:cubicBezTo>
                  <a:cubicBezTo>
                    <a:pt x="2228" y="95"/>
                    <a:pt x="1200" y="922"/>
                    <a:pt x="1" y="1351"/>
                  </a:cubicBezTo>
                  <a:cubicBezTo>
                    <a:pt x="770" y="2178"/>
                    <a:pt x="1912" y="2722"/>
                    <a:pt x="3141" y="2722"/>
                  </a:cubicBezTo>
                  <a:cubicBezTo>
                    <a:pt x="4455" y="2722"/>
                    <a:pt x="5624" y="2121"/>
                    <a:pt x="6423" y="1207"/>
                  </a:cubicBezTo>
                  <a:cubicBezTo>
                    <a:pt x="5621" y="566"/>
                    <a:pt x="4769" y="0"/>
                    <a:pt x="3727" y="0"/>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31" name="Google Shape;3831;p12"/>
          <p:cNvGrpSpPr/>
          <p:nvPr/>
        </p:nvGrpSpPr>
        <p:grpSpPr>
          <a:xfrm>
            <a:off x="7415394" y="374047"/>
            <a:ext cx="834197" cy="834203"/>
            <a:chOff x="5617524" y="1477276"/>
            <a:chExt cx="1289729" cy="1289739"/>
          </a:xfrm>
        </p:grpSpPr>
        <p:sp>
          <p:nvSpPr>
            <p:cNvPr id="3832" name="Google Shape;3832;p12"/>
            <p:cNvSpPr/>
            <p:nvPr/>
          </p:nvSpPr>
          <p:spPr>
            <a:xfrm>
              <a:off x="5617524" y="1477276"/>
              <a:ext cx="1289729" cy="1289729"/>
            </a:xfrm>
            <a:custGeom>
              <a:rect b="b" l="l" r="r" t="t"/>
              <a:pathLst>
                <a:path extrusionOk="0" h="9393" w="9393">
                  <a:moveTo>
                    <a:pt x="4683" y="0"/>
                  </a:moveTo>
                  <a:cubicBezTo>
                    <a:pt x="2084" y="0"/>
                    <a:pt x="1" y="2113"/>
                    <a:pt x="1" y="4710"/>
                  </a:cubicBezTo>
                  <a:cubicBezTo>
                    <a:pt x="1" y="7309"/>
                    <a:pt x="2084" y="9393"/>
                    <a:pt x="4683" y="9393"/>
                  </a:cubicBezTo>
                  <a:cubicBezTo>
                    <a:pt x="7280" y="9393"/>
                    <a:pt x="9393" y="7309"/>
                    <a:pt x="9393" y="4710"/>
                  </a:cubicBezTo>
                  <a:cubicBezTo>
                    <a:pt x="9393" y="2113"/>
                    <a:pt x="7280" y="0"/>
                    <a:pt x="4683" y="0"/>
                  </a:cubicBezTo>
                  <a:close/>
                </a:path>
              </a:pathLst>
            </a:custGeom>
            <a:solidFill>
              <a:schemeClr val="dk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3" name="Google Shape;3833;p12"/>
            <p:cNvSpPr/>
            <p:nvPr/>
          </p:nvSpPr>
          <p:spPr>
            <a:xfrm>
              <a:off x="5617524" y="1751070"/>
              <a:ext cx="1289729" cy="686675"/>
            </a:xfrm>
            <a:custGeom>
              <a:rect b="b" l="l" r="r" t="t"/>
              <a:pathLst>
                <a:path extrusionOk="0" h="5001" w="9393">
                  <a:moveTo>
                    <a:pt x="8256" y="0"/>
                  </a:moveTo>
                  <a:cubicBezTo>
                    <a:pt x="7436" y="0"/>
                    <a:pt x="6619" y="119"/>
                    <a:pt x="5825" y="375"/>
                  </a:cubicBezTo>
                  <a:cubicBezTo>
                    <a:pt x="5053" y="603"/>
                    <a:pt x="4311" y="1003"/>
                    <a:pt x="3541" y="1289"/>
                  </a:cubicBezTo>
                  <a:cubicBezTo>
                    <a:pt x="2948" y="1536"/>
                    <a:pt x="2289" y="1763"/>
                    <a:pt x="1641" y="1763"/>
                  </a:cubicBezTo>
                  <a:cubicBezTo>
                    <a:pt x="1541" y="1763"/>
                    <a:pt x="1441" y="1757"/>
                    <a:pt x="1341" y="1745"/>
                  </a:cubicBezTo>
                  <a:cubicBezTo>
                    <a:pt x="914" y="1688"/>
                    <a:pt x="542" y="1517"/>
                    <a:pt x="229" y="1261"/>
                  </a:cubicBezTo>
                  <a:cubicBezTo>
                    <a:pt x="85" y="1718"/>
                    <a:pt x="1" y="2202"/>
                    <a:pt x="1" y="2716"/>
                  </a:cubicBezTo>
                  <a:cubicBezTo>
                    <a:pt x="1" y="2945"/>
                    <a:pt x="1" y="3146"/>
                    <a:pt x="28" y="3374"/>
                  </a:cubicBezTo>
                  <a:cubicBezTo>
                    <a:pt x="112" y="3365"/>
                    <a:pt x="197" y="3362"/>
                    <a:pt x="280" y="3362"/>
                  </a:cubicBezTo>
                  <a:cubicBezTo>
                    <a:pt x="480" y="3362"/>
                    <a:pt x="675" y="3382"/>
                    <a:pt x="857" y="3401"/>
                  </a:cubicBezTo>
                  <a:cubicBezTo>
                    <a:pt x="1211" y="3443"/>
                    <a:pt x="1566" y="3470"/>
                    <a:pt x="1920" y="3470"/>
                  </a:cubicBezTo>
                  <a:cubicBezTo>
                    <a:pt x="2051" y="3470"/>
                    <a:pt x="2182" y="3467"/>
                    <a:pt x="2312" y="3459"/>
                  </a:cubicBezTo>
                  <a:cubicBezTo>
                    <a:pt x="3209" y="3380"/>
                    <a:pt x="4082" y="3082"/>
                    <a:pt x="4975" y="3082"/>
                  </a:cubicBezTo>
                  <a:cubicBezTo>
                    <a:pt x="5049" y="3082"/>
                    <a:pt x="5123" y="3084"/>
                    <a:pt x="5197" y="3089"/>
                  </a:cubicBezTo>
                  <a:cubicBezTo>
                    <a:pt x="6053" y="3116"/>
                    <a:pt x="6967" y="3459"/>
                    <a:pt x="7652" y="3945"/>
                  </a:cubicBezTo>
                  <a:cubicBezTo>
                    <a:pt x="7908" y="4116"/>
                    <a:pt x="8109" y="4345"/>
                    <a:pt x="8308" y="4543"/>
                  </a:cubicBezTo>
                  <a:cubicBezTo>
                    <a:pt x="8452" y="4687"/>
                    <a:pt x="8623" y="4859"/>
                    <a:pt x="8794" y="5000"/>
                  </a:cubicBezTo>
                  <a:cubicBezTo>
                    <a:pt x="9164" y="4315"/>
                    <a:pt x="9393" y="3545"/>
                    <a:pt x="9393" y="2716"/>
                  </a:cubicBezTo>
                  <a:cubicBezTo>
                    <a:pt x="9393" y="1718"/>
                    <a:pt x="9080" y="775"/>
                    <a:pt x="8536" y="5"/>
                  </a:cubicBezTo>
                  <a:cubicBezTo>
                    <a:pt x="8443" y="2"/>
                    <a:pt x="8350" y="0"/>
                    <a:pt x="8256" y="0"/>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4" name="Google Shape;3834;p12"/>
            <p:cNvSpPr/>
            <p:nvPr/>
          </p:nvSpPr>
          <p:spPr>
            <a:xfrm>
              <a:off x="5829254" y="1477276"/>
              <a:ext cx="670335" cy="231226"/>
            </a:xfrm>
            <a:custGeom>
              <a:rect b="b" l="l" r="r" t="t"/>
              <a:pathLst>
                <a:path extrusionOk="0" h="1684" w="4882">
                  <a:moveTo>
                    <a:pt x="3141" y="0"/>
                  </a:moveTo>
                  <a:cubicBezTo>
                    <a:pt x="1942" y="0"/>
                    <a:pt x="827" y="457"/>
                    <a:pt x="0" y="1227"/>
                  </a:cubicBezTo>
                  <a:cubicBezTo>
                    <a:pt x="229" y="1485"/>
                    <a:pt x="514" y="1656"/>
                    <a:pt x="914" y="1684"/>
                  </a:cubicBezTo>
                  <a:cubicBezTo>
                    <a:pt x="1428" y="1684"/>
                    <a:pt x="1942" y="1485"/>
                    <a:pt x="2399" y="1284"/>
                  </a:cubicBezTo>
                  <a:cubicBezTo>
                    <a:pt x="3226" y="941"/>
                    <a:pt x="4025" y="599"/>
                    <a:pt x="4881" y="343"/>
                  </a:cubicBezTo>
                  <a:cubicBezTo>
                    <a:pt x="4340" y="115"/>
                    <a:pt x="3769" y="0"/>
                    <a:pt x="3141" y="0"/>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5" name="Google Shape;3835;p12"/>
            <p:cNvSpPr/>
            <p:nvPr/>
          </p:nvSpPr>
          <p:spPr>
            <a:xfrm>
              <a:off x="5703754" y="2379259"/>
              <a:ext cx="956759" cy="387756"/>
            </a:xfrm>
            <a:custGeom>
              <a:rect b="b" l="l" r="r" t="t"/>
              <a:pathLst>
                <a:path extrusionOk="0" h="2824" w="6968">
                  <a:moveTo>
                    <a:pt x="3814" y="1"/>
                  </a:moveTo>
                  <a:cubicBezTo>
                    <a:pt x="2532" y="1"/>
                    <a:pt x="1276" y="369"/>
                    <a:pt x="1" y="482"/>
                  </a:cubicBezTo>
                  <a:cubicBezTo>
                    <a:pt x="800" y="1883"/>
                    <a:pt x="2312" y="2824"/>
                    <a:pt x="4055" y="2824"/>
                  </a:cubicBezTo>
                  <a:cubicBezTo>
                    <a:pt x="5167" y="2824"/>
                    <a:pt x="6168" y="2454"/>
                    <a:pt x="6967" y="1825"/>
                  </a:cubicBezTo>
                  <a:cubicBezTo>
                    <a:pt x="6938" y="1825"/>
                    <a:pt x="6938" y="1796"/>
                    <a:pt x="6910" y="1796"/>
                  </a:cubicBezTo>
                  <a:cubicBezTo>
                    <a:pt x="6625" y="1483"/>
                    <a:pt x="6396" y="1083"/>
                    <a:pt x="6081" y="768"/>
                  </a:cubicBezTo>
                  <a:cubicBezTo>
                    <a:pt x="5711" y="398"/>
                    <a:pt x="5282" y="169"/>
                    <a:pt x="4797" y="83"/>
                  </a:cubicBezTo>
                  <a:cubicBezTo>
                    <a:pt x="4467" y="25"/>
                    <a:pt x="4140" y="1"/>
                    <a:pt x="3814" y="1"/>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36" name="Google Shape;3836;p12"/>
          <p:cNvGrpSpPr/>
          <p:nvPr/>
        </p:nvGrpSpPr>
        <p:grpSpPr>
          <a:xfrm>
            <a:off x="8484848" y="469688"/>
            <a:ext cx="319885" cy="319888"/>
            <a:chOff x="7252185" y="767525"/>
            <a:chExt cx="788282" cy="788289"/>
          </a:xfrm>
        </p:grpSpPr>
        <p:sp>
          <p:nvSpPr>
            <p:cNvPr id="3837" name="Google Shape;3837;p12"/>
            <p:cNvSpPr/>
            <p:nvPr/>
          </p:nvSpPr>
          <p:spPr>
            <a:xfrm>
              <a:off x="7252185" y="767525"/>
              <a:ext cx="788282" cy="788282"/>
            </a:xfrm>
            <a:custGeom>
              <a:rect b="b" l="l" r="r" t="t"/>
              <a:pathLst>
                <a:path extrusionOk="0" h="5741" w="5741">
                  <a:moveTo>
                    <a:pt x="2885" y="1"/>
                  </a:moveTo>
                  <a:cubicBezTo>
                    <a:pt x="1286" y="1"/>
                    <a:pt x="0" y="1286"/>
                    <a:pt x="0" y="2885"/>
                  </a:cubicBezTo>
                  <a:cubicBezTo>
                    <a:pt x="0" y="4455"/>
                    <a:pt x="1286" y="5740"/>
                    <a:pt x="2885" y="5740"/>
                  </a:cubicBezTo>
                  <a:cubicBezTo>
                    <a:pt x="4454" y="5740"/>
                    <a:pt x="5740" y="4455"/>
                    <a:pt x="5740" y="2885"/>
                  </a:cubicBezTo>
                  <a:cubicBezTo>
                    <a:pt x="5740" y="1286"/>
                    <a:pt x="4454" y="1"/>
                    <a:pt x="2885" y="1"/>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8" name="Google Shape;3838;p12"/>
            <p:cNvSpPr/>
            <p:nvPr/>
          </p:nvSpPr>
          <p:spPr>
            <a:xfrm>
              <a:off x="7350361" y="767525"/>
              <a:ext cx="533302" cy="182482"/>
            </a:xfrm>
            <a:custGeom>
              <a:rect b="b" l="l" r="r" t="t"/>
              <a:pathLst>
                <a:path extrusionOk="0" h="1329" w="3884">
                  <a:moveTo>
                    <a:pt x="2170" y="1"/>
                  </a:moveTo>
                  <a:cubicBezTo>
                    <a:pt x="1284" y="1"/>
                    <a:pt x="514" y="400"/>
                    <a:pt x="0" y="1001"/>
                  </a:cubicBezTo>
                  <a:cubicBezTo>
                    <a:pt x="242" y="1243"/>
                    <a:pt x="571" y="1329"/>
                    <a:pt x="920" y="1329"/>
                  </a:cubicBezTo>
                  <a:cubicBezTo>
                    <a:pt x="1270" y="1329"/>
                    <a:pt x="1641" y="1243"/>
                    <a:pt x="1969" y="1143"/>
                  </a:cubicBezTo>
                  <a:cubicBezTo>
                    <a:pt x="2483" y="1001"/>
                    <a:pt x="2940" y="800"/>
                    <a:pt x="3454" y="686"/>
                  </a:cubicBezTo>
                  <a:cubicBezTo>
                    <a:pt x="3598" y="629"/>
                    <a:pt x="3739" y="629"/>
                    <a:pt x="3883" y="601"/>
                  </a:cubicBezTo>
                  <a:cubicBezTo>
                    <a:pt x="3426" y="229"/>
                    <a:pt x="2798" y="1"/>
                    <a:pt x="2170" y="1"/>
                  </a:cubicBezTo>
                  <a:close/>
                </a:path>
              </a:pathLst>
            </a:custGeom>
            <a:solidFill>
              <a:schemeClr val="accen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9" name="Google Shape;3839;p12"/>
            <p:cNvSpPr/>
            <p:nvPr/>
          </p:nvSpPr>
          <p:spPr>
            <a:xfrm>
              <a:off x="7401165" y="1364957"/>
              <a:ext cx="541129" cy="190857"/>
            </a:xfrm>
            <a:custGeom>
              <a:rect b="b" l="l" r="r" t="t"/>
              <a:pathLst>
                <a:path extrusionOk="0" h="1390" w="3941">
                  <a:moveTo>
                    <a:pt x="2317" y="0"/>
                  </a:moveTo>
                  <a:cubicBezTo>
                    <a:pt x="2221" y="0"/>
                    <a:pt x="2125" y="6"/>
                    <a:pt x="2028" y="19"/>
                  </a:cubicBezTo>
                  <a:cubicBezTo>
                    <a:pt x="1314" y="76"/>
                    <a:pt x="628" y="419"/>
                    <a:pt x="0" y="761"/>
                  </a:cubicBezTo>
                  <a:cubicBezTo>
                    <a:pt x="487" y="1161"/>
                    <a:pt x="1115" y="1389"/>
                    <a:pt x="1800" y="1389"/>
                  </a:cubicBezTo>
                  <a:cubicBezTo>
                    <a:pt x="2657" y="1389"/>
                    <a:pt x="3426" y="1017"/>
                    <a:pt x="3940" y="419"/>
                  </a:cubicBezTo>
                  <a:cubicBezTo>
                    <a:pt x="3405" y="199"/>
                    <a:pt x="2869" y="0"/>
                    <a:pt x="2317" y="0"/>
                  </a:cubicBezTo>
                  <a:close/>
                </a:path>
              </a:pathLst>
            </a:custGeom>
            <a:solidFill>
              <a:schemeClr val="l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p12"/>
            <p:cNvSpPr/>
            <p:nvPr/>
          </p:nvSpPr>
          <p:spPr>
            <a:xfrm>
              <a:off x="7252185" y="963603"/>
              <a:ext cx="788282" cy="323634"/>
            </a:xfrm>
            <a:custGeom>
              <a:rect b="b" l="l" r="r" t="t"/>
              <a:pathLst>
                <a:path extrusionOk="0" h="2357" w="5741">
                  <a:moveTo>
                    <a:pt x="5340" y="0"/>
                  </a:moveTo>
                  <a:cubicBezTo>
                    <a:pt x="4141" y="144"/>
                    <a:pt x="3141" y="943"/>
                    <a:pt x="1914" y="1001"/>
                  </a:cubicBezTo>
                  <a:cubicBezTo>
                    <a:pt x="1286" y="1001"/>
                    <a:pt x="715" y="829"/>
                    <a:pt x="144" y="571"/>
                  </a:cubicBezTo>
                  <a:cubicBezTo>
                    <a:pt x="57" y="857"/>
                    <a:pt x="0" y="1142"/>
                    <a:pt x="0" y="1457"/>
                  </a:cubicBezTo>
                  <a:cubicBezTo>
                    <a:pt x="0" y="1514"/>
                    <a:pt x="0" y="1599"/>
                    <a:pt x="30" y="1686"/>
                  </a:cubicBezTo>
                  <a:cubicBezTo>
                    <a:pt x="170" y="1649"/>
                    <a:pt x="314" y="1633"/>
                    <a:pt x="460" y="1633"/>
                  </a:cubicBezTo>
                  <a:cubicBezTo>
                    <a:pt x="1118" y="1633"/>
                    <a:pt x="1821" y="1950"/>
                    <a:pt x="2428" y="2113"/>
                  </a:cubicBezTo>
                  <a:cubicBezTo>
                    <a:pt x="3143" y="2288"/>
                    <a:pt x="3859" y="2357"/>
                    <a:pt x="4575" y="2357"/>
                  </a:cubicBezTo>
                  <a:cubicBezTo>
                    <a:pt x="4916" y="2357"/>
                    <a:pt x="5256" y="2341"/>
                    <a:pt x="5596" y="2314"/>
                  </a:cubicBezTo>
                  <a:cubicBezTo>
                    <a:pt x="5683" y="2056"/>
                    <a:pt x="5740" y="1743"/>
                    <a:pt x="5740" y="1457"/>
                  </a:cubicBezTo>
                  <a:cubicBezTo>
                    <a:pt x="5740" y="914"/>
                    <a:pt x="5596" y="430"/>
                    <a:pt x="5340" y="0"/>
                  </a:cubicBezTo>
                  <a:close/>
                </a:path>
              </a:pathLst>
            </a:custGeom>
            <a:solidFill>
              <a:schemeClr val="accent2"/>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41" name="Google Shape;3841;p12"/>
          <p:cNvGrpSpPr/>
          <p:nvPr/>
        </p:nvGrpSpPr>
        <p:grpSpPr>
          <a:xfrm>
            <a:off x="6579551" y="4136917"/>
            <a:ext cx="397107" cy="386401"/>
            <a:chOff x="5605578" y="3154918"/>
            <a:chExt cx="717706" cy="698483"/>
          </a:xfrm>
        </p:grpSpPr>
        <p:sp>
          <p:nvSpPr>
            <p:cNvPr id="3842" name="Google Shape;3842;p12"/>
            <p:cNvSpPr/>
            <p:nvPr/>
          </p:nvSpPr>
          <p:spPr>
            <a:xfrm>
              <a:off x="5605578" y="3154918"/>
              <a:ext cx="717706" cy="698483"/>
            </a:xfrm>
            <a:custGeom>
              <a:rect b="b" l="l" r="r" t="t"/>
              <a:pathLst>
                <a:path extrusionOk="0" h="5087" w="5227">
                  <a:moveTo>
                    <a:pt x="2591" y="0"/>
                  </a:moveTo>
                  <a:cubicBezTo>
                    <a:pt x="2556" y="0"/>
                    <a:pt x="2521" y="1"/>
                    <a:pt x="2486" y="2"/>
                  </a:cubicBezTo>
                  <a:cubicBezTo>
                    <a:pt x="1086" y="87"/>
                    <a:pt x="1" y="1286"/>
                    <a:pt x="88" y="2686"/>
                  </a:cubicBezTo>
                  <a:cubicBezTo>
                    <a:pt x="143" y="4048"/>
                    <a:pt x="1283" y="5087"/>
                    <a:pt x="2634" y="5087"/>
                  </a:cubicBezTo>
                  <a:cubicBezTo>
                    <a:pt x="2670" y="5087"/>
                    <a:pt x="2706" y="5086"/>
                    <a:pt x="2742" y="5084"/>
                  </a:cubicBezTo>
                  <a:cubicBezTo>
                    <a:pt x="4142" y="4998"/>
                    <a:pt x="5227" y="3828"/>
                    <a:pt x="5140" y="2428"/>
                  </a:cubicBezTo>
                  <a:cubicBezTo>
                    <a:pt x="5084" y="1065"/>
                    <a:pt x="3944" y="0"/>
                    <a:pt x="2591" y="0"/>
                  </a:cubicBezTo>
                  <a:close/>
                </a:path>
              </a:pathLst>
            </a:custGeom>
            <a:solidFill>
              <a:schemeClr val="accent1"/>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p12"/>
            <p:cNvSpPr/>
            <p:nvPr/>
          </p:nvSpPr>
          <p:spPr>
            <a:xfrm>
              <a:off x="5774331" y="3155193"/>
              <a:ext cx="411648" cy="106551"/>
            </a:xfrm>
            <a:custGeom>
              <a:rect b="b" l="l" r="r" t="t"/>
              <a:pathLst>
                <a:path extrusionOk="0" h="776" w="2998">
                  <a:moveTo>
                    <a:pt x="1399" y="0"/>
                  </a:moveTo>
                  <a:cubicBezTo>
                    <a:pt x="885" y="0"/>
                    <a:pt x="400" y="172"/>
                    <a:pt x="1" y="427"/>
                  </a:cubicBezTo>
                  <a:cubicBezTo>
                    <a:pt x="85" y="457"/>
                    <a:pt x="172" y="484"/>
                    <a:pt x="257" y="542"/>
                  </a:cubicBezTo>
                  <a:cubicBezTo>
                    <a:pt x="572" y="685"/>
                    <a:pt x="885" y="743"/>
                    <a:pt x="1257" y="770"/>
                  </a:cubicBezTo>
                  <a:cubicBezTo>
                    <a:pt x="1337" y="774"/>
                    <a:pt x="1417" y="776"/>
                    <a:pt x="1497" y="776"/>
                  </a:cubicBezTo>
                  <a:cubicBezTo>
                    <a:pt x="2009" y="776"/>
                    <a:pt x="2503" y="698"/>
                    <a:pt x="2997" y="599"/>
                  </a:cubicBezTo>
                  <a:cubicBezTo>
                    <a:pt x="2570" y="229"/>
                    <a:pt x="1999" y="0"/>
                    <a:pt x="1399" y="0"/>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p12"/>
            <p:cNvSpPr/>
            <p:nvPr/>
          </p:nvSpPr>
          <p:spPr>
            <a:xfrm>
              <a:off x="5617524" y="3304173"/>
              <a:ext cx="693952" cy="370044"/>
            </a:xfrm>
            <a:custGeom>
              <a:rect b="b" l="l" r="r" t="t"/>
              <a:pathLst>
                <a:path extrusionOk="0" h="2695" w="5054">
                  <a:moveTo>
                    <a:pt x="4596" y="0"/>
                  </a:moveTo>
                  <a:cubicBezTo>
                    <a:pt x="4197" y="0"/>
                    <a:pt x="3769" y="172"/>
                    <a:pt x="3397" y="256"/>
                  </a:cubicBezTo>
                  <a:cubicBezTo>
                    <a:pt x="2997" y="370"/>
                    <a:pt x="2570" y="457"/>
                    <a:pt x="2141" y="484"/>
                  </a:cubicBezTo>
                  <a:cubicBezTo>
                    <a:pt x="1962" y="497"/>
                    <a:pt x="1778" y="504"/>
                    <a:pt x="1593" y="504"/>
                  </a:cubicBezTo>
                  <a:cubicBezTo>
                    <a:pt x="1336" y="504"/>
                    <a:pt x="1077" y="490"/>
                    <a:pt x="827" y="457"/>
                  </a:cubicBezTo>
                  <a:cubicBezTo>
                    <a:pt x="629" y="427"/>
                    <a:pt x="428" y="400"/>
                    <a:pt x="229" y="400"/>
                  </a:cubicBezTo>
                  <a:cubicBezTo>
                    <a:pt x="85" y="713"/>
                    <a:pt x="1" y="1085"/>
                    <a:pt x="1" y="1455"/>
                  </a:cubicBezTo>
                  <a:cubicBezTo>
                    <a:pt x="1" y="1912"/>
                    <a:pt x="115" y="2312"/>
                    <a:pt x="314" y="2684"/>
                  </a:cubicBezTo>
                  <a:cubicBezTo>
                    <a:pt x="384" y="2691"/>
                    <a:pt x="455" y="2694"/>
                    <a:pt x="526" y="2694"/>
                  </a:cubicBezTo>
                  <a:cubicBezTo>
                    <a:pt x="742" y="2694"/>
                    <a:pt x="963" y="2663"/>
                    <a:pt x="1200" y="2597"/>
                  </a:cubicBezTo>
                  <a:cubicBezTo>
                    <a:pt x="1714" y="2426"/>
                    <a:pt x="2171" y="2140"/>
                    <a:pt x="2684" y="1912"/>
                  </a:cubicBezTo>
                  <a:cubicBezTo>
                    <a:pt x="3454" y="1599"/>
                    <a:pt x="4254" y="1341"/>
                    <a:pt x="5053" y="1113"/>
                  </a:cubicBezTo>
                  <a:cubicBezTo>
                    <a:pt x="4996" y="685"/>
                    <a:pt x="4825" y="313"/>
                    <a:pt x="4596" y="0"/>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p12"/>
            <p:cNvSpPr/>
            <p:nvPr/>
          </p:nvSpPr>
          <p:spPr>
            <a:xfrm>
              <a:off x="5860561" y="3609412"/>
              <a:ext cx="435127" cy="243721"/>
            </a:xfrm>
            <a:custGeom>
              <a:rect b="b" l="l" r="r" t="t"/>
              <a:pathLst>
                <a:path extrusionOk="0" h="1775" w="3169">
                  <a:moveTo>
                    <a:pt x="2840" y="1"/>
                  </a:moveTo>
                  <a:cubicBezTo>
                    <a:pt x="2625" y="1"/>
                    <a:pt x="2405" y="14"/>
                    <a:pt x="2198" y="89"/>
                  </a:cubicBezTo>
                  <a:cubicBezTo>
                    <a:pt x="1771" y="203"/>
                    <a:pt x="1399" y="461"/>
                    <a:pt x="1029" y="717"/>
                  </a:cubicBezTo>
                  <a:cubicBezTo>
                    <a:pt x="656" y="975"/>
                    <a:pt x="286" y="1288"/>
                    <a:pt x="1" y="1660"/>
                  </a:cubicBezTo>
                  <a:cubicBezTo>
                    <a:pt x="229" y="1745"/>
                    <a:pt x="485" y="1774"/>
                    <a:pt x="771" y="1774"/>
                  </a:cubicBezTo>
                  <a:cubicBezTo>
                    <a:pt x="1885" y="1774"/>
                    <a:pt x="2856" y="1032"/>
                    <a:pt x="3169" y="4"/>
                  </a:cubicBezTo>
                  <a:cubicBezTo>
                    <a:pt x="3062" y="4"/>
                    <a:pt x="2951" y="1"/>
                    <a:pt x="2840" y="1"/>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46" name="Google Shape;3846;p12"/>
          <p:cNvGrpSpPr/>
          <p:nvPr/>
        </p:nvGrpSpPr>
        <p:grpSpPr>
          <a:xfrm>
            <a:off x="8038101" y="2030108"/>
            <a:ext cx="663873" cy="663879"/>
            <a:chOff x="7907010" y="1669234"/>
            <a:chExt cx="784163" cy="784171"/>
          </a:xfrm>
        </p:grpSpPr>
        <p:sp>
          <p:nvSpPr>
            <p:cNvPr id="3847" name="Google Shape;3847;p12"/>
            <p:cNvSpPr/>
            <p:nvPr/>
          </p:nvSpPr>
          <p:spPr>
            <a:xfrm>
              <a:off x="7907010" y="1669234"/>
              <a:ext cx="784163" cy="784163"/>
            </a:xfrm>
            <a:custGeom>
              <a:rect b="b" l="l" r="r" t="t"/>
              <a:pathLst>
                <a:path extrusionOk="0" h="5711" w="5711">
                  <a:moveTo>
                    <a:pt x="2856" y="0"/>
                  </a:moveTo>
                  <a:cubicBezTo>
                    <a:pt x="1257" y="0"/>
                    <a:pt x="0" y="1286"/>
                    <a:pt x="0" y="2855"/>
                  </a:cubicBezTo>
                  <a:cubicBezTo>
                    <a:pt x="0" y="4454"/>
                    <a:pt x="1257" y="5710"/>
                    <a:pt x="2856" y="5710"/>
                  </a:cubicBezTo>
                  <a:cubicBezTo>
                    <a:pt x="4425" y="5710"/>
                    <a:pt x="5711" y="4454"/>
                    <a:pt x="5711" y="2855"/>
                  </a:cubicBezTo>
                  <a:cubicBezTo>
                    <a:pt x="5711" y="1286"/>
                    <a:pt x="4425" y="0"/>
                    <a:pt x="2856" y="0"/>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p12"/>
            <p:cNvSpPr/>
            <p:nvPr/>
          </p:nvSpPr>
          <p:spPr>
            <a:xfrm>
              <a:off x="8165700" y="1669234"/>
              <a:ext cx="395995" cy="109022"/>
            </a:xfrm>
            <a:custGeom>
              <a:rect b="b" l="l" r="r" t="t"/>
              <a:pathLst>
                <a:path extrusionOk="0" h="794" w="2884">
                  <a:moveTo>
                    <a:pt x="972" y="0"/>
                  </a:moveTo>
                  <a:cubicBezTo>
                    <a:pt x="629" y="0"/>
                    <a:pt x="314" y="57"/>
                    <a:pt x="1" y="172"/>
                  </a:cubicBezTo>
                  <a:cubicBezTo>
                    <a:pt x="286" y="373"/>
                    <a:pt x="572" y="544"/>
                    <a:pt x="942" y="658"/>
                  </a:cubicBezTo>
                  <a:cubicBezTo>
                    <a:pt x="1332" y="765"/>
                    <a:pt x="1734" y="793"/>
                    <a:pt x="2140" y="793"/>
                  </a:cubicBezTo>
                  <a:cubicBezTo>
                    <a:pt x="2387" y="793"/>
                    <a:pt x="2635" y="783"/>
                    <a:pt x="2883" y="772"/>
                  </a:cubicBezTo>
                  <a:cubicBezTo>
                    <a:pt x="2369" y="286"/>
                    <a:pt x="1714" y="0"/>
                    <a:pt x="972" y="0"/>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p12"/>
            <p:cNvSpPr/>
            <p:nvPr/>
          </p:nvSpPr>
          <p:spPr>
            <a:xfrm>
              <a:off x="7907010" y="1810388"/>
              <a:ext cx="784163" cy="411099"/>
            </a:xfrm>
            <a:custGeom>
              <a:rect b="b" l="l" r="r" t="t"/>
              <a:pathLst>
                <a:path extrusionOk="0" h="2994" w="5711">
                  <a:moveTo>
                    <a:pt x="656" y="0"/>
                  </a:moveTo>
                  <a:cubicBezTo>
                    <a:pt x="229" y="514"/>
                    <a:pt x="0" y="1142"/>
                    <a:pt x="0" y="1827"/>
                  </a:cubicBezTo>
                  <a:cubicBezTo>
                    <a:pt x="0" y="2227"/>
                    <a:pt x="85" y="2627"/>
                    <a:pt x="229" y="2969"/>
                  </a:cubicBezTo>
                  <a:cubicBezTo>
                    <a:pt x="347" y="2986"/>
                    <a:pt x="469" y="2994"/>
                    <a:pt x="594" y="2994"/>
                  </a:cubicBezTo>
                  <a:cubicBezTo>
                    <a:pt x="1316" y="2994"/>
                    <a:pt x="2132" y="2741"/>
                    <a:pt x="2741" y="2570"/>
                  </a:cubicBezTo>
                  <a:cubicBezTo>
                    <a:pt x="3712" y="2257"/>
                    <a:pt x="4683" y="2028"/>
                    <a:pt x="5711" y="1884"/>
                  </a:cubicBezTo>
                  <a:lnTo>
                    <a:pt x="5711" y="1827"/>
                  </a:lnTo>
                  <a:cubicBezTo>
                    <a:pt x="5711" y="1514"/>
                    <a:pt x="5654" y="1199"/>
                    <a:pt x="5539" y="886"/>
                  </a:cubicBezTo>
                  <a:cubicBezTo>
                    <a:pt x="5101" y="1045"/>
                    <a:pt x="4652" y="1112"/>
                    <a:pt x="4201" y="1112"/>
                  </a:cubicBezTo>
                  <a:cubicBezTo>
                    <a:pt x="3681" y="1112"/>
                    <a:pt x="3160" y="1023"/>
                    <a:pt x="2655" y="886"/>
                  </a:cubicBezTo>
                  <a:cubicBezTo>
                    <a:pt x="2198" y="742"/>
                    <a:pt x="1828" y="514"/>
                    <a:pt x="1398" y="286"/>
                  </a:cubicBezTo>
                  <a:cubicBezTo>
                    <a:pt x="1142" y="144"/>
                    <a:pt x="914" y="57"/>
                    <a:pt x="656" y="0"/>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p12"/>
            <p:cNvSpPr/>
            <p:nvPr/>
          </p:nvSpPr>
          <p:spPr>
            <a:xfrm>
              <a:off x="8145928" y="2280809"/>
              <a:ext cx="474672" cy="172596"/>
            </a:xfrm>
            <a:custGeom>
              <a:rect b="b" l="l" r="r" t="t"/>
              <a:pathLst>
                <a:path extrusionOk="0" h="1257" w="3457">
                  <a:moveTo>
                    <a:pt x="3457" y="0"/>
                  </a:moveTo>
                  <a:cubicBezTo>
                    <a:pt x="2799" y="30"/>
                    <a:pt x="2171" y="172"/>
                    <a:pt x="1515" y="487"/>
                  </a:cubicBezTo>
                  <a:cubicBezTo>
                    <a:pt x="1001" y="715"/>
                    <a:pt x="515" y="914"/>
                    <a:pt x="1" y="1028"/>
                  </a:cubicBezTo>
                  <a:cubicBezTo>
                    <a:pt x="344" y="1199"/>
                    <a:pt x="716" y="1256"/>
                    <a:pt x="1116" y="1256"/>
                  </a:cubicBezTo>
                  <a:cubicBezTo>
                    <a:pt x="2086" y="1256"/>
                    <a:pt x="2943" y="772"/>
                    <a:pt x="3457" y="0"/>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51" name="Google Shape;3851;p12"/>
          <p:cNvGrpSpPr/>
          <p:nvPr/>
        </p:nvGrpSpPr>
        <p:grpSpPr>
          <a:xfrm>
            <a:off x="1101122" y="439827"/>
            <a:ext cx="7600852" cy="3902135"/>
            <a:chOff x="1101122" y="439827"/>
            <a:chExt cx="7600852" cy="3902135"/>
          </a:xfrm>
        </p:grpSpPr>
        <p:sp>
          <p:nvSpPr>
            <p:cNvPr id="3852" name="Google Shape;3852;p12"/>
            <p:cNvSpPr/>
            <p:nvPr/>
          </p:nvSpPr>
          <p:spPr>
            <a:xfrm>
              <a:off x="6579553" y="515671"/>
              <a:ext cx="213714" cy="213893"/>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53" name="Google Shape;3853;p12"/>
            <p:cNvGrpSpPr/>
            <p:nvPr/>
          </p:nvGrpSpPr>
          <p:grpSpPr>
            <a:xfrm>
              <a:off x="1101122" y="439827"/>
              <a:ext cx="7600852" cy="3902135"/>
              <a:chOff x="1101122" y="439827"/>
              <a:chExt cx="7600852" cy="3902135"/>
            </a:xfrm>
          </p:grpSpPr>
          <p:sp>
            <p:nvSpPr>
              <p:cNvPr id="3854" name="Google Shape;3854;p12"/>
              <p:cNvSpPr/>
              <p:nvPr/>
            </p:nvSpPr>
            <p:spPr>
              <a:xfrm>
                <a:off x="6510832" y="3548502"/>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5" name="Google Shape;3855;p12"/>
              <p:cNvSpPr/>
              <p:nvPr/>
            </p:nvSpPr>
            <p:spPr>
              <a:xfrm>
                <a:off x="1101122" y="1730563"/>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6" name="Google Shape;3856;p12"/>
              <p:cNvSpPr/>
              <p:nvPr/>
            </p:nvSpPr>
            <p:spPr>
              <a:xfrm>
                <a:off x="8322707" y="1056027"/>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p12"/>
              <p:cNvSpPr/>
              <p:nvPr/>
            </p:nvSpPr>
            <p:spPr>
              <a:xfrm>
                <a:off x="2644332" y="439827"/>
                <a:ext cx="379267" cy="37962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p12"/>
              <p:cNvSpPr/>
              <p:nvPr/>
            </p:nvSpPr>
            <p:spPr>
              <a:xfrm>
                <a:off x="1183903" y="1062933"/>
                <a:ext cx="213714" cy="213893"/>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p12"/>
              <p:cNvSpPr/>
              <p:nvPr/>
            </p:nvSpPr>
            <p:spPr>
              <a:xfrm>
                <a:off x="1671278" y="3381421"/>
                <a:ext cx="213714" cy="213893"/>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p12"/>
              <p:cNvSpPr/>
              <p:nvPr/>
            </p:nvSpPr>
            <p:spPr>
              <a:xfrm>
                <a:off x="7154378" y="1276821"/>
                <a:ext cx="213714" cy="213893"/>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p12"/>
              <p:cNvSpPr/>
              <p:nvPr/>
            </p:nvSpPr>
            <p:spPr>
              <a:xfrm>
                <a:off x="2892148" y="3962378"/>
                <a:ext cx="379278" cy="379584"/>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descr="Diagram&#10;&#10;Description automatically generated" id="3862" name="Google Shape;3862;p12"/>
          <p:cNvPicPr preferRelativeResize="0"/>
          <p:nvPr/>
        </p:nvPicPr>
        <p:blipFill rotWithShape="1">
          <a:blip r:embed="rId3">
            <a:alphaModFix/>
          </a:blip>
          <a:srcRect b="0" l="0" r="0" t="0"/>
          <a:stretch/>
        </p:blipFill>
        <p:spPr>
          <a:xfrm>
            <a:off x="1571049" y="1193322"/>
            <a:ext cx="2100835" cy="1693530"/>
          </a:xfrm>
          <a:prstGeom prst="rect">
            <a:avLst/>
          </a:prstGeom>
          <a:noFill/>
          <a:ln>
            <a:noFill/>
          </a:ln>
        </p:spPr>
      </p:pic>
      <p:pic>
        <p:nvPicPr>
          <p:cNvPr descr="Diagram&#10;&#10;Description automatically generated" id="3863" name="Google Shape;3863;p12"/>
          <p:cNvPicPr preferRelativeResize="0"/>
          <p:nvPr/>
        </p:nvPicPr>
        <p:blipFill rotWithShape="1">
          <a:blip r:embed="rId4">
            <a:alphaModFix/>
          </a:blip>
          <a:srcRect b="0" l="0" r="0" t="0"/>
          <a:stretch/>
        </p:blipFill>
        <p:spPr>
          <a:xfrm>
            <a:off x="1560903" y="3030734"/>
            <a:ext cx="2104243" cy="1696278"/>
          </a:xfrm>
          <a:prstGeom prst="rect">
            <a:avLst/>
          </a:prstGeom>
          <a:noFill/>
          <a:ln>
            <a:noFill/>
          </a:ln>
        </p:spPr>
      </p:pic>
      <p:pic>
        <p:nvPicPr>
          <p:cNvPr descr="Diagram&#10;&#10;Description automatically generated" id="3864" name="Google Shape;3864;p12"/>
          <p:cNvPicPr preferRelativeResize="0"/>
          <p:nvPr/>
        </p:nvPicPr>
        <p:blipFill rotWithShape="1">
          <a:blip r:embed="rId5">
            <a:alphaModFix/>
          </a:blip>
          <a:srcRect b="0" l="0" r="0" t="0"/>
          <a:stretch/>
        </p:blipFill>
        <p:spPr>
          <a:xfrm>
            <a:off x="4049703" y="1180259"/>
            <a:ext cx="4132035" cy="3547023"/>
          </a:xfrm>
          <a:prstGeom prst="rect">
            <a:avLst/>
          </a:prstGeom>
          <a:noFill/>
          <a:ln>
            <a:noFill/>
          </a:ln>
        </p:spPr>
      </p:pic>
      <p:sp>
        <p:nvSpPr>
          <p:cNvPr id="3865" name="Google Shape;3865;p12"/>
          <p:cNvSpPr txBox="1"/>
          <p:nvPr/>
        </p:nvSpPr>
        <p:spPr>
          <a:xfrm>
            <a:off x="1635029" y="827853"/>
            <a:ext cx="185758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A" sz="1600" u="none" cap="none" strike="noStrike">
                <a:solidFill>
                  <a:srgbClr val="B4CED2"/>
                </a:solidFill>
                <a:latin typeface="Nunito"/>
                <a:ea typeface="Nunito"/>
                <a:cs typeface="Nunito"/>
                <a:sym typeface="Nunito"/>
              </a:rPr>
              <a:t>Front view</a:t>
            </a:r>
            <a:endParaRPr b="1" i="0" sz="1600" u="none" cap="none" strike="noStrike">
              <a:solidFill>
                <a:srgbClr val="B4CED2"/>
              </a:solidFill>
              <a:latin typeface="Nunito"/>
              <a:ea typeface="Nunito"/>
              <a:cs typeface="Nunito"/>
              <a:sym typeface="Nunito"/>
            </a:endParaRPr>
          </a:p>
        </p:txBody>
      </p:sp>
      <p:sp>
        <p:nvSpPr>
          <p:cNvPr id="3866" name="Google Shape;3866;p12"/>
          <p:cNvSpPr txBox="1"/>
          <p:nvPr/>
        </p:nvSpPr>
        <p:spPr>
          <a:xfrm>
            <a:off x="4956841" y="839967"/>
            <a:ext cx="185758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A" sz="1600" u="none" cap="none" strike="noStrike">
                <a:solidFill>
                  <a:srgbClr val="B4CED2"/>
                </a:solidFill>
                <a:latin typeface="Nunito"/>
                <a:ea typeface="Nunito"/>
                <a:cs typeface="Nunito"/>
                <a:sym typeface="Nunito"/>
              </a:rPr>
              <a:t>Top view</a:t>
            </a:r>
            <a:endParaRPr b="1" i="0" sz="1600" u="none" cap="none" strike="noStrike">
              <a:solidFill>
                <a:srgbClr val="B4CED2"/>
              </a:solidFill>
              <a:latin typeface="Nunito"/>
              <a:ea typeface="Nunito"/>
              <a:cs typeface="Nunito"/>
              <a:sym typeface="Nunito"/>
            </a:endParaRPr>
          </a:p>
        </p:txBody>
      </p:sp>
      <p:sp>
        <p:nvSpPr>
          <p:cNvPr id="3867" name="Google Shape;3867;p12"/>
          <p:cNvSpPr txBox="1"/>
          <p:nvPr/>
        </p:nvSpPr>
        <p:spPr>
          <a:xfrm>
            <a:off x="4083105" y="3990468"/>
            <a:ext cx="6883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800" u="none" cap="none" strike="noStrike">
                <a:solidFill>
                  <a:srgbClr val="FA7273"/>
                </a:solidFill>
                <a:latin typeface="Nunito"/>
                <a:ea typeface="Nunito"/>
                <a:cs typeface="Nunito"/>
                <a:sym typeface="Nunito"/>
              </a:rPr>
              <a:t>CO</a:t>
            </a:r>
            <a:endParaRPr/>
          </a:p>
        </p:txBody>
      </p:sp>
      <p:sp>
        <p:nvSpPr>
          <p:cNvPr id="3868" name="Google Shape;3868;p12"/>
          <p:cNvSpPr txBox="1"/>
          <p:nvPr/>
        </p:nvSpPr>
        <p:spPr>
          <a:xfrm>
            <a:off x="4075945" y="4271696"/>
            <a:ext cx="6883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800" u="none" cap="none" strike="noStrike">
                <a:solidFill>
                  <a:srgbClr val="74B7FF"/>
                </a:solidFill>
                <a:latin typeface="Nunito"/>
                <a:ea typeface="Nunito"/>
                <a:cs typeface="Nunito"/>
                <a:sym typeface="Nunito"/>
              </a:rPr>
              <a:t>H</a:t>
            </a:r>
            <a:r>
              <a:rPr b="1" baseline="-25000" i="0" lang="fr-CA" sz="1800" u="none" cap="none" strike="noStrike">
                <a:solidFill>
                  <a:srgbClr val="74B7FF"/>
                </a:solidFill>
                <a:latin typeface="Nunito"/>
                <a:ea typeface="Nunito"/>
                <a:cs typeface="Nunito"/>
                <a:sym typeface="Nunito"/>
              </a:rPr>
              <a:t>2</a:t>
            </a:r>
            <a:r>
              <a:rPr b="1" i="0" lang="fr-CA" sz="1800" u="none" cap="none" strike="noStrike">
                <a:solidFill>
                  <a:srgbClr val="74B7FF"/>
                </a:solidFill>
                <a:latin typeface="Nunito"/>
                <a:ea typeface="Nunito"/>
                <a:cs typeface="Nunito"/>
                <a:sym typeface="Nunito"/>
              </a:rPr>
              <a:t>O</a:t>
            </a:r>
            <a:endParaRPr/>
          </a:p>
        </p:txBody>
      </p:sp>
      <p:sp>
        <p:nvSpPr>
          <p:cNvPr id="3869" name="Google Shape;3869;p12"/>
          <p:cNvSpPr/>
          <p:nvPr/>
        </p:nvSpPr>
        <p:spPr>
          <a:xfrm>
            <a:off x="8177651" y="4303998"/>
            <a:ext cx="641732" cy="641732"/>
          </a:xfrm>
          <a:prstGeom prst="ellipse">
            <a:avLst/>
          </a:prstGeom>
          <a:noFill/>
          <a:ln cap="flat" cmpd="sng" w="63500">
            <a:solidFill>
              <a:srgbClr val="B827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Camera with solid fill" id="3870" name="Google Shape;3870;p12"/>
          <p:cNvPicPr preferRelativeResize="0"/>
          <p:nvPr/>
        </p:nvPicPr>
        <p:blipFill rotWithShape="1">
          <a:blip r:embed="rId6">
            <a:alphaModFix/>
          </a:blip>
          <a:srcRect b="0" l="0" r="0" t="0"/>
          <a:stretch/>
        </p:blipFill>
        <p:spPr>
          <a:xfrm>
            <a:off x="8268745" y="4404112"/>
            <a:ext cx="448561" cy="448561"/>
          </a:xfrm>
          <a:prstGeom prst="rect">
            <a:avLst/>
          </a:prstGeom>
          <a:noFill/>
          <a:ln>
            <a:noFill/>
          </a:ln>
        </p:spPr>
      </p:pic>
      <p:cxnSp>
        <p:nvCxnSpPr>
          <p:cNvPr id="3871" name="Google Shape;3871;p12"/>
          <p:cNvCxnSpPr>
            <a:endCxn id="3869" idx="5"/>
          </p:cNvCxnSpPr>
          <p:nvPr/>
        </p:nvCxnSpPr>
        <p:spPr>
          <a:xfrm>
            <a:off x="8248704" y="4408951"/>
            <a:ext cx="476700" cy="442800"/>
          </a:xfrm>
          <a:prstGeom prst="straightConnector1">
            <a:avLst/>
          </a:prstGeom>
          <a:noFill/>
          <a:ln cap="flat" cmpd="sng" w="63500">
            <a:solidFill>
              <a:srgbClr val="B82727"/>
            </a:solidFill>
            <a:prstDash val="solid"/>
            <a:round/>
            <a:headEnd len="sm" w="sm" type="none"/>
            <a:tailEnd len="sm" w="sm" type="none"/>
          </a:ln>
        </p:spPr>
      </p:cxnSp>
      <p:sp>
        <p:nvSpPr>
          <p:cNvPr id="3872" name="Google Shape;3872;p12"/>
          <p:cNvSpPr txBox="1"/>
          <p:nvPr/>
        </p:nvSpPr>
        <p:spPr>
          <a:xfrm>
            <a:off x="8142514" y="4201886"/>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6" name="Shape 3876"/>
        <p:cNvGrpSpPr/>
        <p:nvPr/>
      </p:nvGrpSpPr>
      <p:grpSpPr>
        <a:xfrm>
          <a:off x="0" y="0"/>
          <a:ext cx="0" cy="0"/>
          <a:chOff x="0" y="0"/>
          <a:chExt cx="0" cy="0"/>
        </a:xfrm>
      </p:grpSpPr>
      <p:grpSp>
        <p:nvGrpSpPr>
          <p:cNvPr id="3877" name="Google Shape;3877;p13"/>
          <p:cNvGrpSpPr/>
          <p:nvPr/>
        </p:nvGrpSpPr>
        <p:grpSpPr>
          <a:xfrm>
            <a:off x="2628730" y="114315"/>
            <a:ext cx="3865554" cy="5029169"/>
            <a:chOff x="4561858" y="57783"/>
            <a:chExt cx="3865554" cy="5029169"/>
          </a:xfrm>
        </p:grpSpPr>
        <p:grpSp>
          <p:nvGrpSpPr>
            <p:cNvPr id="3878" name="Google Shape;3878;p13"/>
            <p:cNvGrpSpPr/>
            <p:nvPr/>
          </p:nvGrpSpPr>
          <p:grpSpPr>
            <a:xfrm>
              <a:off x="4561858" y="57783"/>
              <a:ext cx="3865554" cy="5029169"/>
              <a:chOff x="4561858" y="57783"/>
              <a:chExt cx="3865554" cy="5029169"/>
            </a:xfrm>
          </p:grpSpPr>
          <p:sp>
            <p:nvSpPr>
              <p:cNvPr id="3879" name="Google Shape;3879;p13"/>
              <p:cNvSpPr/>
              <p:nvPr/>
            </p:nvSpPr>
            <p:spPr>
              <a:xfrm rot="1799971">
                <a:off x="5661523" y="149778"/>
                <a:ext cx="1666225" cy="4845179"/>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0" name="Google Shape;3880;p13"/>
              <p:cNvSpPr/>
              <p:nvPr/>
            </p:nvSpPr>
            <p:spPr>
              <a:xfrm rot="1799492">
                <a:off x="5733266" y="374227"/>
                <a:ext cx="1503985" cy="4373681"/>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81" name="Google Shape;3881;p13"/>
            <p:cNvGrpSpPr/>
            <p:nvPr/>
          </p:nvGrpSpPr>
          <p:grpSpPr>
            <a:xfrm>
              <a:off x="4897575" y="836693"/>
              <a:ext cx="3166500" cy="3166500"/>
              <a:chOff x="4973775" y="711725"/>
              <a:chExt cx="3166500" cy="3166500"/>
            </a:xfrm>
          </p:grpSpPr>
          <p:sp>
            <p:nvSpPr>
              <p:cNvPr id="3882" name="Google Shape;3882;p13"/>
              <p:cNvSpPr/>
              <p:nvPr/>
            </p:nvSpPr>
            <p:spPr>
              <a:xfrm>
                <a:off x="4973775" y="711725"/>
                <a:ext cx="3166500" cy="31665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3" name="Google Shape;3883;p13"/>
              <p:cNvSpPr/>
              <p:nvPr/>
            </p:nvSpPr>
            <p:spPr>
              <a:xfrm>
                <a:off x="5068400" y="806225"/>
                <a:ext cx="2977500" cy="29775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p13"/>
              <p:cNvSpPr/>
              <p:nvPr/>
            </p:nvSpPr>
            <p:spPr>
              <a:xfrm>
                <a:off x="5144750" y="882576"/>
                <a:ext cx="2824800" cy="28248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5" name="Google Shape;3885;p13"/>
              <p:cNvSpPr/>
              <p:nvPr/>
            </p:nvSpPr>
            <p:spPr>
              <a:xfrm>
                <a:off x="5232763" y="970575"/>
                <a:ext cx="2648700" cy="2648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86" name="Google Shape;3886;p13"/>
              <p:cNvGrpSpPr/>
              <p:nvPr/>
            </p:nvGrpSpPr>
            <p:grpSpPr>
              <a:xfrm>
                <a:off x="5316730" y="1054535"/>
                <a:ext cx="2480778" cy="2480778"/>
                <a:chOff x="4053950" y="1851775"/>
                <a:chExt cx="447600" cy="447600"/>
              </a:xfrm>
            </p:grpSpPr>
            <p:sp>
              <p:nvSpPr>
                <p:cNvPr id="3887" name="Google Shape;3887;p13"/>
                <p:cNvSpPr/>
                <p:nvPr/>
              </p:nvSpPr>
              <p:spPr>
                <a:xfrm>
                  <a:off x="4053950" y="1851775"/>
                  <a:ext cx="447600" cy="447600"/>
                </a:xfrm>
                <a:custGeom>
                  <a:rect b="b" l="l" r="r" t="t"/>
                  <a:pathLst>
                    <a:path extrusionOk="0" h="17904" w="17904">
                      <a:moveTo>
                        <a:pt x="8938" y="1"/>
                      </a:moveTo>
                      <a:cubicBezTo>
                        <a:pt x="3998" y="1"/>
                        <a:pt x="1" y="4027"/>
                        <a:pt x="1" y="8966"/>
                      </a:cubicBezTo>
                      <a:cubicBezTo>
                        <a:pt x="1" y="13906"/>
                        <a:pt x="3998" y="17903"/>
                        <a:pt x="8938" y="17903"/>
                      </a:cubicBezTo>
                      <a:cubicBezTo>
                        <a:pt x="13877" y="17903"/>
                        <a:pt x="17903" y="13906"/>
                        <a:pt x="17903" y="8966"/>
                      </a:cubicBezTo>
                      <a:cubicBezTo>
                        <a:pt x="17903" y="4027"/>
                        <a:pt x="13877" y="1"/>
                        <a:pt x="8938" y="1"/>
                      </a:cubicBezTo>
                      <a:close/>
                    </a:path>
                  </a:pathLst>
                </a:custGeom>
                <a:solidFill>
                  <a:schemeClr val="accent4"/>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p13"/>
                <p:cNvSpPr/>
                <p:nvPr/>
              </p:nvSpPr>
              <p:spPr>
                <a:xfrm>
                  <a:off x="4076100" y="1874625"/>
                  <a:ext cx="402600" cy="401900"/>
                </a:xfrm>
                <a:custGeom>
                  <a:rect b="b" l="l" r="r" t="t"/>
                  <a:pathLst>
                    <a:path extrusionOk="0" h="16076" w="16104">
                      <a:moveTo>
                        <a:pt x="8052" y="0"/>
                      </a:moveTo>
                      <a:cubicBezTo>
                        <a:pt x="3626" y="0"/>
                        <a:pt x="1" y="3598"/>
                        <a:pt x="1" y="8052"/>
                      </a:cubicBezTo>
                      <a:cubicBezTo>
                        <a:pt x="1" y="12478"/>
                        <a:pt x="3626" y="16076"/>
                        <a:pt x="8052" y="16076"/>
                      </a:cubicBezTo>
                      <a:cubicBezTo>
                        <a:pt x="12506" y="16076"/>
                        <a:pt x="16104" y="12478"/>
                        <a:pt x="16104" y="8052"/>
                      </a:cubicBezTo>
                      <a:cubicBezTo>
                        <a:pt x="16104" y="3598"/>
                        <a:pt x="12506" y="0"/>
                        <a:pt x="8052" y="0"/>
                      </a:cubicBezTo>
                      <a:close/>
                    </a:path>
                  </a:pathLst>
                </a:custGeom>
                <a:solidFill>
                  <a:schemeClr val="accent6"/>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p13"/>
                <p:cNvSpPr/>
                <p:nvPr/>
              </p:nvSpPr>
              <p:spPr>
                <a:xfrm>
                  <a:off x="4319475" y="1881075"/>
                  <a:ext cx="152775" cy="315500"/>
                </a:xfrm>
                <a:custGeom>
                  <a:rect b="b" l="l" r="r" t="t"/>
                  <a:pathLst>
                    <a:path extrusionOk="0" h="12620" w="6111">
                      <a:moveTo>
                        <a:pt x="373" y="0"/>
                      </a:moveTo>
                      <a:cubicBezTo>
                        <a:pt x="145" y="427"/>
                        <a:pt x="1" y="914"/>
                        <a:pt x="1" y="1371"/>
                      </a:cubicBezTo>
                      <a:cubicBezTo>
                        <a:pt x="1" y="1828"/>
                        <a:pt x="115" y="2284"/>
                        <a:pt x="373" y="2627"/>
                      </a:cubicBezTo>
                      <a:cubicBezTo>
                        <a:pt x="659" y="3027"/>
                        <a:pt x="1086" y="3255"/>
                        <a:pt x="1485" y="3511"/>
                      </a:cubicBezTo>
                      <a:cubicBezTo>
                        <a:pt x="2228" y="3998"/>
                        <a:pt x="2771" y="4626"/>
                        <a:pt x="2742" y="5539"/>
                      </a:cubicBezTo>
                      <a:cubicBezTo>
                        <a:pt x="2742" y="6396"/>
                        <a:pt x="2429" y="7223"/>
                        <a:pt x="2342" y="8079"/>
                      </a:cubicBezTo>
                      <a:cubicBezTo>
                        <a:pt x="2257" y="8936"/>
                        <a:pt x="2285" y="9822"/>
                        <a:pt x="2570" y="10621"/>
                      </a:cubicBezTo>
                      <a:cubicBezTo>
                        <a:pt x="2970" y="11649"/>
                        <a:pt x="3799" y="12305"/>
                        <a:pt x="4740" y="12620"/>
                      </a:cubicBezTo>
                      <a:cubicBezTo>
                        <a:pt x="5055" y="12220"/>
                        <a:pt x="5311" y="11791"/>
                        <a:pt x="5540" y="11364"/>
                      </a:cubicBezTo>
                      <a:cubicBezTo>
                        <a:pt x="4969" y="10850"/>
                        <a:pt x="4541" y="10192"/>
                        <a:pt x="4370" y="9393"/>
                      </a:cubicBezTo>
                      <a:cubicBezTo>
                        <a:pt x="4085" y="7908"/>
                        <a:pt x="5055" y="6709"/>
                        <a:pt x="6111" y="5795"/>
                      </a:cubicBezTo>
                      <a:cubicBezTo>
                        <a:pt x="5398" y="2970"/>
                        <a:pt x="3198" y="743"/>
                        <a:pt x="373" y="0"/>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0" name="Google Shape;3890;p13"/>
                <p:cNvSpPr/>
                <p:nvPr/>
              </p:nvSpPr>
              <p:spPr>
                <a:xfrm>
                  <a:off x="4143200" y="1875350"/>
                  <a:ext cx="180600" cy="229900"/>
                </a:xfrm>
                <a:custGeom>
                  <a:rect b="b" l="l" r="r" t="t"/>
                  <a:pathLst>
                    <a:path extrusionOk="0" h="9196" w="7224">
                      <a:moveTo>
                        <a:pt x="4825" y="1"/>
                      </a:moveTo>
                      <a:lnTo>
                        <a:pt x="4825" y="1"/>
                      </a:lnTo>
                      <a:cubicBezTo>
                        <a:pt x="2970" y="115"/>
                        <a:pt x="1284" y="857"/>
                        <a:pt x="1" y="2027"/>
                      </a:cubicBezTo>
                      <a:cubicBezTo>
                        <a:pt x="713" y="2571"/>
                        <a:pt x="1741" y="2742"/>
                        <a:pt x="2570" y="3112"/>
                      </a:cubicBezTo>
                      <a:cubicBezTo>
                        <a:pt x="3941" y="3740"/>
                        <a:pt x="4626" y="5110"/>
                        <a:pt x="4854" y="6538"/>
                      </a:cubicBezTo>
                      <a:cubicBezTo>
                        <a:pt x="4939" y="7196"/>
                        <a:pt x="4969" y="7881"/>
                        <a:pt x="5224" y="8479"/>
                      </a:cubicBezTo>
                      <a:cubicBezTo>
                        <a:pt x="5368" y="8822"/>
                        <a:pt x="5681" y="9194"/>
                        <a:pt x="6081" y="9194"/>
                      </a:cubicBezTo>
                      <a:cubicBezTo>
                        <a:pt x="6094" y="9195"/>
                        <a:pt x="6107" y="9196"/>
                        <a:pt x="6120" y="9196"/>
                      </a:cubicBezTo>
                      <a:cubicBezTo>
                        <a:pt x="6496" y="9196"/>
                        <a:pt x="6714" y="8812"/>
                        <a:pt x="6853" y="8509"/>
                      </a:cubicBezTo>
                      <a:cubicBezTo>
                        <a:pt x="7223" y="7538"/>
                        <a:pt x="6652" y="6538"/>
                        <a:pt x="6168" y="5739"/>
                      </a:cubicBezTo>
                      <a:cubicBezTo>
                        <a:pt x="5738" y="4996"/>
                        <a:pt x="5282" y="4254"/>
                        <a:pt x="4969" y="3454"/>
                      </a:cubicBezTo>
                      <a:cubicBezTo>
                        <a:pt x="4653" y="2598"/>
                        <a:pt x="4539" y="1684"/>
                        <a:pt x="4683" y="771"/>
                      </a:cubicBezTo>
                      <a:cubicBezTo>
                        <a:pt x="4711" y="515"/>
                        <a:pt x="4768" y="257"/>
                        <a:pt x="4825" y="1"/>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1" name="Google Shape;3891;p13"/>
                <p:cNvSpPr/>
                <p:nvPr/>
              </p:nvSpPr>
              <p:spPr>
                <a:xfrm>
                  <a:off x="4076100" y="1968825"/>
                  <a:ext cx="275550" cy="306275"/>
                </a:xfrm>
                <a:custGeom>
                  <a:rect b="b" l="l" r="r" t="t"/>
                  <a:pathLst>
                    <a:path extrusionOk="0" h="12251" w="11022">
                      <a:moveTo>
                        <a:pt x="1228" y="1"/>
                      </a:moveTo>
                      <a:cubicBezTo>
                        <a:pt x="458" y="1257"/>
                        <a:pt x="1" y="2714"/>
                        <a:pt x="1" y="4284"/>
                      </a:cubicBezTo>
                      <a:cubicBezTo>
                        <a:pt x="1" y="4599"/>
                        <a:pt x="28" y="4912"/>
                        <a:pt x="58" y="5227"/>
                      </a:cubicBezTo>
                      <a:cubicBezTo>
                        <a:pt x="572" y="4912"/>
                        <a:pt x="1086" y="4626"/>
                        <a:pt x="1657" y="4599"/>
                      </a:cubicBezTo>
                      <a:cubicBezTo>
                        <a:pt x="2513" y="4599"/>
                        <a:pt x="2913" y="5426"/>
                        <a:pt x="2998" y="6141"/>
                      </a:cubicBezTo>
                      <a:cubicBezTo>
                        <a:pt x="3142" y="7481"/>
                        <a:pt x="2856" y="8852"/>
                        <a:pt x="3199" y="10165"/>
                      </a:cubicBezTo>
                      <a:cubicBezTo>
                        <a:pt x="3256" y="10394"/>
                        <a:pt x="3340" y="10652"/>
                        <a:pt x="3455" y="10880"/>
                      </a:cubicBezTo>
                      <a:cubicBezTo>
                        <a:pt x="3854" y="11166"/>
                        <a:pt x="4284" y="11394"/>
                        <a:pt x="4740" y="11593"/>
                      </a:cubicBezTo>
                      <a:cubicBezTo>
                        <a:pt x="5197" y="11508"/>
                        <a:pt x="5654" y="11136"/>
                        <a:pt x="6054" y="10880"/>
                      </a:cubicBezTo>
                      <a:cubicBezTo>
                        <a:pt x="6415" y="10651"/>
                        <a:pt x="6803" y="10499"/>
                        <a:pt x="7207" y="10499"/>
                      </a:cubicBezTo>
                      <a:cubicBezTo>
                        <a:pt x="7409" y="10499"/>
                        <a:pt x="7615" y="10537"/>
                        <a:pt x="7824" y="10622"/>
                      </a:cubicBezTo>
                      <a:cubicBezTo>
                        <a:pt x="8338" y="10823"/>
                        <a:pt x="8708" y="11280"/>
                        <a:pt x="8966" y="11764"/>
                      </a:cubicBezTo>
                      <a:cubicBezTo>
                        <a:pt x="9050" y="11908"/>
                        <a:pt x="9137" y="12079"/>
                        <a:pt x="9194" y="12251"/>
                      </a:cubicBezTo>
                      <a:cubicBezTo>
                        <a:pt x="9823" y="12164"/>
                        <a:pt x="10421" y="11992"/>
                        <a:pt x="11022" y="11764"/>
                      </a:cubicBezTo>
                      <a:cubicBezTo>
                        <a:pt x="10878" y="11421"/>
                        <a:pt x="10793" y="11079"/>
                        <a:pt x="10679" y="10736"/>
                      </a:cubicBezTo>
                      <a:cubicBezTo>
                        <a:pt x="10364" y="9594"/>
                        <a:pt x="9823" y="8596"/>
                        <a:pt x="8738" y="8025"/>
                      </a:cubicBezTo>
                      <a:cubicBezTo>
                        <a:pt x="7908" y="7596"/>
                        <a:pt x="6853" y="7367"/>
                        <a:pt x="6396" y="6483"/>
                      </a:cubicBezTo>
                      <a:cubicBezTo>
                        <a:pt x="5940" y="5512"/>
                        <a:pt x="6367" y="4455"/>
                        <a:pt x="6282" y="3484"/>
                      </a:cubicBezTo>
                      <a:cubicBezTo>
                        <a:pt x="6195" y="2258"/>
                        <a:pt x="5083" y="1858"/>
                        <a:pt x="4026" y="1630"/>
                      </a:cubicBezTo>
                      <a:cubicBezTo>
                        <a:pt x="3112" y="1429"/>
                        <a:pt x="1856" y="1257"/>
                        <a:pt x="1371" y="287"/>
                      </a:cubicBezTo>
                      <a:cubicBezTo>
                        <a:pt x="1314" y="202"/>
                        <a:pt x="1257" y="115"/>
                        <a:pt x="1228" y="1"/>
                      </a:cubicBezTo>
                      <a:close/>
                    </a:path>
                  </a:pathLst>
                </a:custGeom>
                <a:solidFill>
                  <a:schemeClr val="accent5"/>
                </a:solidFill>
                <a:ln>
                  <a:noFill/>
                </a:ln>
                <a:effectLst>
                  <a:outerShdw blurRad="57150" rotWithShape="0" algn="bl" dir="5400000" dist="1905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
        <p:nvSpPr>
          <p:cNvPr id="3892" name="Google Shape;3892;p13"/>
          <p:cNvSpPr/>
          <p:nvPr/>
        </p:nvSpPr>
        <p:spPr>
          <a:xfrm rot="5400000">
            <a:off x="3731755" y="1662999"/>
            <a:ext cx="3186199" cy="1624884"/>
          </a:xfrm>
          <a:custGeom>
            <a:rect b="b" l="l" r="r" t="t"/>
            <a:pathLst>
              <a:path extrusionOk="0" h="3525118" w="6869588">
                <a:moveTo>
                  <a:pt x="0" y="3525118"/>
                </a:moveTo>
                <a:cubicBezTo>
                  <a:pt x="0" y="1578249"/>
                  <a:pt x="1537810" y="0"/>
                  <a:pt x="3434794" y="0"/>
                </a:cubicBezTo>
                <a:cubicBezTo>
                  <a:pt x="5331778" y="0"/>
                  <a:pt x="6869588" y="1578249"/>
                  <a:pt x="6869588" y="3525118"/>
                </a:cubicBezTo>
                <a:lnTo>
                  <a:pt x="0" y="3525118"/>
                </a:lnTo>
                <a:close/>
              </a:path>
            </a:pathLst>
          </a:custGeom>
          <a:gradFill>
            <a:gsLst>
              <a:gs pos="0">
                <a:srgbClr val="0C0C0C">
                  <a:alpha val="73725"/>
                </a:srgbClr>
              </a:gs>
              <a:gs pos="50000">
                <a:srgbClr val="353535">
                  <a:alpha val="72941"/>
                </a:srgbClr>
              </a:gs>
              <a:gs pos="100000">
                <a:srgbClr val="404040">
                  <a:alpha val="67843"/>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93" name="Google Shape;3893;p13"/>
          <p:cNvSpPr txBox="1"/>
          <p:nvPr>
            <p:ph type="title"/>
          </p:nvPr>
        </p:nvSpPr>
        <p:spPr>
          <a:xfrm>
            <a:off x="726783" y="4282228"/>
            <a:ext cx="77178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fr-CA"/>
              <a:t>The End</a:t>
            </a:r>
            <a:endParaRPr/>
          </a:p>
        </p:txBody>
      </p:sp>
      <p:sp>
        <p:nvSpPr>
          <p:cNvPr id="3894" name="Google Shape;3894;p13"/>
          <p:cNvSpPr txBox="1"/>
          <p:nvPr>
            <p:ph idx="1" type="subTitle"/>
          </p:nvPr>
        </p:nvSpPr>
        <p:spPr>
          <a:xfrm>
            <a:off x="377172" y="681758"/>
            <a:ext cx="2477600" cy="528156"/>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fr-CA" sz="1600"/>
              <a:t>Best data to compare to Global Circulation Models</a:t>
            </a:r>
            <a:endParaRPr sz="1600"/>
          </a:p>
        </p:txBody>
      </p:sp>
      <p:sp>
        <p:nvSpPr>
          <p:cNvPr id="3895" name="Google Shape;3895;p13"/>
          <p:cNvSpPr txBox="1"/>
          <p:nvPr>
            <p:ph idx="2" type="subTitle"/>
          </p:nvPr>
        </p:nvSpPr>
        <p:spPr>
          <a:xfrm>
            <a:off x="275434" y="1209914"/>
            <a:ext cx="2646345" cy="665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fr-CA"/>
              <a:t>There is a need in the community to validate and benchmark the 3D GCMs. These observations would be perfect to do it.</a:t>
            </a:r>
            <a:endParaRPr/>
          </a:p>
          <a:p>
            <a:pPr indent="0" lvl="0" marL="0" rtl="0" algn="ctr">
              <a:lnSpc>
                <a:spcPct val="100000"/>
              </a:lnSpc>
              <a:spcBef>
                <a:spcPts val="0"/>
              </a:spcBef>
              <a:spcAft>
                <a:spcPts val="0"/>
              </a:spcAft>
              <a:buSzPts val="1600"/>
              <a:buNone/>
            </a:pPr>
            <a:r>
              <a:t/>
            </a:r>
            <a:endParaRPr/>
          </a:p>
        </p:txBody>
      </p:sp>
      <p:sp>
        <p:nvSpPr>
          <p:cNvPr id="3896" name="Google Shape;3896;p13"/>
          <p:cNvSpPr txBox="1"/>
          <p:nvPr>
            <p:ph idx="5" type="subTitle"/>
          </p:nvPr>
        </p:nvSpPr>
        <p:spPr>
          <a:xfrm>
            <a:off x="6224325" y="2819973"/>
            <a:ext cx="2483119" cy="605378"/>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fr-CA" sz="1600"/>
              <a:t>More nightside data </a:t>
            </a:r>
            <a:endParaRPr/>
          </a:p>
          <a:p>
            <a:pPr indent="0" lvl="0" marL="0" rtl="0" algn="ctr">
              <a:lnSpc>
                <a:spcPct val="100000"/>
              </a:lnSpc>
              <a:spcBef>
                <a:spcPts val="0"/>
              </a:spcBef>
              <a:spcAft>
                <a:spcPts val="0"/>
              </a:spcAft>
              <a:buSzPts val="2400"/>
              <a:buNone/>
            </a:pPr>
            <a:r>
              <a:rPr lang="fr-CA" sz="1600"/>
              <a:t>on the way!</a:t>
            </a:r>
            <a:endParaRPr sz="1600"/>
          </a:p>
        </p:txBody>
      </p:sp>
      <p:sp>
        <p:nvSpPr>
          <p:cNvPr id="3897" name="Google Shape;3897;p13"/>
          <p:cNvSpPr txBox="1"/>
          <p:nvPr>
            <p:ph idx="7" type="subTitle"/>
          </p:nvPr>
        </p:nvSpPr>
        <p:spPr>
          <a:xfrm>
            <a:off x="6311227" y="574068"/>
            <a:ext cx="2305678" cy="572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fr-CA" sz="1600"/>
              <a:t>Shows the heterogeneity of the planetary atmosphere</a:t>
            </a:r>
            <a:endParaRPr sz="1600"/>
          </a:p>
        </p:txBody>
      </p:sp>
      <p:sp>
        <p:nvSpPr>
          <p:cNvPr id="3898" name="Google Shape;3898;p13"/>
          <p:cNvSpPr txBox="1"/>
          <p:nvPr>
            <p:ph idx="8" type="subTitle"/>
          </p:nvPr>
        </p:nvSpPr>
        <p:spPr>
          <a:xfrm>
            <a:off x="6185191" y="1182744"/>
            <a:ext cx="2513483" cy="1038018"/>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fr-CA"/>
              <a:t>The signals of CO and H</a:t>
            </a:r>
            <a:r>
              <a:rPr baseline="-25000" lang="fr-CA"/>
              <a:t>2</a:t>
            </a:r>
            <a:r>
              <a:rPr lang="fr-CA"/>
              <a:t>O appear to come from different regions with different TP profiles, and RV</a:t>
            </a:r>
            <a:endParaRPr/>
          </a:p>
        </p:txBody>
      </p:sp>
      <p:sp>
        <p:nvSpPr>
          <p:cNvPr id="3899" name="Google Shape;3899;p13"/>
          <p:cNvSpPr txBox="1"/>
          <p:nvPr>
            <p:ph idx="14" type="subTitle"/>
          </p:nvPr>
        </p:nvSpPr>
        <p:spPr>
          <a:xfrm>
            <a:off x="3388308" y="1470309"/>
            <a:ext cx="2257381" cy="60882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fr-CA" sz="1600"/>
              <a:t>First Nightside detection at high-resolution</a:t>
            </a:r>
            <a:endParaRPr sz="1600"/>
          </a:p>
        </p:txBody>
      </p:sp>
      <p:sp>
        <p:nvSpPr>
          <p:cNvPr id="3900" name="Google Shape;3900;p13"/>
          <p:cNvSpPr txBox="1"/>
          <p:nvPr>
            <p:ph idx="15" type="subTitle"/>
          </p:nvPr>
        </p:nvSpPr>
        <p:spPr>
          <a:xfrm>
            <a:off x="3388308" y="2164170"/>
            <a:ext cx="2257381" cy="844901"/>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fr-CA">
                <a:solidFill>
                  <a:srgbClr val="10191B"/>
                </a:solidFill>
              </a:rPr>
              <a:t>Diurnal variation</a:t>
            </a:r>
            <a:endParaRPr/>
          </a:p>
          <a:p>
            <a:pPr indent="0" lvl="0" marL="0" rtl="0" algn="ctr">
              <a:lnSpc>
                <a:spcPct val="100000"/>
              </a:lnSpc>
              <a:spcBef>
                <a:spcPts val="0"/>
              </a:spcBef>
              <a:spcAft>
                <a:spcPts val="0"/>
              </a:spcAft>
              <a:buSzPts val="1600"/>
              <a:buNone/>
            </a:pPr>
            <a:r>
              <a:rPr lang="fr-CA">
                <a:solidFill>
                  <a:srgbClr val="10191B"/>
                </a:solidFill>
              </a:rPr>
              <a:t> confirms the expected behavior of 3D models</a:t>
            </a:r>
            <a:endParaRPr>
              <a:solidFill>
                <a:srgbClr val="10191B"/>
              </a:solidFill>
            </a:endParaRPr>
          </a:p>
          <a:p>
            <a:pPr indent="0" lvl="0" marL="0" rtl="0" algn="ctr">
              <a:lnSpc>
                <a:spcPct val="100000"/>
              </a:lnSpc>
              <a:spcBef>
                <a:spcPts val="0"/>
              </a:spcBef>
              <a:spcAft>
                <a:spcPts val="0"/>
              </a:spcAft>
              <a:buSzPts val="1600"/>
              <a:buNone/>
            </a:pPr>
            <a:r>
              <a:rPr lang="fr-CA">
                <a:solidFill>
                  <a:srgbClr val="10191B"/>
                </a:solidFill>
              </a:rPr>
              <a:t>(Results submitted to Nature Astonomy)</a:t>
            </a:r>
            <a:endParaRPr>
              <a:solidFill>
                <a:srgbClr val="10191B"/>
              </a:solidFill>
            </a:endParaRPr>
          </a:p>
        </p:txBody>
      </p:sp>
      <p:sp>
        <p:nvSpPr>
          <p:cNvPr id="3901" name="Google Shape;3901;p13"/>
          <p:cNvSpPr txBox="1"/>
          <p:nvPr/>
        </p:nvSpPr>
        <p:spPr>
          <a:xfrm>
            <a:off x="2431087" y="4639966"/>
            <a:ext cx="4260839" cy="665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600"/>
              <a:buFont typeface="Hind Siliguri Medium"/>
              <a:buNone/>
            </a:pPr>
            <a:r>
              <a:rPr b="0" i="0" lang="fr-CA" sz="800" u="none" cap="none" strike="noStrike">
                <a:solidFill>
                  <a:srgbClr val="0E3B44"/>
                </a:solidFill>
                <a:latin typeface="Nunito"/>
                <a:ea typeface="Nunito"/>
                <a:cs typeface="Nunito"/>
                <a:sym typeface="Nunito"/>
              </a:rPr>
              <a:t>Ce modèle de présentation a été créé par </a:t>
            </a:r>
            <a:r>
              <a:rPr b="1" i="0" lang="fr-CA" sz="800" u="none" cap="none" strike="noStrike">
                <a:solidFill>
                  <a:srgbClr val="0E3B44"/>
                </a:solidFill>
                <a:latin typeface="Nunito"/>
                <a:ea typeface="Nunito"/>
                <a:cs typeface="Nunito"/>
                <a:sym typeface="Nunito"/>
              </a:rPr>
              <a:t>Slidesgo</a:t>
            </a:r>
            <a:r>
              <a:rPr b="0" i="0" lang="fr-CA" sz="800" u="none" cap="none" strike="noStrike">
                <a:solidFill>
                  <a:srgbClr val="0E3B44"/>
                </a:solidFill>
                <a:latin typeface="Nunito"/>
                <a:ea typeface="Nunito"/>
                <a:cs typeface="Nunito"/>
                <a:sym typeface="Nunito"/>
              </a:rPr>
              <a:t>, incluant des icones de </a:t>
            </a:r>
            <a:r>
              <a:rPr b="1" i="0" lang="fr-CA" sz="800" u="none" cap="none" strike="noStrike">
                <a:solidFill>
                  <a:srgbClr val="0E3B44"/>
                </a:solidFill>
                <a:latin typeface="Nunito"/>
                <a:ea typeface="Nunito"/>
                <a:cs typeface="Nunito"/>
                <a:sym typeface="Nunito"/>
              </a:rPr>
              <a:t>Flaticon</a:t>
            </a:r>
            <a:r>
              <a:rPr b="0" i="0" lang="fr-CA" sz="800" u="none" cap="none" strike="noStrike">
                <a:solidFill>
                  <a:srgbClr val="0E3B44"/>
                </a:solidFill>
                <a:latin typeface="Nunito"/>
                <a:ea typeface="Nunito"/>
                <a:cs typeface="Nunito"/>
                <a:sym typeface="Nunito"/>
              </a:rPr>
              <a:t>, et des infographiques et des images de </a:t>
            </a:r>
            <a:r>
              <a:rPr b="1" i="0" lang="fr-CA" sz="800" u="none" cap="none" strike="noStrike">
                <a:solidFill>
                  <a:srgbClr val="0E3B44"/>
                </a:solidFill>
                <a:latin typeface="Nunito"/>
                <a:ea typeface="Nunito"/>
                <a:cs typeface="Nunito"/>
                <a:sym typeface="Nunito"/>
              </a:rPr>
              <a:t>Freepik</a:t>
            </a:r>
            <a:r>
              <a:rPr b="0" i="0" lang="fr-CA" sz="800" u="none" cap="none" strike="noStrike">
                <a:solidFill>
                  <a:srgbClr val="0E3B44"/>
                </a:solidFill>
                <a:latin typeface="Nunito"/>
                <a:ea typeface="Nunito"/>
                <a:cs typeface="Nunito"/>
                <a:sym typeface="Nunito"/>
              </a:rPr>
              <a:t>.</a:t>
            </a:r>
            <a:endParaRPr/>
          </a:p>
        </p:txBody>
      </p:sp>
      <p:sp>
        <p:nvSpPr>
          <p:cNvPr id="3902" name="Google Shape;3902;p13"/>
          <p:cNvSpPr txBox="1"/>
          <p:nvPr/>
        </p:nvSpPr>
        <p:spPr>
          <a:xfrm>
            <a:off x="6072394" y="3400598"/>
            <a:ext cx="2712081" cy="94185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100"/>
              <a:buFont typeface="Arial"/>
              <a:buNone/>
            </a:pPr>
            <a:r>
              <a:rPr b="0" i="0" lang="fr-CA" sz="1400" u="none" cap="none" strike="noStrike">
                <a:solidFill>
                  <a:schemeClr val="dk1"/>
                </a:solidFill>
                <a:latin typeface="Nunito"/>
                <a:ea typeface="Nunito"/>
                <a:cs typeface="Nunito"/>
                <a:sym typeface="Nunito"/>
              </a:rPr>
              <a:t>These detections will benefit from being confirmed, and more robust.</a:t>
            </a:r>
            <a:endParaRPr/>
          </a:p>
        </p:txBody>
      </p:sp>
      <p:grpSp>
        <p:nvGrpSpPr>
          <p:cNvPr id="3903" name="Google Shape;3903;p13"/>
          <p:cNvGrpSpPr/>
          <p:nvPr/>
        </p:nvGrpSpPr>
        <p:grpSpPr>
          <a:xfrm>
            <a:off x="9228103" y="2392219"/>
            <a:ext cx="742635" cy="754835"/>
            <a:chOff x="6839300" y="1762938"/>
            <a:chExt cx="1591729" cy="1617616"/>
          </a:xfrm>
        </p:grpSpPr>
        <p:sp>
          <p:nvSpPr>
            <p:cNvPr id="3904" name="Google Shape;3904;p13"/>
            <p:cNvSpPr/>
            <p:nvPr/>
          </p:nvSpPr>
          <p:spPr>
            <a:xfrm>
              <a:off x="6839300" y="1762938"/>
              <a:ext cx="1591729" cy="1617616"/>
            </a:xfrm>
            <a:custGeom>
              <a:rect b="b" l="l" r="r" t="t"/>
              <a:pathLst>
                <a:path extrusionOk="0" h="17184" w="16909">
                  <a:moveTo>
                    <a:pt x="8592" y="0"/>
                  </a:moveTo>
                  <a:cubicBezTo>
                    <a:pt x="3735" y="0"/>
                    <a:pt x="0" y="4010"/>
                    <a:pt x="0" y="8592"/>
                  </a:cubicBezTo>
                  <a:cubicBezTo>
                    <a:pt x="0" y="13174"/>
                    <a:pt x="3735" y="17184"/>
                    <a:pt x="8592" y="17184"/>
                  </a:cubicBezTo>
                  <a:cubicBezTo>
                    <a:pt x="13174" y="17184"/>
                    <a:pt x="16909" y="13174"/>
                    <a:pt x="16909" y="8592"/>
                  </a:cubicBezTo>
                  <a:cubicBezTo>
                    <a:pt x="16909" y="4010"/>
                    <a:pt x="13174" y="0"/>
                    <a:pt x="8592" y="0"/>
                  </a:cubicBezTo>
                  <a:close/>
                </a:path>
              </a:pathLst>
            </a:custGeom>
            <a:solidFill>
              <a:schemeClr val="accent1"/>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5" name="Google Shape;3905;p13"/>
            <p:cNvSpPr/>
            <p:nvPr/>
          </p:nvSpPr>
          <p:spPr>
            <a:xfrm>
              <a:off x="7083015" y="1978599"/>
              <a:ext cx="349429" cy="349523"/>
            </a:xfrm>
            <a:custGeom>
              <a:rect b="b" l="l" r="r" t="t"/>
              <a:pathLst>
                <a:path extrusionOk="0" h="3713" w="3712">
                  <a:moveTo>
                    <a:pt x="1994" y="1"/>
                  </a:moveTo>
                  <a:lnTo>
                    <a:pt x="1719" y="1719"/>
                  </a:lnTo>
                  <a:lnTo>
                    <a:pt x="0" y="1994"/>
                  </a:lnTo>
                  <a:lnTo>
                    <a:pt x="1719" y="1994"/>
                  </a:lnTo>
                  <a:lnTo>
                    <a:pt x="1994" y="3712"/>
                  </a:lnTo>
                  <a:lnTo>
                    <a:pt x="1994" y="1994"/>
                  </a:lnTo>
                  <a:lnTo>
                    <a:pt x="3712" y="1994"/>
                  </a:lnTo>
                  <a:lnTo>
                    <a:pt x="1994" y="1719"/>
                  </a:lnTo>
                  <a:lnTo>
                    <a:pt x="1994"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6" name="Google Shape;3906;p13"/>
            <p:cNvSpPr/>
            <p:nvPr/>
          </p:nvSpPr>
          <p:spPr>
            <a:xfrm>
              <a:off x="7999605" y="2759347"/>
              <a:ext cx="241645" cy="243810"/>
            </a:xfrm>
            <a:custGeom>
              <a:rect b="b" l="l" r="r" t="t"/>
              <a:pathLst>
                <a:path extrusionOk="0" h="2590" w="2567">
                  <a:moveTo>
                    <a:pt x="1421" y="0"/>
                  </a:moveTo>
                  <a:lnTo>
                    <a:pt x="1146" y="1146"/>
                  </a:lnTo>
                  <a:lnTo>
                    <a:pt x="1" y="1146"/>
                  </a:lnTo>
                  <a:lnTo>
                    <a:pt x="1146" y="1444"/>
                  </a:lnTo>
                  <a:lnTo>
                    <a:pt x="1421" y="2589"/>
                  </a:lnTo>
                  <a:lnTo>
                    <a:pt x="1421" y="1444"/>
                  </a:lnTo>
                  <a:lnTo>
                    <a:pt x="2567" y="1146"/>
                  </a:lnTo>
                  <a:lnTo>
                    <a:pt x="1421" y="1146"/>
                  </a:lnTo>
                  <a:lnTo>
                    <a:pt x="1421" y="0"/>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7" name="Google Shape;3907;p13"/>
            <p:cNvSpPr/>
            <p:nvPr/>
          </p:nvSpPr>
          <p:spPr>
            <a:xfrm>
              <a:off x="7244738" y="2949121"/>
              <a:ext cx="187705" cy="187705"/>
            </a:xfrm>
            <a:custGeom>
              <a:rect b="b" l="l" r="r" t="t"/>
              <a:pathLst>
                <a:path extrusionOk="0" h="1994" w="1994">
                  <a:moveTo>
                    <a:pt x="848" y="1"/>
                  </a:moveTo>
                  <a:lnTo>
                    <a:pt x="848" y="848"/>
                  </a:lnTo>
                  <a:lnTo>
                    <a:pt x="1" y="848"/>
                  </a:lnTo>
                  <a:lnTo>
                    <a:pt x="848" y="1146"/>
                  </a:lnTo>
                  <a:lnTo>
                    <a:pt x="848" y="1994"/>
                  </a:lnTo>
                  <a:lnTo>
                    <a:pt x="1146" y="1146"/>
                  </a:lnTo>
                  <a:lnTo>
                    <a:pt x="1994" y="848"/>
                  </a:lnTo>
                  <a:lnTo>
                    <a:pt x="1146" y="848"/>
                  </a:lnTo>
                  <a:lnTo>
                    <a:pt x="848"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8" name="Google Shape;3908;p13"/>
            <p:cNvSpPr/>
            <p:nvPr/>
          </p:nvSpPr>
          <p:spPr>
            <a:xfrm>
              <a:off x="7378504" y="2274086"/>
              <a:ext cx="28052" cy="28146"/>
            </a:xfrm>
            <a:custGeom>
              <a:rect b="b" l="l" r="r" t="t"/>
              <a:pathLst>
                <a:path extrusionOk="0" h="299" w="298">
                  <a:moveTo>
                    <a:pt x="0" y="0"/>
                  </a:moveTo>
                  <a:lnTo>
                    <a:pt x="298" y="298"/>
                  </a:lnTo>
                  <a:lnTo>
                    <a:pt x="298" y="0"/>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9" name="Google Shape;3909;p13"/>
            <p:cNvSpPr/>
            <p:nvPr/>
          </p:nvSpPr>
          <p:spPr>
            <a:xfrm>
              <a:off x="8053545" y="2140321"/>
              <a:ext cx="54033" cy="54033"/>
            </a:xfrm>
            <a:custGeom>
              <a:rect b="b" l="l" r="r" t="t"/>
              <a:pathLst>
                <a:path extrusionOk="0" h="574" w="574">
                  <a:moveTo>
                    <a:pt x="275" y="1"/>
                  </a:moveTo>
                  <a:lnTo>
                    <a:pt x="0" y="276"/>
                  </a:lnTo>
                  <a:lnTo>
                    <a:pt x="275" y="574"/>
                  </a:lnTo>
                  <a:lnTo>
                    <a:pt x="573" y="276"/>
                  </a:lnTo>
                  <a:lnTo>
                    <a:pt x="275"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p13"/>
            <p:cNvSpPr/>
            <p:nvPr/>
          </p:nvSpPr>
          <p:spPr>
            <a:xfrm>
              <a:off x="7701951" y="2302138"/>
              <a:ext cx="54033" cy="53939"/>
            </a:xfrm>
            <a:custGeom>
              <a:rect b="b" l="l" r="r" t="t"/>
              <a:pathLst>
                <a:path extrusionOk="0" h="573" w="574">
                  <a:moveTo>
                    <a:pt x="299" y="0"/>
                  </a:moveTo>
                  <a:lnTo>
                    <a:pt x="1" y="275"/>
                  </a:lnTo>
                  <a:lnTo>
                    <a:pt x="299" y="573"/>
                  </a:lnTo>
                  <a:lnTo>
                    <a:pt x="574" y="275"/>
                  </a:lnTo>
                  <a:lnTo>
                    <a:pt x="299" y="0"/>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p13"/>
            <p:cNvSpPr/>
            <p:nvPr/>
          </p:nvSpPr>
          <p:spPr>
            <a:xfrm>
              <a:off x="8187216" y="2435808"/>
              <a:ext cx="54033" cy="54033"/>
            </a:xfrm>
            <a:custGeom>
              <a:rect b="b" l="l" r="r" t="t"/>
              <a:pathLst>
                <a:path extrusionOk="0" h="574" w="574">
                  <a:moveTo>
                    <a:pt x="299" y="1"/>
                  </a:moveTo>
                  <a:lnTo>
                    <a:pt x="1" y="299"/>
                  </a:lnTo>
                  <a:lnTo>
                    <a:pt x="299" y="573"/>
                  </a:lnTo>
                  <a:lnTo>
                    <a:pt x="574" y="299"/>
                  </a:lnTo>
                  <a:lnTo>
                    <a:pt x="299"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2" name="Google Shape;3912;p13"/>
            <p:cNvSpPr/>
            <p:nvPr/>
          </p:nvSpPr>
          <p:spPr>
            <a:xfrm>
              <a:off x="7917614" y="1950547"/>
              <a:ext cx="54033" cy="54033"/>
            </a:xfrm>
            <a:custGeom>
              <a:rect b="b" l="l" r="r" t="t"/>
              <a:pathLst>
                <a:path extrusionOk="0" h="574" w="574">
                  <a:moveTo>
                    <a:pt x="299" y="1"/>
                  </a:moveTo>
                  <a:lnTo>
                    <a:pt x="1" y="299"/>
                  </a:lnTo>
                  <a:lnTo>
                    <a:pt x="299" y="573"/>
                  </a:lnTo>
                  <a:lnTo>
                    <a:pt x="574" y="299"/>
                  </a:lnTo>
                  <a:lnTo>
                    <a:pt x="299"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3" name="Google Shape;3913;p13"/>
            <p:cNvSpPr/>
            <p:nvPr/>
          </p:nvSpPr>
          <p:spPr>
            <a:xfrm>
              <a:off x="7054963" y="2949121"/>
              <a:ext cx="54033" cy="54033"/>
            </a:xfrm>
            <a:custGeom>
              <a:rect b="b" l="l" r="r" t="t"/>
              <a:pathLst>
                <a:path extrusionOk="0" h="574" w="574">
                  <a:moveTo>
                    <a:pt x="298" y="1"/>
                  </a:moveTo>
                  <a:lnTo>
                    <a:pt x="0" y="275"/>
                  </a:lnTo>
                  <a:lnTo>
                    <a:pt x="298" y="573"/>
                  </a:lnTo>
                  <a:lnTo>
                    <a:pt x="573" y="275"/>
                  </a:lnTo>
                  <a:lnTo>
                    <a:pt x="298"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p13"/>
            <p:cNvSpPr/>
            <p:nvPr/>
          </p:nvSpPr>
          <p:spPr>
            <a:xfrm>
              <a:off x="7622219" y="1842763"/>
              <a:ext cx="53939" cy="53939"/>
            </a:xfrm>
            <a:custGeom>
              <a:rect b="b" l="l" r="r" t="t"/>
              <a:pathLst>
                <a:path extrusionOk="0" h="573" w="573">
                  <a:moveTo>
                    <a:pt x="275" y="0"/>
                  </a:moveTo>
                  <a:lnTo>
                    <a:pt x="0" y="298"/>
                  </a:lnTo>
                  <a:lnTo>
                    <a:pt x="275" y="573"/>
                  </a:lnTo>
                  <a:lnTo>
                    <a:pt x="573" y="298"/>
                  </a:lnTo>
                  <a:lnTo>
                    <a:pt x="275" y="0"/>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p13"/>
            <p:cNvSpPr/>
            <p:nvPr/>
          </p:nvSpPr>
          <p:spPr>
            <a:xfrm>
              <a:off x="7945666" y="3190669"/>
              <a:ext cx="54033" cy="54033"/>
            </a:xfrm>
            <a:custGeom>
              <a:rect b="b" l="l" r="r" t="t"/>
              <a:pathLst>
                <a:path extrusionOk="0" h="574" w="574">
                  <a:moveTo>
                    <a:pt x="276" y="1"/>
                  </a:moveTo>
                  <a:lnTo>
                    <a:pt x="1" y="298"/>
                  </a:lnTo>
                  <a:lnTo>
                    <a:pt x="276" y="573"/>
                  </a:lnTo>
                  <a:lnTo>
                    <a:pt x="574" y="298"/>
                  </a:lnTo>
                  <a:lnTo>
                    <a:pt x="276"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p13"/>
            <p:cNvSpPr/>
            <p:nvPr/>
          </p:nvSpPr>
          <p:spPr>
            <a:xfrm>
              <a:off x="7594167" y="3190669"/>
              <a:ext cx="28146" cy="54033"/>
            </a:xfrm>
            <a:custGeom>
              <a:rect b="b" l="l" r="r" t="t"/>
              <a:pathLst>
                <a:path extrusionOk="0" h="574" w="299">
                  <a:moveTo>
                    <a:pt x="298" y="1"/>
                  </a:moveTo>
                  <a:lnTo>
                    <a:pt x="0" y="298"/>
                  </a:lnTo>
                  <a:lnTo>
                    <a:pt x="298" y="573"/>
                  </a:lnTo>
                  <a:lnTo>
                    <a:pt x="298" y="298"/>
                  </a:lnTo>
                  <a:lnTo>
                    <a:pt x="298"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p13"/>
            <p:cNvSpPr/>
            <p:nvPr/>
          </p:nvSpPr>
          <p:spPr>
            <a:xfrm>
              <a:off x="7001024" y="2194260"/>
              <a:ext cx="54033" cy="54033"/>
            </a:xfrm>
            <a:custGeom>
              <a:rect b="b" l="l" r="r" t="t"/>
              <a:pathLst>
                <a:path extrusionOk="0" h="574" w="574">
                  <a:moveTo>
                    <a:pt x="298" y="1"/>
                  </a:moveTo>
                  <a:lnTo>
                    <a:pt x="1" y="276"/>
                  </a:lnTo>
                  <a:lnTo>
                    <a:pt x="298" y="573"/>
                  </a:lnTo>
                  <a:lnTo>
                    <a:pt x="573" y="276"/>
                  </a:lnTo>
                  <a:lnTo>
                    <a:pt x="298"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8" name="Google Shape;3918;p13"/>
            <p:cNvSpPr/>
            <p:nvPr/>
          </p:nvSpPr>
          <p:spPr>
            <a:xfrm>
              <a:off x="7054963" y="2517799"/>
              <a:ext cx="215757" cy="215757"/>
            </a:xfrm>
            <a:custGeom>
              <a:rect b="b" l="l" r="r" t="t"/>
              <a:pathLst>
                <a:path extrusionOk="0" h="2292" w="2292">
                  <a:moveTo>
                    <a:pt x="1146" y="0"/>
                  </a:moveTo>
                  <a:cubicBezTo>
                    <a:pt x="573" y="0"/>
                    <a:pt x="0" y="573"/>
                    <a:pt x="0" y="1146"/>
                  </a:cubicBezTo>
                  <a:cubicBezTo>
                    <a:pt x="0" y="1719"/>
                    <a:pt x="573" y="2291"/>
                    <a:pt x="1146" y="2291"/>
                  </a:cubicBezTo>
                  <a:cubicBezTo>
                    <a:pt x="1719" y="2291"/>
                    <a:pt x="2292" y="1719"/>
                    <a:pt x="2292" y="1146"/>
                  </a:cubicBezTo>
                  <a:cubicBezTo>
                    <a:pt x="2292" y="573"/>
                    <a:pt x="1719" y="0"/>
                    <a:pt x="1146" y="0"/>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9" name="Google Shape;3919;p13"/>
            <p:cNvSpPr/>
            <p:nvPr/>
          </p:nvSpPr>
          <p:spPr>
            <a:xfrm>
              <a:off x="7054963" y="2517799"/>
              <a:ext cx="161818" cy="215757"/>
            </a:xfrm>
            <a:custGeom>
              <a:rect b="b" l="l" r="r" t="t"/>
              <a:pathLst>
                <a:path extrusionOk="0" h="2292" w="1719">
                  <a:moveTo>
                    <a:pt x="1719" y="0"/>
                  </a:moveTo>
                  <a:cubicBezTo>
                    <a:pt x="1146" y="0"/>
                    <a:pt x="871" y="0"/>
                    <a:pt x="298" y="275"/>
                  </a:cubicBezTo>
                  <a:cubicBezTo>
                    <a:pt x="0" y="848"/>
                    <a:pt x="0" y="1421"/>
                    <a:pt x="298" y="1994"/>
                  </a:cubicBezTo>
                  <a:cubicBezTo>
                    <a:pt x="871" y="2291"/>
                    <a:pt x="1146" y="2291"/>
                    <a:pt x="1719" y="2291"/>
                  </a:cubicBezTo>
                  <a:cubicBezTo>
                    <a:pt x="1444" y="1994"/>
                    <a:pt x="1444" y="1994"/>
                    <a:pt x="1146" y="1994"/>
                  </a:cubicBezTo>
                  <a:cubicBezTo>
                    <a:pt x="871" y="1421"/>
                    <a:pt x="871" y="848"/>
                    <a:pt x="1146" y="275"/>
                  </a:cubicBezTo>
                  <a:cubicBezTo>
                    <a:pt x="1444" y="275"/>
                    <a:pt x="1444" y="275"/>
                    <a:pt x="1719" y="0"/>
                  </a:cubicBezTo>
                  <a:close/>
                </a:path>
              </a:pathLst>
            </a:custGeom>
            <a:solidFill>
              <a:schemeClr val="accent4"/>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0" name="Google Shape;3920;p13"/>
            <p:cNvSpPr/>
            <p:nvPr/>
          </p:nvSpPr>
          <p:spPr>
            <a:xfrm>
              <a:off x="7298678" y="2302138"/>
              <a:ext cx="619032" cy="647084"/>
            </a:xfrm>
            <a:custGeom>
              <a:rect b="b" l="l" r="r" t="t"/>
              <a:pathLst>
                <a:path extrusionOk="0" h="6874" w="6576">
                  <a:moveTo>
                    <a:pt x="3437" y="0"/>
                  </a:moveTo>
                  <a:lnTo>
                    <a:pt x="3139" y="275"/>
                  </a:lnTo>
                  <a:cubicBezTo>
                    <a:pt x="3139" y="573"/>
                    <a:pt x="2566" y="573"/>
                    <a:pt x="2566" y="573"/>
                  </a:cubicBezTo>
                  <a:lnTo>
                    <a:pt x="1994" y="275"/>
                  </a:lnTo>
                  <a:lnTo>
                    <a:pt x="1994" y="573"/>
                  </a:lnTo>
                  <a:cubicBezTo>
                    <a:pt x="1994" y="848"/>
                    <a:pt x="1719" y="1146"/>
                    <a:pt x="1421" y="1146"/>
                  </a:cubicBezTo>
                  <a:lnTo>
                    <a:pt x="848" y="1146"/>
                  </a:lnTo>
                  <a:lnTo>
                    <a:pt x="848" y="1421"/>
                  </a:lnTo>
                  <a:cubicBezTo>
                    <a:pt x="1146" y="1719"/>
                    <a:pt x="848" y="2291"/>
                    <a:pt x="573" y="2291"/>
                  </a:cubicBezTo>
                  <a:lnTo>
                    <a:pt x="275" y="2566"/>
                  </a:lnTo>
                  <a:lnTo>
                    <a:pt x="275" y="2864"/>
                  </a:lnTo>
                  <a:cubicBezTo>
                    <a:pt x="573" y="3139"/>
                    <a:pt x="573" y="3437"/>
                    <a:pt x="275" y="3712"/>
                  </a:cubicBezTo>
                  <a:lnTo>
                    <a:pt x="0" y="4010"/>
                  </a:lnTo>
                  <a:lnTo>
                    <a:pt x="275" y="4010"/>
                  </a:lnTo>
                  <a:cubicBezTo>
                    <a:pt x="573" y="4285"/>
                    <a:pt x="848" y="4582"/>
                    <a:pt x="573" y="4857"/>
                  </a:cubicBezTo>
                  <a:lnTo>
                    <a:pt x="573" y="5155"/>
                  </a:lnTo>
                  <a:lnTo>
                    <a:pt x="848" y="5430"/>
                  </a:lnTo>
                  <a:cubicBezTo>
                    <a:pt x="1146" y="5430"/>
                    <a:pt x="1421" y="5728"/>
                    <a:pt x="1421" y="6003"/>
                  </a:cubicBezTo>
                  <a:lnTo>
                    <a:pt x="1421" y="6301"/>
                  </a:lnTo>
                  <a:lnTo>
                    <a:pt x="1719" y="6301"/>
                  </a:lnTo>
                  <a:cubicBezTo>
                    <a:pt x="1994" y="6301"/>
                    <a:pt x="2566" y="6301"/>
                    <a:pt x="2566" y="6576"/>
                  </a:cubicBezTo>
                  <a:lnTo>
                    <a:pt x="2864" y="6874"/>
                  </a:lnTo>
                  <a:lnTo>
                    <a:pt x="3139" y="6576"/>
                  </a:lnTo>
                  <a:lnTo>
                    <a:pt x="4010" y="6576"/>
                  </a:lnTo>
                  <a:lnTo>
                    <a:pt x="4285" y="6874"/>
                  </a:lnTo>
                  <a:lnTo>
                    <a:pt x="4285" y="6576"/>
                  </a:lnTo>
                  <a:cubicBezTo>
                    <a:pt x="4583" y="6301"/>
                    <a:pt x="4858" y="6301"/>
                    <a:pt x="5155" y="6301"/>
                  </a:cubicBezTo>
                  <a:lnTo>
                    <a:pt x="5430" y="6301"/>
                  </a:lnTo>
                  <a:lnTo>
                    <a:pt x="5430" y="6003"/>
                  </a:lnTo>
                  <a:cubicBezTo>
                    <a:pt x="5430" y="5728"/>
                    <a:pt x="5728" y="5430"/>
                    <a:pt x="6003" y="5430"/>
                  </a:cubicBezTo>
                  <a:lnTo>
                    <a:pt x="6576" y="5155"/>
                  </a:lnTo>
                  <a:lnTo>
                    <a:pt x="6301" y="4857"/>
                  </a:lnTo>
                  <a:cubicBezTo>
                    <a:pt x="6301" y="4582"/>
                    <a:pt x="6301" y="4285"/>
                    <a:pt x="6576" y="4285"/>
                  </a:cubicBezTo>
                  <a:lnTo>
                    <a:pt x="6576" y="2566"/>
                  </a:lnTo>
                  <a:lnTo>
                    <a:pt x="6301" y="2291"/>
                  </a:lnTo>
                  <a:cubicBezTo>
                    <a:pt x="6003" y="2291"/>
                    <a:pt x="6003" y="1719"/>
                    <a:pt x="6003" y="1421"/>
                  </a:cubicBezTo>
                  <a:lnTo>
                    <a:pt x="6003" y="1146"/>
                  </a:lnTo>
                  <a:lnTo>
                    <a:pt x="5728" y="1146"/>
                  </a:lnTo>
                  <a:cubicBezTo>
                    <a:pt x="5430" y="1146"/>
                    <a:pt x="5155" y="848"/>
                    <a:pt x="4858" y="573"/>
                  </a:cubicBezTo>
                  <a:lnTo>
                    <a:pt x="4858" y="275"/>
                  </a:lnTo>
                  <a:lnTo>
                    <a:pt x="4583" y="573"/>
                  </a:lnTo>
                  <a:cubicBezTo>
                    <a:pt x="4285" y="573"/>
                    <a:pt x="4010" y="573"/>
                    <a:pt x="3712" y="275"/>
                  </a:cubicBezTo>
                  <a:lnTo>
                    <a:pt x="3437" y="0"/>
                  </a:lnTo>
                  <a:close/>
                </a:path>
              </a:pathLst>
            </a:custGeom>
            <a:solidFill>
              <a:schemeClr val="accent6"/>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1" name="Google Shape;3921;p13"/>
            <p:cNvSpPr/>
            <p:nvPr/>
          </p:nvSpPr>
          <p:spPr>
            <a:xfrm>
              <a:off x="7891727" y="2489747"/>
              <a:ext cx="241739" cy="243810"/>
            </a:xfrm>
            <a:custGeom>
              <a:rect b="b" l="l" r="r" t="t"/>
              <a:pathLst>
                <a:path extrusionOk="0" h="2590" w="2568">
                  <a:moveTo>
                    <a:pt x="1147" y="0"/>
                  </a:moveTo>
                  <a:cubicBezTo>
                    <a:pt x="574" y="0"/>
                    <a:pt x="1" y="573"/>
                    <a:pt x="1" y="1444"/>
                  </a:cubicBezTo>
                  <a:cubicBezTo>
                    <a:pt x="1" y="2017"/>
                    <a:pt x="574" y="2589"/>
                    <a:pt x="1147" y="2589"/>
                  </a:cubicBezTo>
                  <a:cubicBezTo>
                    <a:pt x="1994" y="2589"/>
                    <a:pt x="2567" y="2017"/>
                    <a:pt x="2567" y="1444"/>
                  </a:cubicBezTo>
                  <a:cubicBezTo>
                    <a:pt x="2567" y="573"/>
                    <a:pt x="1994" y="0"/>
                    <a:pt x="1147" y="0"/>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2" name="Google Shape;3922;p13"/>
            <p:cNvSpPr/>
            <p:nvPr/>
          </p:nvSpPr>
          <p:spPr>
            <a:xfrm>
              <a:off x="7971553" y="2489747"/>
              <a:ext cx="161912" cy="243810"/>
            </a:xfrm>
            <a:custGeom>
              <a:rect b="b" l="l" r="r" t="t"/>
              <a:pathLst>
                <a:path extrusionOk="0" h="2590" w="1720">
                  <a:moveTo>
                    <a:pt x="299" y="0"/>
                  </a:moveTo>
                  <a:lnTo>
                    <a:pt x="1" y="298"/>
                  </a:lnTo>
                  <a:cubicBezTo>
                    <a:pt x="573" y="298"/>
                    <a:pt x="1146" y="871"/>
                    <a:pt x="1146" y="1444"/>
                  </a:cubicBezTo>
                  <a:cubicBezTo>
                    <a:pt x="1146" y="2017"/>
                    <a:pt x="573" y="2589"/>
                    <a:pt x="1" y="2589"/>
                  </a:cubicBezTo>
                  <a:lnTo>
                    <a:pt x="299" y="2589"/>
                  </a:lnTo>
                  <a:cubicBezTo>
                    <a:pt x="1146" y="2589"/>
                    <a:pt x="1719" y="2017"/>
                    <a:pt x="1719" y="1444"/>
                  </a:cubicBezTo>
                  <a:cubicBezTo>
                    <a:pt x="1719" y="573"/>
                    <a:pt x="1146" y="0"/>
                    <a:pt x="299" y="0"/>
                  </a:cubicBezTo>
                  <a:close/>
                </a:path>
              </a:pathLst>
            </a:custGeom>
            <a:solidFill>
              <a:schemeClr val="accent4"/>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p13"/>
            <p:cNvSpPr/>
            <p:nvPr/>
          </p:nvSpPr>
          <p:spPr>
            <a:xfrm>
              <a:off x="8133371" y="2571738"/>
              <a:ext cx="107879" cy="107879"/>
            </a:xfrm>
            <a:custGeom>
              <a:rect b="b" l="l" r="r" t="t"/>
              <a:pathLst>
                <a:path extrusionOk="0" h="1146" w="1146">
                  <a:moveTo>
                    <a:pt x="573" y="0"/>
                  </a:moveTo>
                  <a:cubicBezTo>
                    <a:pt x="298" y="0"/>
                    <a:pt x="0" y="275"/>
                    <a:pt x="0" y="573"/>
                  </a:cubicBezTo>
                  <a:cubicBezTo>
                    <a:pt x="0" y="848"/>
                    <a:pt x="298" y="1146"/>
                    <a:pt x="573" y="1146"/>
                  </a:cubicBezTo>
                  <a:cubicBezTo>
                    <a:pt x="871" y="1146"/>
                    <a:pt x="1146" y="848"/>
                    <a:pt x="1146" y="573"/>
                  </a:cubicBezTo>
                  <a:cubicBezTo>
                    <a:pt x="1146" y="275"/>
                    <a:pt x="871" y="0"/>
                    <a:pt x="573" y="0"/>
                  </a:cubicBezTo>
                  <a:close/>
                </a:path>
              </a:pathLst>
            </a:custGeom>
            <a:solidFill>
              <a:schemeClr val="accent5"/>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4" name="Google Shape;3924;p13"/>
            <p:cNvSpPr/>
            <p:nvPr/>
          </p:nvSpPr>
          <p:spPr>
            <a:xfrm>
              <a:off x="8187216" y="2571738"/>
              <a:ext cx="54033" cy="107879"/>
            </a:xfrm>
            <a:custGeom>
              <a:rect b="b" l="l" r="r" t="t"/>
              <a:pathLst>
                <a:path extrusionOk="0" h="1146" w="574">
                  <a:moveTo>
                    <a:pt x="1" y="0"/>
                  </a:moveTo>
                  <a:cubicBezTo>
                    <a:pt x="1" y="0"/>
                    <a:pt x="299" y="275"/>
                    <a:pt x="299" y="573"/>
                  </a:cubicBezTo>
                  <a:cubicBezTo>
                    <a:pt x="299" y="848"/>
                    <a:pt x="1" y="1146"/>
                    <a:pt x="1" y="1146"/>
                  </a:cubicBezTo>
                  <a:cubicBezTo>
                    <a:pt x="299" y="1146"/>
                    <a:pt x="574" y="848"/>
                    <a:pt x="574" y="573"/>
                  </a:cubicBezTo>
                  <a:cubicBezTo>
                    <a:pt x="574" y="275"/>
                    <a:pt x="299" y="0"/>
                    <a:pt x="1" y="0"/>
                  </a:cubicBezTo>
                  <a:close/>
                </a:path>
              </a:pathLst>
            </a:custGeom>
            <a:solidFill>
              <a:schemeClr val="accent6"/>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5" name="Google Shape;3925;p13"/>
            <p:cNvSpPr/>
            <p:nvPr/>
          </p:nvSpPr>
          <p:spPr>
            <a:xfrm>
              <a:off x="6893239" y="2571738"/>
              <a:ext cx="107879" cy="107879"/>
            </a:xfrm>
            <a:custGeom>
              <a:rect b="b" l="l" r="r" t="t"/>
              <a:pathLst>
                <a:path extrusionOk="0" h="1146" w="1146">
                  <a:moveTo>
                    <a:pt x="573" y="0"/>
                  </a:moveTo>
                  <a:cubicBezTo>
                    <a:pt x="298" y="0"/>
                    <a:pt x="0" y="275"/>
                    <a:pt x="0" y="573"/>
                  </a:cubicBezTo>
                  <a:cubicBezTo>
                    <a:pt x="0" y="848"/>
                    <a:pt x="298" y="1146"/>
                    <a:pt x="573" y="1146"/>
                  </a:cubicBezTo>
                  <a:cubicBezTo>
                    <a:pt x="871" y="1146"/>
                    <a:pt x="1146" y="848"/>
                    <a:pt x="1146" y="573"/>
                  </a:cubicBezTo>
                  <a:cubicBezTo>
                    <a:pt x="1146" y="275"/>
                    <a:pt x="871" y="0"/>
                    <a:pt x="573" y="0"/>
                  </a:cubicBezTo>
                  <a:close/>
                </a:path>
              </a:pathLst>
            </a:custGeom>
            <a:solidFill>
              <a:schemeClr val="accent5"/>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p13"/>
            <p:cNvSpPr/>
            <p:nvPr/>
          </p:nvSpPr>
          <p:spPr>
            <a:xfrm>
              <a:off x="6893239" y="2571738"/>
              <a:ext cx="81992" cy="107879"/>
            </a:xfrm>
            <a:custGeom>
              <a:rect b="b" l="l" r="r" t="t"/>
              <a:pathLst>
                <a:path extrusionOk="0" h="1146" w="871">
                  <a:moveTo>
                    <a:pt x="573" y="0"/>
                  </a:moveTo>
                  <a:cubicBezTo>
                    <a:pt x="298" y="0"/>
                    <a:pt x="0" y="275"/>
                    <a:pt x="0" y="573"/>
                  </a:cubicBezTo>
                  <a:cubicBezTo>
                    <a:pt x="0" y="848"/>
                    <a:pt x="298" y="1146"/>
                    <a:pt x="573" y="1146"/>
                  </a:cubicBezTo>
                  <a:lnTo>
                    <a:pt x="871" y="1146"/>
                  </a:lnTo>
                  <a:cubicBezTo>
                    <a:pt x="573" y="1146"/>
                    <a:pt x="298" y="848"/>
                    <a:pt x="298" y="573"/>
                  </a:cubicBezTo>
                  <a:cubicBezTo>
                    <a:pt x="298" y="275"/>
                    <a:pt x="573" y="0"/>
                    <a:pt x="871" y="0"/>
                  </a:cubicBezTo>
                  <a:close/>
                </a:path>
              </a:pathLst>
            </a:custGeom>
            <a:solidFill>
              <a:schemeClr val="accent6"/>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p13"/>
            <p:cNvSpPr/>
            <p:nvPr/>
          </p:nvSpPr>
          <p:spPr>
            <a:xfrm>
              <a:off x="8269207" y="2597624"/>
              <a:ext cx="79921" cy="53939"/>
            </a:xfrm>
            <a:custGeom>
              <a:rect b="b" l="l" r="r" t="t"/>
              <a:pathLst>
                <a:path extrusionOk="0" h="573" w="849">
                  <a:moveTo>
                    <a:pt x="573" y="0"/>
                  </a:moveTo>
                  <a:cubicBezTo>
                    <a:pt x="275" y="0"/>
                    <a:pt x="0" y="0"/>
                    <a:pt x="0" y="298"/>
                  </a:cubicBezTo>
                  <a:cubicBezTo>
                    <a:pt x="0" y="573"/>
                    <a:pt x="275" y="573"/>
                    <a:pt x="573" y="573"/>
                  </a:cubicBezTo>
                  <a:cubicBezTo>
                    <a:pt x="573" y="573"/>
                    <a:pt x="848" y="573"/>
                    <a:pt x="848" y="298"/>
                  </a:cubicBezTo>
                  <a:cubicBezTo>
                    <a:pt x="848" y="0"/>
                    <a:pt x="573" y="0"/>
                    <a:pt x="573" y="0"/>
                  </a:cubicBez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p13"/>
            <p:cNvSpPr/>
            <p:nvPr/>
          </p:nvSpPr>
          <p:spPr>
            <a:xfrm>
              <a:off x="8295094" y="2597624"/>
              <a:ext cx="54033" cy="53939"/>
            </a:xfrm>
            <a:custGeom>
              <a:rect b="b" l="l" r="r" t="t"/>
              <a:pathLst>
                <a:path extrusionOk="0" h="573" w="574">
                  <a:moveTo>
                    <a:pt x="0" y="0"/>
                  </a:moveTo>
                  <a:cubicBezTo>
                    <a:pt x="298" y="0"/>
                    <a:pt x="298" y="0"/>
                    <a:pt x="298" y="298"/>
                  </a:cubicBezTo>
                  <a:cubicBezTo>
                    <a:pt x="298" y="573"/>
                    <a:pt x="298" y="573"/>
                    <a:pt x="0" y="573"/>
                  </a:cubicBezTo>
                  <a:lnTo>
                    <a:pt x="298" y="573"/>
                  </a:lnTo>
                  <a:cubicBezTo>
                    <a:pt x="298" y="573"/>
                    <a:pt x="573" y="573"/>
                    <a:pt x="573" y="298"/>
                  </a:cubicBezTo>
                  <a:cubicBezTo>
                    <a:pt x="573" y="0"/>
                    <a:pt x="298" y="0"/>
                    <a:pt x="298" y="0"/>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9" name="Google Shape;3929;p13"/>
            <p:cNvSpPr/>
            <p:nvPr/>
          </p:nvSpPr>
          <p:spPr>
            <a:xfrm>
              <a:off x="7406462" y="2409921"/>
              <a:ext cx="457402" cy="457308"/>
            </a:xfrm>
            <a:custGeom>
              <a:rect b="b" l="l" r="r" t="t"/>
              <a:pathLst>
                <a:path extrusionOk="0" h="4858" w="4859">
                  <a:moveTo>
                    <a:pt x="2292" y="1"/>
                  </a:moveTo>
                  <a:cubicBezTo>
                    <a:pt x="1147" y="1"/>
                    <a:pt x="1" y="1146"/>
                    <a:pt x="1" y="2292"/>
                  </a:cubicBezTo>
                  <a:cubicBezTo>
                    <a:pt x="1" y="3712"/>
                    <a:pt x="1147" y="4858"/>
                    <a:pt x="2292" y="4858"/>
                  </a:cubicBezTo>
                  <a:cubicBezTo>
                    <a:pt x="3713" y="4858"/>
                    <a:pt x="4858" y="3712"/>
                    <a:pt x="4858" y="2292"/>
                  </a:cubicBezTo>
                  <a:cubicBezTo>
                    <a:pt x="4858" y="1146"/>
                    <a:pt x="3713" y="1"/>
                    <a:pt x="2292" y="1"/>
                  </a:cubicBezTo>
                  <a:close/>
                </a:path>
              </a:pathLst>
            </a:custGeom>
            <a:solidFill>
              <a:schemeClr val="accent5"/>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0" name="Google Shape;3930;p13"/>
            <p:cNvSpPr/>
            <p:nvPr/>
          </p:nvSpPr>
          <p:spPr>
            <a:xfrm>
              <a:off x="7460401" y="2409921"/>
              <a:ext cx="349523" cy="349523"/>
            </a:xfrm>
            <a:custGeom>
              <a:rect b="b" l="l" r="r" t="t"/>
              <a:pathLst>
                <a:path extrusionOk="0" h="3713" w="3713">
                  <a:moveTo>
                    <a:pt x="1719" y="1"/>
                  </a:moveTo>
                  <a:cubicBezTo>
                    <a:pt x="574" y="1"/>
                    <a:pt x="1" y="848"/>
                    <a:pt x="1" y="1994"/>
                  </a:cubicBezTo>
                  <a:cubicBezTo>
                    <a:pt x="1" y="2865"/>
                    <a:pt x="574" y="3712"/>
                    <a:pt x="1719" y="3712"/>
                  </a:cubicBezTo>
                  <a:cubicBezTo>
                    <a:pt x="2865" y="3712"/>
                    <a:pt x="3712" y="2865"/>
                    <a:pt x="3712" y="1994"/>
                  </a:cubicBezTo>
                  <a:cubicBezTo>
                    <a:pt x="3712" y="848"/>
                    <a:pt x="2865" y="1"/>
                    <a:pt x="1719" y="1"/>
                  </a:cubicBezTo>
                  <a:close/>
                </a:path>
              </a:pathLst>
            </a:custGeom>
            <a:solidFill>
              <a:schemeClr val="accent6"/>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1" name="Google Shape;3931;p13"/>
            <p:cNvSpPr/>
            <p:nvPr/>
          </p:nvSpPr>
          <p:spPr>
            <a:xfrm>
              <a:off x="7029076" y="2489747"/>
              <a:ext cx="269697" cy="269697"/>
            </a:xfrm>
            <a:custGeom>
              <a:rect b="b" l="l" r="r" t="t"/>
              <a:pathLst>
                <a:path extrusionOk="0" h="2865" w="2865">
                  <a:moveTo>
                    <a:pt x="2567" y="0"/>
                  </a:moveTo>
                  <a:cubicBezTo>
                    <a:pt x="2567" y="0"/>
                    <a:pt x="2292" y="0"/>
                    <a:pt x="1719" y="298"/>
                  </a:cubicBezTo>
                  <a:lnTo>
                    <a:pt x="2567" y="298"/>
                  </a:lnTo>
                  <a:cubicBezTo>
                    <a:pt x="2567" y="298"/>
                    <a:pt x="2567" y="573"/>
                    <a:pt x="2292" y="871"/>
                  </a:cubicBezTo>
                  <a:cubicBezTo>
                    <a:pt x="2292" y="1146"/>
                    <a:pt x="1994" y="1444"/>
                    <a:pt x="1719" y="1719"/>
                  </a:cubicBezTo>
                  <a:cubicBezTo>
                    <a:pt x="1421" y="2017"/>
                    <a:pt x="1146" y="2017"/>
                    <a:pt x="848" y="2292"/>
                  </a:cubicBezTo>
                  <a:cubicBezTo>
                    <a:pt x="573" y="2589"/>
                    <a:pt x="275" y="2589"/>
                    <a:pt x="275" y="2589"/>
                  </a:cubicBezTo>
                  <a:cubicBezTo>
                    <a:pt x="275" y="2292"/>
                    <a:pt x="275" y="2292"/>
                    <a:pt x="573" y="2017"/>
                  </a:cubicBezTo>
                  <a:cubicBezTo>
                    <a:pt x="275" y="1719"/>
                    <a:pt x="275" y="1719"/>
                    <a:pt x="275" y="1444"/>
                  </a:cubicBezTo>
                  <a:lnTo>
                    <a:pt x="275" y="1719"/>
                  </a:lnTo>
                  <a:cubicBezTo>
                    <a:pt x="0" y="2017"/>
                    <a:pt x="0" y="2589"/>
                    <a:pt x="0" y="2589"/>
                  </a:cubicBezTo>
                  <a:cubicBezTo>
                    <a:pt x="275" y="2589"/>
                    <a:pt x="275" y="2864"/>
                    <a:pt x="275" y="2864"/>
                  </a:cubicBezTo>
                  <a:cubicBezTo>
                    <a:pt x="573" y="2864"/>
                    <a:pt x="848" y="2589"/>
                    <a:pt x="1146" y="2589"/>
                  </a:cubicBezTo>
                  <a:lnTo>
                    <a:pt x="1994" y="1719"/>
                  </a:lnTo>
                  <a:cubicBezTo>
                    <a:pt x="2292" y="1719"/>
                    <a:pt x="2292" y="1444"/>
                    <a:pt x="2567" y="1146"/>
                  </a:cubicBezTo>
                  <a:cubicBezTo>
                    <a:pt x="2864" y="573"/>
                    <a:pt x="2864" y="298"/>
                    <a:pt x="2567" y="0"/>
                  </a:cubicBez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2" name="Google Shape;3932;p13"/>
            <p:cNvSpPr/>
            <p:nvPr/>
          </p:nvSpPr>
          <p:spPr>
            <a:xfrm>
              <a:off x="7594167" y="2435808"/>
              <a:ext cx="323542" cy="297749"/>
            </a:xfrm>
            <a:custGeom>
              <a:rect b="b" l="l" r="r" t="t"/>
              <a:pathLst>
                <a:path extrusionOk="0" h="3163" w="3437">
                  <a:moveTo>
                    <a:pt x="1719" y="1"/>
                  </a:moveTo>
                  <a:cubicBezTo>
                    <a:pt x="871" y="1"/>
                    <a:pt x="0" y="573"/>
                    <a:pt x="0" y="1719"/>
                  </a:cubicBezTo>
                  <a:cubicBezTo>
                    <a:pt x="0" y="2590"/>
                    <a:pt x="871" y="3162"/>
                    <a:pt x="1719" y="3162"/>
                  </a:cubicBezTo>
                  <a:lnTo>
                    <a:pt x="2016" y="3162"/>
                  </a:lnTo>
                  <a:cubicBezTo>
                    <a:pt x="2864" y="3162"/>
                    <a:pt x="3437" y="2590"/>
                    <a:pt x="3437" y="1719"/>
                  </a:cubicBezTo>
                  <a:cubicBezTo>
                    <a:pt x="3437" y="871"/>
                    <a:pt x="2864" y="1"/>
                    <a:pt x="2016" y="1"/>
                  </a:cubicBezTo>
                  <a:close/>
                </a:path>
              </a:pathLst>
            </a:custGeom>
            <a:solidFill>
              <a:schemeClr val="lt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3" name="Google Shape;3933;p13"/>
            <p:cNvSpPr/>
            <p:nvPr/>
          </p:nvSpPr>
          <p:spPr>
            <a:xfrm>
              <a:off x="7648106" y="2435808"/>
              <a:ext cx="269603" cy="297749"/>
            </a:xfrm>
            <a:custGeom>
              <a:rect b="b" l="l" r="r" t="t"/>
              <a:pathLst>
                <a:path extrusionOk="0" h="3163" w="2864">
                  <a:moveTo>
                    <a:pt x="1443" y="1"/>
                  </a:moveTo>
                  <a:cubicBezTo>
                    <a:pt x="573" y="1"/>
                    <a:pt x="0" y="871"/>
                    <a:pt x="0" y="1719"/>
                  </a:cubicBezTo>
                  <a:cubicBezTo>
                    <a:pt x="0" y="2590"/>
                    <a:pt x="573" y="3162"/>
                    <a:pt x="1443" y="3162"/>
                  </a:cubicBezTo>
                  <a:cubicBezTo>
                    <a:pt x="2291" y="3162"/>
                    <a:pt x="2864" y="2590"/>
                    <a:pt x="2864" y="1719"/>
                  </a:cubicBezTo>
                  <a:cubicBezTo>
                    <a:pt x="2864" y="871"/>
                    <a:pt x="2291" y="1"/>
                    <a:pt x="1443" y="1"/>
                  </a:cubicBezTo>
                  <a:close/>
                </a:path>
              </a:pathLst>
            </a:custGeom>
            <a:solidFill>
              <a:schemeClr val="accent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34" name="Google Shape;3934;p13"/>
          <p:cNvGrpSpPr/>
          <p:nvPr/>
        </p:nvGrpSpPr>
        <p:grpSpPr>
          <a:xfrm>
            <a:off x="9370026" y="1008439"/>
            <a:ext cx="535833" cy="455191"/>
            <a:chOff x="6657846" y="2007591"/>
            <a:chExt cx="348103" cy="295714"/>
          </a:xfrm>
        </p:grpSpPr>
        <p:sp>
          <p:nvSpPr>
            <p:cNvPr id="3935" name="Google Shape;3935;p13"/>
            <p:cNvSpPr/>
            <p:nvPr/>
          </p:nvSpPr>
          <p:spPr>
            <a:xfrm>
              <a:off x="6820186" y="2082984"/>
              <a:ext cx="179224" cy="163153"/>
            </a:xfrm>
            <a:custGeom>
              <a:rect b="b" l="l" r="r" t="t"/>
              <a:pathLst>
                <a:path extrusionOk="0" h="6213" w="6825">
                  <a:moveTo>
                    <a:pt x="4298" y="1"/>
                  </a:moveTo>
                  <a:lnTo>
                    <a:pt x="2987" y="1006"/>
                  </a:lnTo>
                  <a:lnTo>
                    <a:pt x="1896" y="642"/>
                  </a:lnTo>
                  <a:lnTo>
                    <a:pt x="1" y="2183"/>
                  </a:lnTo>
                  <a:lnTo>
                    <a:pt x="2920" y="6212"/>
                  </a:lnTo>
                  <a:lnTo>
                    <a:pt x="6824" y="3437"/>
                  </a:lnTo>
                  <a:lnTo>
                    <a:pt x="4298" y="1"/>
                  </a:lnTo>
                  <a:close/>
                </a:path>
              </a:pathLst>
            </a:custGeom>
            <a:solidFill>
              <a:srgbClr val="CFD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6" name="Google Shape;3936;p13"/>
            <p:cNvSpPr/>
            <p:nvPr/>
          </p:nvSpPr>
          <p:spPr>
            <a:xfrm>
              <a:off x="6900620" y="2007591"/>
              <a:ext cx="105329" cy="193431"/>
            </a:xfrm>
            <a:custGeom>
              <a:rect b="b" l="l" r="r" t="t"/>
              <a:pathLst>
                <a:path extrusionOk="0" h="7366" w="4011">
                  <a:moveTo>
                    <a:pt x="4010" y="1"/>
                  </a:moveTo>
                  <a:lnTo>
                    <a:pt x="115" y="2767"/>
                  </a:lnTo>
                  <a:cubicBezTo>
                    <a:pt x="19" y="2834"/>
                    <a:pt x="0" y="2968"/>
                    <a:pt x="67" y="3063"/>
                  </a:cubicBezTo>
                  <a:lnTo>
                    <a:pt x="3340" y="7284"/>
                  </a:lnTo>
                  <a:cubicBezTo>
                    <a:pt x="3384" y="7339"/>
                    <a:pt x="3444" y="7365"/>
                    <a:pt x="3505" y="7365"/>
                  </a:cubicBezTo>
                  <a:cubicBezTo>
                    <a:pt x="3550" y="7365"/>
                    <a:pt x="3596" y="7351"/>
                    <a:pt x="3637" y="7322"/>
                  </a:cubicBezTo>
                  <a:lnTo>
                    <a:pt x="4010" y="7025"/>
                  </a:lnTo>
                  <a:lnTo>
                    <a:pt x="4010" y="1"/>
                  </a:lnTo>
                  <a:close/>
                </a:path>
              </a:pathLst>
            </a:custGeom>
            <a:solidFill>
              <a:srgbClr val="00B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p13"/>
            <p:cNvSpPr/>
            <p:nvPr/>
          </p:nvSpPr>
          <p:spPr>
            <a:xfrm>
              <a:off x="6972494" y="2152862"/>
              <a:ext cx="32930" cy="48292"/>
            </a:xfrm>
            <a:custGeom>
              <a:rect b="b" l="l" r="r" t="t"/>
              <a:pathLst>
                <a:path extrusionOk="0" h="1839" w="1254">
                  <a:moveTo>
                    <a:pt x="1254" y="1"/>
                  </a:moveTo>
                  <a:lnTo>
                    <a:pt x="0" y="977"/>
                  </a:lnTo>
                  <a:lnTo>
                    <a:pt x="594" y="1761"/>
                  </a:lnTo>
                  <a:cubicBezTo>
                    <a:pt x="632" y="1811"/>
                    <a:pt x="692" y="1838"/>
                    <a:pt x="755" y="1838"/>
                  </a:cubicBezTo>
                  <a:cubicBezTo>
                    <a:pt x="801" y="1838"/>
                    <a:pt x="849" y="1823"/>
                    <a:pt x="890" y="1790"/>
                  </a:cubicBezTo>
                  <a:lnTo>
                    <a:pt x="1254" y="1503"/>
                  </a:lnTo>
                  <a:lnTo>
                    <a:pt x="1254" y="1"/>
                  </a:lnTo>
                  <a:close/>
                </a:path>
              </a:pathLst>
            </a:custGeom>
            <a:solidFill>
              <a:srgbClr val="0053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p13"/>
            <p:cNvSpPr/>
            <p:nvPr/>
          </p:nvSpPr>
          <p:spPr>
            <a:xfrm>
              <a:off x="6832003" y="2137027"/>
              <a:ext cx="136237" cy="90439"/>
            </a:xfrm>
            <a:custGeom>
              <a:rect b="b" l="l" r="r" t="t"/>
              <a:pathLst>
                <a:path extrusionOk="0" h="3444" w="5188">
                  <a:moveTo>
                    <a:pt x="594" y="1"/>
                  </a:moveTo>
                  <a:lnTo>
                    <a:pt x="0" y="1092"/>
                  </a:lnTo>
                  <a:lnTo>
                    <a:pt x="4183" y="3369"/>
                  </a:lnTo>
                  <a:cubicBezTo>
                    <a:pt x="4274" y="3419"/>
                    <a:pt x="4373" y="3443"/>
                    <a:pt x="4472" y="3443"/>
                  </a:cubicBezTo>
                  <a:cubicBezTo>
                    <a:pt x="4694" y="3443"/>
                    <a:pt x="4912" y="3323"/>
                    <a:pt x="5025" y="3111"/>
                  </a:cubicBezTo>
                  <a:cubicBezTo>
                    <a:pt x="5188" y="2814"/>
                    <a:pt x="5073" y="2441"/>
                    <a:pt x="4776" y="2278"/>
                  </a:cubicBezTo>
                  <a:lnTo>
                    <a:pt x="594" y="1"/>
                  </a:lnTo>
                  <a:close/>
                </a:path>
              </a:pathLst>
            </a:custGeom>
            <a:solidFill>
              <a:srgbClr val="E3E9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9" name="Google Shape;3939;p13"/>
            <p:cNvSpPr/>
            <p:nvPr/>
          </p:nvSpPr>
          <p:spPr>
            <a:xfrm>
              <a:off x="6885284" y="2182509"/>
              <a:ext cx="79935" cy="44957"/>
            </a:xfrm>
            <a:custGeom>
              <a:rect b="b" l="l" r="r" t="t"/>
              <a:pathLst>
                <a:path extrusionOk="0" h="1712" w="3044">
                  <a:moveTo>
                    <a:pt x="268" y="1"/>
                  </a:moveTo>
                  <a:lnTo>
                    <a:pt x="0" y="460"/>
                  </a:lnTo>
                  <a:lnTo>
                    <a:pt x="2154" y="1637"/>
                  </a:lnTo>
                  <a:cubicBezTo>
                    <a:pt x="2250" y="1688"/>
                    <a:pt x="2352" y="1712"/>
                    <a:pt x="2452" y="1712"/>
                  </a:cubicBezTo>
                  <a:cubicBezTo>
                    <a:pt x="2710" y="1712"/>
                    <a:pt x="2954" y="1552"/>
                    <a:pt x="3044" y="1283"/>
                  </a:cubicBezTo>
                  <a:lnTo>
                    <a:pt x="3044" y="1283"/>
                  </a:lnTo>
                  <a:cubicBezTo>
                    <a:pt x="2976" y="1307"/>
                    <a:pt x="2905" y="1319"/>
                    <a:pt x="2834" y="1319"/>
                  </a:cubicBezTo>
                  <a:cubicBezTo>
                    <a:pt x="2735" y="1319"/>
                    <a:pt x="2635" y="1295"/>
                    <a:pt x="2546" y="1245"/>
                  </a:cubicBezTo>
                  <a:lnTo>
                    <a:pt x="268" y="1"/>
                  </a:lnTo>
                  <a:close/>
                </a:path>
              </a:pathLst>
            </a:custGeom>
            <a:solidFill>
              <a:srgbClr val="CFD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0" name="Google Shape;3940;p13"/>
            <p:cNvSpPr/>
            <p:nvPr/>
          </p:nvSpPr>
          <p:spPr>
            <a:xfrm>
              <a:off x="6806872" y="2160661"/>
              <a:ext cx="136237" cy="90229"/>
            </a:xfrm>
            <a:custGeom>
              <a:rect b="b" l="l" r="r" t="t"/>
              <a:pathLst>
                <a:path extrusionOk="0" h="3436" w="5188">
                  <a:moveTo>
                    <a:pt x="594" y="0"/>
                  </a:moveTo>
                  <a:lnTo>
                    <a:pt x="0" y="1091"/>
                  </a:lnTo>
                  <a:lnTo>
                    <a:pt x="4183" y="3359"/>
                  </a:lnTo>
                  <a:cubicBezTo>
                    <a:pt x="4276" y="3411"/>
                    <a:pt x="4379" y="3435"/>
                    <a:pt x="4480" y="3435"/>
                  </a:cubicBezTo>
                  <a:cubicBezTo>
                    <a:pt x="4699" y="3435"/>
                    <a:pt x="4914" y="3320"/>
                    <a:pt x="5025" y="3111"/>
                  </a:cubicBezTo>
                  <a:cubicBezTo>
                    <a:pt x="5187" y="2804"/>
                    <a:pt x="5073" y="2431"/>
                    <a:pt x="4776" y="2268"/>
                  </a:cubicBezTo>
                  <a:lnTo>
                    <a:pt x="594" y="0"/>
                  </a:lnTo>
                  <a:close/>
                </a:path>
              </a:pathLst>
            </a:custGeom>
            <a:solidFill>
              <a:srgbClr val="E3E9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1" name="Google Shape;3941;p13"/>
            <p:cNvSpPr/>
            <p:nvPr/>
          </p:nvSpPr>
          <p:spPr>
            <a:xfrm>
              <a:off x="6868688" y="2211920"/>
              <a:ext cx="71165" cy="38944"/>
            </a:xfrm>
            <a:custGeom>
              <a:rect b="b" l="l" r="r" t="t"/>
              <a:pathLst>
                <a:path extrusionOk="0" h="1483" w="2710">
                  <a:moveTo>
                    <a:pt x="240" y="1"/>
                  </a:moveTo>
                  <a:lnTo>
                    <a:pt x="1" y="422"/>
                  </a:lnTo>
                  <a:lnTo>
                    <a:pt x="1819" y="1407"/>
                  </a:lnTo>
                  <a:cubicBezTo>
                    <a:pt x="1913" y="1458"/>
                    <a:pt x="2014" y="1482"/>
                    <a:pt x="2114" y="1482"/>
                  </a:cubicBezTo>
                  <a:cubicBezTo>
                    <a:pt x="2371" y="1482"/>
                    <a:pt x="2620" y="1325"/>
                    <a:pt x="2709" y="1063"/>
                  </a:cubicBezTo>
                  <a:lnTo>
                    <a:pt x="2709" y="1063"/>
                  </a:lnTo>
                  <a:cubicBezTo>
                    <a:pt x="2623" y="1099"/>
                    <a:pt x="2533" y="1118"/>
                    <a:pt x="2444" y="1118"/>
                  </a:cubicBezTo>
                  <a:cubicBezTo>
                    <a:pt x="2344" y="1118"/>
                    <a:pt x="2245" y="1094"/>
                    <a:pt x="2154" y="1044"/>
                  </a:cubicBezTo>
                  <a:lnTo>
                    <a:pt x="240" y="1"/>
                  </a:lnTo>
                  <a:close/>
                </a:path>
              </a:pathLst>
            </a:custGeom>
            <a:solidFill>
              <a:srgbClr val="CFD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2" name="Google Shape;3942;p13"/>
            <p:cNvSpPr/>
            <p:nvPr/>
          </p:nvSpPr>
          <p:spPr>
            <a:xfrm>
              <a:off x="6781741" y="2184032"/>
              <a:ext cx="136237" cy="90334"/>
            </a:xfrm>
            <a:custGeom>
              <a:rect b="b" l="l" r="r" t="t"/>
              <a:pathLst>
                <a:path extrusionOk="0" h="3440" w="5188">
                  <a:moveTo>
                    <a:pt x="594" y="0"/>
                  </a:moveTo>
                  <a:lnTo>
                    <a:pt x="0" y="1091"/>
                  </a:lnTo>
                  <a:lnTo>
                    <a:pt x="4183" y="3359"/>
                  </a:lnTo>
                  <a:cubicBezTo>
                    <a:pt x="4277" y="3414"/>
                    <a:pt x="4379" y="3440"/>
                    <a:pt x="4481" y="3440"/>
                  </a:cubicBezTo>
                  <a:cubicBezTo>
                    <a:pt x="4700" y="3440"/>
                    <a:pt x="4914" y="3320"/>
                    <a:pt x="5025" y="3111"/>
                  </a:cubicBezTo>
                  <a:cubicBezTo>
                    <a:pt x="5187" y="2814"/>
                    <a:pt x="5073" y="2441"/>
                    <a:pt x="4776" y="2268"/>
                  </a:cubicBezTo>
                  <a:lnTo>
                    <a:pt x="594" y="0"/>
                  </a:lnTo>
                  <a:close/>
                </a:path>
              </a:pathLst>
            </a:custGeom>
            <a:solidFill>
              <a:srgbClr val="E3E9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3" name="Google Shape;3943;p13"/>
            <p:cNvSpPr/>
            <p:nvPr/>
          </p:nvSpPr>
          <p:spPr>
            <a:xfrm>
              <a:off x="6852354" y="2240570"/>
              <a:ext cx="61842" cy="33770"/>
            </a:xfrm>
            <a:custGeom>
              <a:rect b="b" l="l" r="r" t="t"/>
              <a:pathLst>
                <a:path extrusionOk="0" h="1286" w="2355">
                  <a:moveTo>
                    <a:pt x="240" y="1"/>
                  </a:moveTo>
                  <a:lnTo>
                    <a:pt x="1" y="402"/>
                  </a:lnTo>
                  <a:lnTo>
                    <a:pt x="1484" y="1206"/>
                  </a:lnTo>
                  <a:cubicBezTo>
                    <a:pt x="1580" y="1260"/>
                    <a:pt x="1684" y="1286"/>
                    <a:pt x="1786" y="1286"/>
                  </a:cubicBezTo>
                  <a:cubicBezTo>
                    <a:pt x="2029" y="1286"/>
                    <a:pt x="2261" y="1143"/>
                    <a:pt x="2355" y="900"/>
                  </a:cubicBezTo>
                  <a:lnTo>
                    <a:pt x="2355" y="900"/>
                  </a:lnTo>
                  <a:cubicBezTo>
                    <a:pt x="2280" y="929"/>
                    <a:pt x="2201" y="944"/>
                    <a:pt x="2122" y="944"/>
                  </a:cubicBezTo>
                  <a:cubicBezTo>
                    <a:pt x="2021" y="944"/>
                    <a:pt x="1920" y="920"/>
                    <a:pt x="1829" y="871"/>
                  </a:cubicBezTo>
                  <a:lnTo>
                    <a:pt x="240" y="1"/>
                  </a:lnTo>
                  <a:close/>
                </a:path>
              </a:pathLst>
            </a:custGeom>
            <a:solidFill>
              <a:srgbClr val="CFD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4" name="Google Shape;3944;p13"/>
            <p:cNvSpPr/>
            <p:nvPr/>
          </p:nvSpPr>
          <p:spPr>
            <a:xfrm>
              <a:off x="6756610" y="2207404"/>
              <a:ext cx="136237" cy="90413"/>
            </a:xfrm>
            <a:custGeom>
              <a:rect b="b" l="l" r="r" t="t"/>
              <a:pathLst>
                <a:path extrusionOk="0" h="3443" w="5188">
                  <a:moveTo>
                    <a:pt x="594" y="0"/>
                  </a:moveTo>
                  <a:lnTo>
                    <a:pt x="0" y="1091"/>
                  </a:lnTo>
                  <a:lnTo>
                    <a:pt x="4173" y="3369"/>
                  </a:lnTo>
                  <a:cubicBezTo>
                    <a:pt x="4267" y="3419"/>
                    <a:pt x="4369" y="3443"/>
                    <a:pt x="4469" y="3443"/>
                  </a:cubicBezTo>
                  <a:cubicBezTo>
                    <a:pt x="4694" y="3443"/>
                    <a:pt x="4912" y="3323"/>
                    <a:pt x="5025" y="3111"/>
                  </a:cubicBezTo>
                  <a:cubicBezTo>
                    <a:pt x="5187" y="2814"/>
                    <a:pt x="5073" y="2441"/>
                    <a:pt x="4776" y="2278"/>
                  </a:cubicBezTo>
                  <a:lnTo>
                    <a:pt x="594" y="0"/>
                  </a:lnTo>
                  <a:close/>
                </a:path>
              </a:pathLst>
            </a:custGeom>
            <a:solidFill>
              <a:srgbClr val="E3E9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p13"/>
            <p:cNvSpPr/>
            <p:nvPr/>
          </p:nvSpPr>
          <p:spPr>
            <a:xfrm>
              <a:off x="6836021" y="2267723"/>
              <a:ext cx="53308" cy="29989"/>
            </a:xfrm>
            <a:custGeom>
              <a:rect b="b" l="l" r="r" t="t"/>
              <a:pathLst>
                <a:path extrusionOk="0" h="1142" w="2030">
                  <a:moveTo>
                    <a:pt x="259" y="0"/>
                  </a:moveTo>
                  <a:lnTo>
                    <a:pt x="1" y="440"/>
                  </a:lnTo>
                  <a:lnTo>
                    <a:pt x="1149" y="1072"/>
                  </a:lnTo>
                  <a:cubicBezTo>
                    <a:pt x="1243" y="1119"/>
                    <a:pt x="1344" y="1142"/>
                    <a:pt x="1444" y="1142"/>
                  </a:cubicBezTo>
                  <a:cubicBezTo>
                    <a:pt x="1666" y="1142"/>
                    <a:pt x="1879" y="1028"/>
                    <a:pt x="1991" y="823"/>
                  </a:cubicBezTo>
                  <a:cubicBezTo>
                    <a:pt x="2001" y="794"/>
                    <a:pt x="2020" y="766"/>
                    <a:pt x="2029" y="737"/>
                  </a:cubicBezTo>
                  <a:lnTo>
                    <a:pt x="2029" y="737"/>
                  </a:lnTo>
                  <a:cubicBezTo>
                    <a:pt x="1965" y="760"/>
                    <a:pt x="1898" y="770"/>
                    <a:pt x="1831" y="770"/>
                  </a:cubicBezTo>
                  <a:cubicBezTo>
                    <a:pt x="1728" y="770"/>
                    <a:pt x="1625" y="745"/>
                    <a:pt x="1532" y="699"/>
                  </a:cubicBezTo>
                  <a:lnTo>
                    <a:pt x="259" y="0"/>
                  </a:lnTo>
                  <a:close/>
                </a:path>
              </a:pathLst>
            </a:custGeom>
            <a:solidFill>
              <a:srgbClr val="CFD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6" name="Google Shape;3946;p13"/>
            <p:cNvSpPr/>
            <p:nvPr/>
          </p:nvSpPr>
          <p:spPr>
            <a:xfrm>
              <a:off x="6674180" y="2094564"/>
              <a:ext cx="173421" cy="157087"/>
            </a:xfrm>
            <a:custGeom>
              <a:rect b="b" l="l" r="r" t="t"/>
              <a:pathLst>
                <a:path extrusionOk="0" h="5982" w="6604">
                  <a:moveTo>
                    <a:pt x="2067" y="0"/>
                  </a:moveTo>
                  <a:lnTo>
                    <a:pt x="0" y="3723"/>
                  </a:lnTo>
                  <a:lnTo>
                    <a:pt x="4230" y="5982"/>
                  </a:lnTo>
                  <a:lnTo>
                    <a:pt x="6604" y="1618"/>
                  </a:lnTo>
                  <a:lnTo>
                    <a:pt x="4508" y="737"/>
                  </a:lnTo>
                  <a:cubicBezTo>
                    <a:pt x="4479" y="718"/>
                    <a:pt x="4441" y="718"/>
                    <a:pt x="4403" y="718"/>
                  </a:cubicBezTo>
                  <a:lnTo>
                    <a:pt x="3570" y="814"/>
                  </a:lnTo>
                  <a:cubicBezTo>
                    <a:pt x="3557" y="816"/>
                    <a:pt x="3544" y="817"/>
                    <a:pt x="3532" y="817"/>
                  </a:cubicBezTo>
                  <a:cubicBezTo>
                    <a:pt x="3497" y="817"/>
                    <a:pt x="3464" y="809"/>
                    <a:pt x="3436" y="795"/>
                  </a:cubicBezTo>
                  <a:lnTo>
                    <a:pt x="2067" y="0"/>
                  </a:lnTo>
                  <a:close/>
                </a:path>
              </a:pathLst>
            </a:custGeom>
            <a:solidFill>
              <a:srgbClr val="E3E9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7" name="Google Shape;3947;p13"/>
            <p:cNvSpPr/>
            <p:nvPr/>
          </p:nvSpPr>
          <p:spPr>
            <a:xfrm>
              <a:off x="6657846" y="2031488"/>
              <a:ext cx="107587" cy="185606"/>
            </a:xfrm>
            <a:custGeom>
              <a:rect b="b" l="l" r="r" t="t"/>
              <a:pathLst>
                <a:path extrusionOk="0" h="7068" w="4097">
                  <a:moveTo>
                    <a:pt x="0" y="0"/>
                  </a:moveTo>
                  <a:lnTo>
                    <a:pt x="0" y="6336"/>
                  </a:lnTo>
                  <a:lnTo>
                    <a:pt x="1196" y="7034"/>
                  </a:lnTo>
                  <a:cubicBezTo>
                    <a:pt x="1235" y="7057"/>
                    <a:pt x="1278" y="7068"/>
                    <a:pt x="1319" y="7068"/>
                  </a:cubicBezTo>
                  <a:cubicBezTo>
                    <a:pt x="1400" y="7068"/>
                    <a:pt x="1478" y="7027"/>
                    <a:pt x="1522" y="6958"/>
                  </a:cubicBezTo>
                  <a:lnTo>
                    <a:pt x="4029" y="2603"/>
                  </a:lnTo>
                  <a:cubicBezTo>
                    <a:pt x="4096" y="2488"/>
                    <a:pt x="4048" y="2345"/>
                    <a:pt x="3943" y="2287"/>
                  </a:cubicBezTo>
                  <a:lnTo>
                    <a:pt x="0" y="0"/>
                  </a:lnTo>
                  <a:close/>
                </a:path>
              </a:pathLst>
            </a:custGeom>
            <a:solidFill>
              <a:srgbClr val="B9E7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8" name="Google Shape;3948;p13"/>
            <p:cNvSpPr/>
            <p:nvPr/>
          </p:nvSpPr>
          <p:spPr>
            <a:xfrm>
              <a:off x="6657846" y="2031488"/>
              <a:ext cx="82693" cy="173684"/>
            </a:xfrm>
            <a:custGeom>
              <a:rect b="b" l="l" r="r" t="t"/>
              <a:pathLst>
                <a:path extrusionOk="0" h="6614" w="3149">
                  <a:moveTo>
                    <a:pt x="0" y="0"/>
                  </a:moveTo>
                  <a:lnTo>
                    <a:pt x="0" y="6336"/>
                  </a:lnTo>
                  <a:lnTo>
                    <a:pt x="469" y="6613"/>
                  </a:lnTo>
                  <a:lnTo>
                    <a:pt x="3149" y="1828"/>
                  </a:lnTo>
                  <a:lnTo>
                    <a:pt x="0" y="0"/>
                  </a:lnTo>
                  <a:close/>
                </a:path>
              </a:pathLst>
            </a:custGeom>
            <a:solidFill>
              <a:srgbClr val="46A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6A3FF"/>
                </a:solidFill>
                <a:latin typeface="Arial"/>
                <a:ea typeface="Arial"/>
                <a:cs typeface="Arial"/>
                <a:sym typeface="Arial"/>
              </a:endParaRPr>
            </a:p>
          </p:txBody>
        </p:sp>
        <p:sp>
          <p:nvSpPr>
            <p:cNvPr id="3949" name="Google Shape;3949;p13"/>
            <p:cNvSpPr/>
            <p:nvPr/>
          </p:nvSpPr>
          <p:spPr>
            <a:xfrm>
              <a:off x="6657846" y="2162158"/>
              <a:ext cx="51785" cy="54752"/>
            </a:xfrm>
            <a:custGeom>
              <a:rect b="b" l="l" r="r" t="t"/>
              <a:pathLst>
                <a:path extrusionOk="0" h="2085" w="1972">
                  <a:moveTo>
                    <a:pt x="0" y="1"/>
                  </a:moveTo>
                  <a:lnTo>
                    <a:pt x="0" y="1360"/>
                  </a:lnTo>
                  <a:lnTo>
                    <a:pt x="1196" y="2058"/>
                  </a:lnTo>
                  <a:cubicBezTo>
                    <a:pt x="1233" y="2076"/>
                    <a:pt x="1272" y="2085"/>
                    <a:pt x="1310" y="2085"/>
                  </a:cubicBezTo>
                  <a:cubicBezTo>
                    <a:pt x="1394" y="2085"/>
                    <a:pt x="1476" y="2044"/>
                    <a:pt x="1522" y="1972"/>
                  </a:cubicBezTo>
                  <a:lnTo>
                    <a:pt x="1972" y="1197"/>
                  </a:lnTo>
                  <a:lnTo>
                    <a:pt x="0" y="1"/>
                  </a:lnTo>
                  <a:close/>
                </a:path>
              </a:pathLst>
            </a:custGeom>
            <a:solidFill>
              <a:srgbClr val="78D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p13"/>
            <p:cNvSpPr/>
            <p:nvPr/>
          </p:nvSpPr>
          <p:spPr>
            <a:xfrm>
              <a:off x="6657846" y="2162158"/>
              <a:ext cx="27153" cy="43014"/>
            </a:xfrm>
            <a:custGeom>
              <a:rect b="b" l="l" r="r" t="t"/>
              <a:pathLst>
                <a:path extrusionOk="0" h="1638" w="1034">
                  <a:moveTo>
                    <a:pt x="0" y="1"/>
                  </a:moveTo>
                  <a:lnTo>
                    <a:pt x="0" y="1360"/>
                  </a:lnTo>
                  <a:lnTo>
                    <a:pt x="469" y="1637"/>
                  </a:lnTo>
                  <a:lnTo>
                    <a:pt x="1034" y="632"/>
                  </a:lnTo>
                  <a:lnTo>
                    <a:pt x="0" y="1"/>
                  </a:lnTo>
                  <a:close/>
                </a:path>
              </a:pathLst>
            </a:custGeom>
            <a:solidFill>
              <a:srgbClr val="3664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p13"/>
            <p:cNvSpPr/>
            <p:nvPr/>
          </p:nvSpPr>
          <p:spPr>
            <a:xfrm>
              <a:off x="6710104" y="2184557"/>
              <a:ext cx="73160" cy="58665"/>
            </a:xfrm>
            <a:custGeom>
              <a:rect b="b" l="l" r="r" t="t"/>
              <a:pathLst>
                <a:path extrusionOk="0" h="2234" w="2786">
                  <a:moveTo>
                    <a:pt x="2085" y="0"/>
                  </a:moveTo>
                  <a:cubicBezTo>
                    <a:pt x="1955" y="0"/>
                    <a:pt x="1825" y="41"/>
                    <a:pt x="1714" y="124"/>
                  </a:cubicBezTo>
                  <a:lnTo>
                    <a:pt x="345" y="1110"/>
                  </a:lnTo>
                  <a:cubicBezTo>
                    <a:pt x="58" y="1310"/>
                    <a:pt x="1" y="1703"/>
                    <a:pt x="202" y="1980"/>
                  </a:cubicBezTo>
                  <a:cubicBezTo>
                    <a:pt x="322" y="2147"/>
                    <a:pt x="511" y="2234"/>
                    <a:pt x="703" y="2234"/>
                  </a:cubicBezTo>
                  <a:cubicBezTo>
                    <a:pt x="832" y="2234"/>
                    <a:pt x="961" y="2195"/>
                    <a:pt x="1073" y="2114"/>
                  </a:cubicBezTo>
                  <a:lnTo>
                    <a:pt x="2441" y="1129"/>
                  </a:lnTo>
                  <a:cubicBezTo>
                    <a:pt x="2728" y="918"/>
                    <a:pt x="2786" y="516"/>
                    <a:pt x="2566" y="239"/>
                  </a:cubicBezTo>
                  <a:lnTo>
                    <a:pt x="2575" y="239"/>
                  </a:lnTo>
                  <a:cubicBezTo>
                    <a:pt x="2452" y="82"/>
                    <a:pt x="2269" y="0"/>
                    <a:pt x="2085" y="0"/>
                  </a:cubicBezTo>
                  <a:close/>
                </a:path>
              </a:pathLst>
            </a:custGeom>
            <a:solidFill>
              <a:srgbClr val="CFD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p13"/>
            <p:cNvSpPr/>
            <p:nvPr/>
          </p:nvSpPr>
          <p:spPr>
            <a:xfrm>
              <a:off x="6713386" y="2185529"/>
              <a:ext cx="69878" cy="57536"/>
            </a:xfrm>
            <a:custGeom>
              <a:rect b="b" l="l" r="r" t="t"/>
              <a:pathLst>
                <a:path extrusionOk="0" h="2191" w="2661">
                  <a:moveTo>
                    <a:pt x="2182" y="1"/>
                  </a:moveTo>
                  <a:lnTo>
                    <a:pt x="2182" y="1"/>
                  </a:lnTo>
                  <a:cubicBezTo>
                    <a:pt x="2288" y="269"/>
                    <a:pt x="2201" y="565"/>
                    <a:pt x="1972" y="738"/>
                  </a:cubicBezTo>
                  <a:lnTo>
                    <a:pt x="594" y="1733"/>
                  </a:lnTo>
                  <a:cubicBezTo>
                    <a:pt x="488" y="1809"/>
                    <a:pt x="365" y="1849"/>
                    <a:pt x="239" y="1849"/>
                  </a:cubicBezTo>
                  <a:cubicBezTo>
                    <a:pt x="159" y="1849"/>
                    <a:pt x="78" y="1833"/>
                    <a:pt x="0" y="1800"/>
                  </a:cubicBezTo>
                  <a:lnTo>
                    <a:pt x="0" y="1800"/>
                  </a:lnTo>
                  <a:cubicBezTo>
                    <a:pt x="102" y="2048"/>
                    <a:pt x="339" y="2190"/>
                    <a:pt x="583" y="2190"/>
                  </a:cubicBezTo>
                  <a:cubicBezTo>
                    <a:pt x="705" y="2190"/>
                    <a:pt x="829" y="2154"/>
                    <a:pt x="938" y="2077"/>
                  </a:cubicBezTo>
                  <a:lnTo>
                    <a:pt x="2316" y="1082"/>
                  </a:lnTo>
                  <a:cubicBezTo>
                    <a:pt x="2594" y="881"/>
                    <a:pt x="2661" y="479"/>
                    <a:pt x="2450" y="202"/>
                  </a:cubicBezTo>
                  <a:cubicBezTo>
                    <a:pt x="2374" y="115"/>
                    <a:pt x="2288" y="49"/>
                    <a:pt x="2182" y="1"/>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p13"/>
            <p:cNvSpPr/>
            <p:nvPr/>
          </p:nvSpPr>
          <p:spPr>
            <a:xfrm>
              <a:off x="6738018" y="2210266"/>
              <a:ext cx="65099" cy="52888"/>
            </a:xfrm>
            <a:custGeom>
              <a:rect b="b" l="l" r="r" t="t"/>
              <a:pathLst>
                <a:path extrusionOk="0" h="2014" w="2479">
                  <a:moveTo>
                    <a:pt x="1768" y="1"/>
                  </a:moveTo>
                  <a:cubicBezTo>
                    <a:pt x="1642" y="1"/>
                    <a:pt x="1515" y="40"/>
                    <a:pt x="1407" y="121"/>
                  </a:cubicBezTo>
                  <a:lnTo>
                    <a:pt x="354" y="887"/>
                  </a:lnTo>
                  <a:cubicBezTo>
                    <a:pt x="67" y="1088"/>
                    <a:pt x="0" y="1489"/>
                    <a:pt x="211" y="1767"/>
                  </a:cubicBezTo>
                  <a:cubicBezTo>
                    <a:pt x="332" y="1929"/>
                    <a:pt x="519" y="2014"/>
                    <a:pt x="710" y="2014"/>
                  </a:cubicBezTo>
                  <a:cubicBezTo>
                    <a:pt x="835" y="2014"/>
                    <a:pt x="962" y="1977"/>
                    <a:pt x="1072" y="1901"/>
                  </a:cubicBezTo>
                  <a:lnTo>
                    <a:pt x="2134" y="1126"/>
                  </a:lnTo>
                  <a:cubicBezTo>
                    <a:pt x="2421" y="925"/>
                    <a:pt x="2479" y="523"/>
                    <a:pt x="2259" y="245"/>
                  </a:cubicBezTo>
                  <a:cubicBezTo>
                    <a:pt x="2139" y="86"/>
                    <a:pt x="1955" y="1"/>
                    <a:pt x="1768" y="1"/>
                  </a:cubicBezTo>
                  <a:close/>
                </a:path>
              </a:pathLst>
            </a:custGeom>
            <a:solidFill>
              <a:srgbClr val="CFD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p13"/>
            <p:cNvSpPr/>
            <p:nvPr/>
          </p:nvSpPr>
          <p:spPr>
            <a:xfrm>
              <a:off x="6741274" y="2211421"/>
              <a:ext cx="61842" cy="51732"/>
            </a:xfrm>
            <a:custGeom>
              <a:rect b="b" l="l" r="r" t="t"/>
              <a:pathLst>
                <a:path extrusionOk="0" h="1970" w="2355">
                  <a:moveTo>
                    <a:pt x="1876" y="0"/>
                  </a:moveTo>
                  <a:lnTo>
                    <a:pt x="1876" y="0"/>
                  </a:lnTo>
                  <a:cubicBezTo>
                    <a:pt x="1982" y="268"/>
                    <a:pt x="1895" y="575"/>
                    <a:pt x="1666" y="737"/>
                  </a:cubicBezTo>
                  <a:lnTo>
                    <a:pt x="603" y="1512"/>
                  </a:lnTo>
                  <a:cubicBezTo>
                    <a:pt x="495" y="1591"/>
                    <a:pt x="364" y="1631"/>
                    <a:pt x="231" y="1631"/>
                  </a:cubicBezTo>
                  <a:cubicBezTo>
                    <a:pt x="153" y="1631"/>
                    <a:pt x="75" y="1617"/>
                    <a:pt x="1" y="1589"/>
                  </a:cubicBezTo>
                  <a:lnTo>
                    <a:pt x="1" y="1589"/>
                  </a:lnTo>
                  <a:cubicBezTo>
                    <a:pt x="20" y="1637"/>
                    <a:pt x="48" y="1685"/>
                    <a:pt x="77" y="1723"/>
                  </a:cubicBezTo>
                  <a:cubicBezTo>
                    <a:pt x="204" y="1885"/>
                    <a:pt x="394" y="1970"/>
                    <a:pt x="583" y="1970"/>
                  </a:cubicBezTo>
                  <a:cubicBezTo>
                    <a:pt x="708" y="1970"/>
                    <a:pt x="832" y="1933"/>
                    <a:pt x="938" y="1857"/>
                  </a:cubicBezTo>
                  <a:lnTo>
                    <a:pt x="2010" y="1082"/>
                  </a:lnTo>
                  <a:cubicBezTo>
                    <a:pt x="2288" y="881"/>
                    <a:pt x="2355" y="479"/>
                    <a:pt x="2135" y="201"/>
                  </a:cubicBezTo>
                  <a:cubicBezTo>
                    <a:pt x="2068" y="115"/>
                    <a:pt x="1982" y="48"/>
                    <a:pt x="1876" y="0"/>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p13"/>
            <p:cNvSpPr/>
            <p:nvPr/>
          </p:nvSpPr>
          <p:spPr>
            <a:xfrm>
              <a:off x="6765906" y="2236263"/>
              <a:ext cx="57063" cy="47084"/>
            </a:xfrm>
            <a:custGeom>
              <a:rect b="b" l="l" r="r" t="t"/>
              <a:pathLst>
                <a:path extrusionOk="0" h="1793" w="2173">
                  <a:moveTo>
                    <a:pt x="1466" y="1"/>
                  </a:moveTo>
                  <a:cubicBezTo>
                    <a:pt x="1338" y="1"/>
                    <a:pt x="1210" y="39"/>
                    <a:pt x="1101" y="117"/>
                  </a:cubicBezTo>
                  <a:lnTo>
                    <a:pt x="345" y="662"/>
                  </a:lnTo>
                  <a:cubicBezTo>
                    <a:pt x="67" y="863"/>
                    <a:pt x="0" y="1256"/>
                    <a:pt x="201" y="1533"/>
                  </a:cubicBezTo>
                  <a:cubicBezTo>
                    <a:pt x="324" y="1702"/>
                    <a:pt x="517" y="1793"/>
                    <a:pt x="712" y="1793"/>
                  </a:cubicBezTo>
                  <a:cubicBezTo>
                    <a:pt x="837" y="1793"/>
                    <a:pt x="964" y="1755"/>
                    <a:pt x="1072" y="1677"/>
                  </a:cubicBezTo>
                  <a:lnTo>
                    <a:pt x="1828" y="1122"/>
                  </a:lnTo>
                  <a:cubicBezTo>
                    <a:pt x="2115" y="921"/>
                    <a:pt x="2173" y="519"/>
                    <a:pt x="1962" y="241"/>
                  </a:cubicBezTo>
                  <a:cubicBezTo>
                    <a:pt x="1837" y="82"/>
                    <a:pt x="1652" y="1"/>
                    <a:pt x="1466" y="1"/>
                  </a:cubicBezTo>
                  <a:close/>
                </a:path>
              </a:pathLst>
            </a:custGeom>
            <a:solidFill>
              <a:srgbClr val="CFD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p13"/>
            <p:cNvSpPr/>
            <p:nvPr/>
          </p:nvSpPr>
          <p:spPr>
            <a:xfrm>
              <a:off x="6769163" y="2237051"/>
              <a:ext cx="53807" cy="46296"/>
            </a:xfrm>
            <a:custGeom>
              <a:rect b="b" l="l" r="r" t="t"/>
              <a:pathLst>
                <a:path extrusionOk="0" h="1763" w="2049">
                  <a:moveTo>
                    <a:pt x="1551" y="1"/>
                  </a:moveTo>
                  <a:lnTo>
                    <a:pt x="1551" y="1"/>
                  </a:lnTo>
                  <a:cubicBezTo>
                    <a:pt x="1637" y="259"/>
                    <a:pt x="1551" y="556"/>
                    <a:pt x="1331" y="718"/>
                  </a:cubicBezTo>
                  <a:lnTo>
                    <a:pt x="565" y="1264"/>
                  </a:lnTo>
                  <a:cubicBezTo>
                    <a:pt x="457" y="1340"/>
                    <a:pt x="327" y="1383"/>
                    <a:pt x="196" y="1383"/>
                  </a:cubicBezTo>
                  <a:cubicBezTo>
                    <a:pt x="131" y="1383"/>
                    <a:pt x="65" y="1372"/>
                    <a:pt x="1" y="1350"/>
                  </a:cubicBezTo>
                  <a:lnTo>
                    <a:pt x="1" y="1350"/>
                  </a:lnTo>
                  <a:cubicBezTo>
                    <a:pt x="20" y="1398"/>
                    <a:pt x="39" y="1455"/>
                    <a:pt x="77" y="1503"/>
                  </a:cubicBezTo>
                  <a:cubicBezTo>
                    <a:pt x="200" y="1672"/>
                    <a:pt x="393" y="1763"/>
                    <a:pt x="588" y="1763"/>
                  </a:cubicBezTo>
                  <a:cubicBezTo>
                    <a:pt x="713" y="1763"/>
                    <a:pt x="840" y="1725"/>
                    <a:pt x="948" y="1647"/>
                  </a:cubicBezTo>
                  <a:lnTo>
                    <a:pt x="1704" y="1092"/>
                  </a:lnTo>
                  <a:cubicBezTo>
                    <a:pt x="1991" y="891"/>
                    <a:pt x="2049" y="489"/>
                    <a:pt x="1838" y="211"/>
                  </a:cubicBezTo>
                  <a:cubicBezTo>
                    <a:pt x="1762" y="115"/>
                    <a:pt x="1657" y="48"/>
                    <a:pt x="1551" y="1"/>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p13"/>
            <p:cNvSpPr/>
            <p:nvPr/>
          </p:nvSpPr>
          <p:spPr>
            <a:xfrm>
              <a:off x="6793794" y="2262156"/>
              <a:ext cx="49027" cy="41149"/>
            </a:xfrm>
            <a:custGeom>
              <a:rect b="b" l="l" r="r" t="t"/>
              <a:pathLst>
                <a:path extrusionOk="0" h="1567" w="1867">
                  <a:moveTo>
                    <a:pt x="1159" y="0"/>
                  </a:moveTo>
                  <a:cubicBezTo>
                    <a:pt x="1032" y="0"/>
                    <a:pt x="904" y="39"/>
                    <a:pt x="795" y="116"/>
                  </a:cubicBezTo>
                  <a:lnTo>
                    <a:pt x="345" y="442"/>
                  </a:lnTo>
                  <a:cubicBezTo>
                    <a:pt x="58" y="643"/>
                    <a:pt x="1" y="1035"/>
                    <a:pt x="202" y="1313"/>
                  </a:cubicBezTo>
                  <a:cubicBezTo>
                    <a:pt x="322" y="1479"/>
                    <a:pt x="511" y="1566"/>
                    <a:pt x="703" y="1566"/>
                  </a:cubicBezTo>
                  <a:cubicBezTo>
                    <a:pt x="832" y="1566"/>
                    <a:pt x="961" y="1527"/>
                    <a:pt x="1073" y="1447"/>
                  </a:cubicBezTo>
                  <a:lnTo>
                    <a:pt x="1522" y="1121"/>
                  </a:lnTo>
                  <a:cubicBezTo>
                    <a:pt x="1810" y="920"/>
                    <a:pt x="1867" y="518"/>
                    <a:pt x="1647" y="241"/>
                  </a:cubicBezTo>
                  <a:cubicBezTo>
                    <a:pt x="1528" y="82"/>
                    <a:pt x="1344" y="0"/>
                    <a:pt x="1159" y="0"/>
                  </a:cubicBezTo>
                  <a:close/>
                </a:path>
              </a:pathLst>
            </a:custGeom>
            <a:solidFill>
              <a:srgbClr val="CFD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8" name="Google Shape;3958;p13"/>
            <p:cNvSpPr/>
            <p:nvPr/>
          </p:nvSpPr>
          <p:spPr>
            <a:xfrm>
              <a:off x="6797313" y="2263180"/>
              <a:ext cx="45509" cy="40125"/>
            </a:xfrm>
            <a:custGeom>
              <a:rect b="b" l="l" r="r" t="t"/>
              <a:pathLst>
                <a:path extrusionOk="0" h="1528" w="1733">
                  <a:moveTo>
                    <a:pt x="1254" y="1"/>
                  </a:moveTo>
                  <a:lnTo>
                    <a:pt x="1254" y="1"/>
                  </a:lnTo>
                  <a:cubicBezTo>
                    <a:pt x="1360" y="269"/>
                    <a:pt x="1264" y="566"/>
                    <a:pt x="1044" y="728"/>
                  </a:cubicBezTo>
                  <a:lnTo>
                    <a:pt x="585" y="1054"/>
                  </a:lnTo>
                  <a:cubicBezTo>
                    <a:pt x="476" y="1132"/>
                    <a:pt x="348" y="1172"/>
                    <a:pt x="221" y="1172"/>
                  </a:cubicBezTo>
                  <a:cubicBezTo>
                    <a:pt x="146" y="1172"/>
                    <a:pt x="72" y="1158"/>
                    <a:pt x="1" y="1130"/>
                  </a:cubicBezTo>
                  <a:lnTo>
                    <a:pt x="1" y="1130"/>
                  </a:lnTo>
                  <a:cubicBezTo>
                    <a:pt x="95" y="1383"/>
                    <a:pt x="332" y="1527"/>
                    <a:pt x="576" y="1527"/>
                  </a:cubicBezTo>
                  <a:cubicBezTo>
                    <a:pt x="701" y="1527"/>
                    <a:pt x="828" y="1489"/>
                    <a:pt x="939" y="1408"/>
                  </a:cubicBezTo>
                  <a:lnTo>
                    <a:pt x="1398" y="1082"/>
                  </a:lnTo>
                  <a:cubicBezTo>
                    <a:pt x="1676" y="881"/>
                    <a:pt x="1733" y="479"/>
                    <a:pt x="1522" y="202"/>
                  </a:cubicBezTo>
                  <a:cubicBezTo>
                    <a:pt x="1455" y="116"/>
                    <a:pt x="1360" y="39"/>
                    <a:pt x="1254" y="1"/>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9" name="Google Shape;3959;p13"/>
            <p:cNvSpPr/>
            <p:nvPr/>
          </p:nvSpPr>
          <p:spPr>
            <a:xfrm>
              <a:off x="6799335" y="2099843"/>
              <a:ext cx="70639" cy="108848"/>
            </a:xfrm>
            <a:custGeom>
              <a:rect b="b" l="l" r="r" t="t"/>
              <a:pathLst>
                <a:path extrusionOk="0" h="4145" w="2690">
                  <a:moveTo>
                    <a:pt x="574" y="0"/>
                  </a:moveTo>
                  <a:cubicBezTo>
                    <a:pt x="479" y="0"/>
                    <a:pt x="393" y="67"/>
                    <a:pt x="374" y="163"/>
                  </a:cubicBezTo>
                  <a:lnTo>
                    <a:pt x="0" y="1665"/>
                  </a:lnTo>
                  <a:lnTo>
                    <a:pt x="0" y="3321"/>
                  </a:lnTo>
                  <a:cubicBezTo>
                    <a:pt x="0" y="3771"/>
                    <a:pt x="364" y="4144"/>
                    <a:pt x="823" y="4144"/>
                  </a:cubicBezTo>
                  <a:cubicBezTo>
                    <a:pt x="1283" y="4144"/>
                    <a:pt x="1656" y="3771"/>
                    <a:pt x="1656" y="3321"/>
                  </a:cubicBezTo>
                  <a:lnTo>
                    <a:pt x="1656" y="2077"/>
                  </a:lnTo>
                  <a:lnTo>
                    <a:pt x="2690" y="10"/>
                  </a:lnTo>
                  <a:lnTo>
                    <a:pt x="574" y="0"/>
                  </a:lnTo>
                  <a:close/>
                </a:path>
              </a:pathLst>
            </a:custGeom>
            <a:solidFill>
              <a:srgbClr val="CFD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0" name="Google Shape;3960;p13"/>
            <p:cNvSpPr/>
            <p:nvPr/>
          </p:nvSpPr>
          <p:spPr>
            <a:xfrm>
              <a:off x="6799335" y="2100053"/>
              <a:ext cx="29936" cy="108638"/>
            </a:xfrm>
            <a:custGeom>
              <a:rect b="b" l="l" r="r" t="t"/>
              <a:pathLst>
                <a:path extrusionOk="0" h="4137" w="1140">
                  <a:moveTo>
                    <a:pt x="556" y="1"/>
                  </a:moveTo>
                  <a:cubicBezTo>
                    <a:pt x="468" y="1"/>
                    <a:pt x="391" y="65"/>
                    <a:pt x="374" y="155"/>
                  </a:cubicBezTo>
                  <a:lnTo>
                    <a:pt x="0" y="1657"/>
                  </a:lnTo>
                  <a:lnTo>
                    <a:pt x="0" y="3313"/>
                  </a:lnTo>
                  <a:cubicBezTo>
                    <a:pt x="0" y="3763"/>
                    <a:pt x="364" y="4136"/>
                    <a:pt x="823" y="4136"/>
                  </a:cubicBezTo>
                  <a:cubicBezTo>
                    <a:pt x="929" y="4136"/>
                    <a:pt x="1034" y="4117"/>
                    <a:pt x="1139" y="4079"/>
                  </a:cubicBezTo>
                  <a:cubicBezTo>
                    <a:pt x="823" y="3945"/>
                    <a:pt x="622" y="3648"/>
                    <a:pt x="622" y="3313"/>
                  </a:cubicBezTo>
                  <a:lnTo>
                    <a:pt x="622" y="1657"/>
                  </a:lnTo>
                  <a:lnTo>
                    <a:pt x="1034" y="2"/>
                  </a:lnTo>
                  <a:lnTo>
                    <a:pt x="574" y="2"/>
                  </a:lnTo>
                  <a:cubicBezTo>
                    <a:pt x="568" y="1"/>
                    <a:pt x="562" y="1"/>
                    <a:pt x="556" y="1"/>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61" name="Google Shape;3961;p13"/>
          <p:cNvSpPr txBox="1"/>
          <p:nvPr/>
        </p:nvSpPr>
        <p:spPr>
          <a:xfrm>
            <a:off x="525515" y="2819973"/>
            <a:ext cx="2477600" cy="586898"/>
          </a:xfrm>
          <a:prstGeom prst="rect">
            <a:avLst/>
          </a:prstGeom>
          <a:solidFill>
            <a:srgbClr val="B9E7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400"/>
              <a:buFont typeface="Mountains of Christmas"/>
              <a:buNone/>
            </a:pPr>
            <a:r>
              <a:rPr b="0" i="0" lang="fr-CA" sz="1600" u="none" cap="none" strike="noStrike">
                <a:solidFill>
                  <a:srgbClr val="517F88"/>
                </a:solidFill>
                <a:latin typeface="Dosis"/>
                <a:ea typeface="Dosis"/>
                <a:cs typeface="Dosis"/>
                <a:sym typeface="Dosis"/>
              </a:rPr>
              <a:t>« Cheaper » than Space-based observations</a:t>
            </a:r>
            <a:endParaRPr/>
          </a:p>
        </p:txBody>
      </p:sp>
      <p:sp>
        <p:nvSpPr>
          <p:cNvPr id="3962" name="Google Shape;3962;p13"/>
          <p:cNvSpPr txBox="1"/>
          <p:nvPr/>
        </p:nvSpPr>
        <p:spPr>
          <a:xfrm>
            <a:off x="376905" y="3400598"/>
            <a:ext cx="2646345" cy="110805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600"/>
              <a:buFont typeface="Hind Siliguri Medium"/>
              <a:buNone/>
            </a:pPr>
            <a:r>
              <a:rPr b="0" i="0" lang="fr-CA" sz="1400" u="none" cap="none" strike="noStrike">
                <a:solidFill>
                  <a:schemeClr val="dk1"/>
                </a:solidFill>
                <a:latin typeface="Nunito"/>
                <a:ea typeface="Nunito"/>
                <a:cs typeface="Nunito"/>
                <a:sym typeface="Nunito"/>
              </a:rPr>
              <a:t>Cheaper alternative in observing time than oversubscribed space-based low-resolution observations.</a:t>
            </a:r>
            <a:endParaRPr/>
          </a:p>
        </p:txBody>
      </p:sp>
      <p:grpSp>
        <p:nvGrpSpPr>
          <p:cNvPr id="3963" name="Google Shape;3963;p13"/>
          <p:cNvGrpSpPr/>
          <p:nvPr/>
        </p:nvGrpSpPr>
        <p:grpSpPr>
          <a:xfrm>
            <a:off x="5677810" y="633081"/>
            <a:ext cx="594161" cy="531119"/>
            <a:chOff x="6191390" y="1981489"/>
            <a:chExt cx="389068" cy="347787"/>
          </a:xfrm>
        </p:grpSpPr>
        <p:sp>
          <p:nvSpPr>
            <p:cNvPr id="3964" name="Google Shape;3964;p13"/>
            <p:cNvSpPr/>
            <p:nvPr/>
          </p:nvSpPr>
          <p:spPr>
            <a:xfrm>
              <a:off x="6260769" y="2030464"/>
              <a:ext cx="250074" cy="250100"/>
            </a:xfrm>
            <a:custGeom>
              <a:rect b="b" l="l" r="r" t="t"/>
              <a:pathLst>
                <a:path extrusionOk="0" h="9524" w="9523">
                  <a:moveTo>
                    <a:pt x="4766" y="1"/>
                  </a:moveTo>
                  <a:cubicBezTo>
                    <a:pt x="2134" y="1"/>
                    <a:pt x="0" y="2125"/>
                    <a:pt x="0" y="4757"/>
                  </a:cubicBezTo>
                  <a:cubicBezTo>
                    <a:pt x="0" y="7389"/>
                    <a:pt x="2134" y="9523"/>
                    <a:pt x="4766" y="9523"/>
                  </a:cubicBezTo>
                  <a:cubicBezTo>
                    <a:pt x="7398" y="9523"/>
                    <a:pt x="9523" y="7389"/>
                    <a:pt x="9523" y="4757"/>
                  </a:cubicBezTo>
                  <a:cubicBezTo>
                    <a:pt x="9523" y="2125"/>
                    <a:pt x="7398" y="1"/>
                    <a:pt x="4766" y="1"/>
                  </a:cubicBezTo>
                  <a:close/>
                </a:path>
              </a:pathLst>
            </a:custGeom>
            <a:solidFill>
              <a:srgbClr val="B9E7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p13"/>
            <p:cNvSpPr/>
            <p:nvPr/>
          </p:nvSpPr>
          <p:spPr>
            <a:xfrm>
              <a:off x="6236137" y="2032985"/>
              <a:ext cx="238021" cy="247553"/>
            </a:xfrm>
            <a:custGeom>
              <a:rect b="b" l="l" r="r" t="t"/>
              <a:pathLst>
                <a:path extrusionOk="0" h="9427" w="9064">
                  <a:moveTo>
                    <a:pt x="4738" y="1"/>
                  </a:moveTo>
                  <a:lnTo>
                    <a:pt x="4738" y="1"/>
                  </a:lnTo>
                  <a:cubicBezTo>
                    <a:pt x="1618" y="651"/>
                    <a:pt x="0" y="4116"/>
                    <a:pt x="1512" y="6920"/>
                  </a:cubicBezTo>
                  <a:cubicBezTo>
                    <a:pt x="2388" y="8553"/>
                    <a:pt x="4039" y="9427"/>
                    <a:pt x="5712" y="9427"/>
                  </a:cubicBezTo>
                  <a:cubicBezTo>
                    <a:pt x="6911" y="9427"/>
                    <a:pt x="8120" y="8978"/>
                    <a:pt x="9063" y="8040"/>
                  </a:cubicBezTo>
                  <a:lnTo>
                    <a:pt x="9063" y="8040"/>
                  </a:lnTo>
                  <a:cubicBezTo>
                    <a:pt x="8738" y="8107"/>
                    <a:pt x="8413" y="8145"/>
                    <a:pt x="8087" y="8145"/>
                  </a:cubicBezTo>
                  <a:cubicBezTo>
                    <a:pt x="6154" y="8145"/>
                    <a:pt x="4422" y="6977"/>
                    <a:pt x="3685" y="5197"/>
                  </a:cubicBezTo>
                  <a:cubicBezTo>
                    <a:pt x="2948" y="3408"/>
                    <a:pt x="3369" y="1359"/>
                    <a:pt x="4738" y="1"/>
                  </a:cubicBezTo>
                  <a:close/>
                </a:path>
              </a:pathLst>
            </a:custGeom>
            <a:solidFill>
              <a:srgbClr val="37B9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p13"/>
            <p:cNvSpPr/>
            <p:nvPr/>
          </p:nvSpPr>
          <p:spPr>
            <a:xfrm>
              <a:off x="6312291" y="2031724"/>
              <a:ext cx="198552" cy="246818"/>
            </a:xfrm>
            <a:custGeom>
              <a:rect b="b" l="l" r="r" t="t"/>
              <a:pathLst>
                <a:path extrusionOk="0" h="9399" w="7561">
                  <a:moveTo>
                    <a:pt x="3493" y="1"/>
                  </a:moveTo>
                  <a:lnTo>
                    <a:pt x="3819" y="393"/>
                  </a:lnTo>
                  <a:cubicBezTo>
                    <a:pt x="3857" y="441"/>
                    <a:pt x="3866" y="498"/>
                    <a:pt x="3847" y="556"/>
                  </a:cubicBezTo>
                  <a:lnTo>
                    <a:pt x="3627" y="1073"/>
                  </a:lnTo>
                  <a:cubicBezTo>
                    <a:pt x="3611" y="1105"/>
                    <a:pt x="3582" y="1122"/>
                    <a:pt x="3554" y="1122"/>
                  </a:cubicBezTo>
                  <a:cubicBezTo>
                    <a:pt x="3532" y="1122"/>
                    <a:pt x="3510" y="1112"/>
                    <a:pt x="3493" y="1092"/>
                  </a:cubicBezTo>
                  <a:lnTo>
                    <a:pt x="3292" y="795"/>
                  </a:lnTo>
                  <a:cubicBezTo>
                    <a:pt x="3254" y="747"/>
                    <a:pt x="3206" y="728"/>
                    <a:pt x="3149" y="728"/>
                  </a:cubicBezTo>
                  <a:lnTo>
                    <a:pt x="2929" y="738"/>
                  </a:lnTo>
                  <a:cubicBezTo>
                    <a:pt x="2842" y="747"/>
                    <a:pt x="2775" y="785"/>
                    <a:pt x="2728" y="852"/>
                  </a:cubicBezTo>
                  <a:lnTo>
                    <a:pt x="2115" y="1762"/>
                  </a:lnTo>
                  <a:cubicBezTo>
                    <a:pt x="2058" y="1848"/>
                    <a:pt x="2106" y="1963"/>
                    <a:pt x="2211" y="1982"/>
                  </a:cubicBezTo>
                  <a:lnTo>
                    <a:pt x="2488" y="2039"/>
                  </a:lnTo>
                  <a:cubicBezTo>
                    <a:pt x="2501" y="2042"/>
                    <a:pt x="2513" y="2043"/>
                    <a:pt x="2526" y="2043"/>
                  </a:cubicBezTo>
                  <a:cubicBezTo>
                    <a:pt x="2608" y="2043"/>
                    <a:pt x="2685" y="1990"/>
                    <a:pt x="2718" y="1915"/>
                  </a:cubicBezTo>
                  <a:lnTo>
                    <a:pt x="2852" y="1541"/>
                  </a:lnTo>
                  <a:cubicBezTo>
                    <a:pt x="2874" y="1480"/>
                    <a:pt x="2932" y="1445"/>
                    <a:pt x="2990" y="1445"/>
                  </a:cubicBezTo>
                  <a:cubicBezTo>
                    <a:pt x="3031" y="1445"/>
                    <a:pt x="3073" y="1463"/>
                    <a:pt x="3101" y="1503"/>
                  </a:cubicBezTo>
                  <a:lnTo>
                    <a:pt x="3225" y="1656"/>
                  </a:lnTo>
                  <a:lnTo>
                    <a:pt x="3149" y="2164"/>
                  </a:lnTo>
                  <a:cubicBezTo>
                    <a:pt x="3149" y="2192"/>
                    <a:pt x="3120" y="2221"/>
                    <a:pt x="3091" y="2221"/>
                  </a:cubicBezTo>
                  <a:lnTo>
                    <a:pt x="2450" y="2317"/>
                  </a:lnTo>
                  <a:cubicBezTo>
                    <a:pt x="2421" y="2326"/>
                    <a:pt x="2393" y="2336"/>
                    <a:pt x="2373" y="2355"/>
                  </a:cubicBezTo>
                  <a:lnTo>
                    <a:pt x="1742" y="2814"/>
                  </a:lnTo>
                  <a:cubicBezTo>
                    <a:pt x="1675" y="2862"/>
                    <a:pt x="1627" y="2929"/>
                    <a:pt x="1608" y="3006"/>
                  </a:cubicBezTo>
                  <a:lnTo>
                    <a:pt x="1550" y="3264"/>
                  </a:lnTo>
                  <a:cubicBezTo>
                    <a:pt x="1533" y="3335"/>
                    <a:pt x="1457" y="3390"/>
                    <a:pt x="1386" y="3390"/>
                  </a:cubicBezTo>
                  <a:cubicBezTo>
                    <a:pt x="1380" y="3390"/>
                    <a:pt x="1374" y="3389"/>
                    <a:pt x="1369" y="3389"/>
                  </a:cubicBezTo>
                  <a:lnTo>
                    <a:pt x="1081" y="3350"/>
                  </a:lnTo>
                  <a:cubicBezTo>
                    <a:pt x="1075" y="3349"/>
                    <a:pt x="1068" y="3349"/>
                    <a:pt x="1062" y="3349"/>
                  </a:cubicBezTo>
                  <a:cubicBezTo>
                    <a:pt x="994" y="3349"/>
                    <a:pt x="935" y="3394"/>
                    <a:pt x="909" y="3456"/>
                  </a:cubicBezTo>
                  <a:lnTo>
                    <a:pt x="747" y="3886"/>
                  </a:lnTo>
                  <a:cubicBezTo>
                    <a:pt x="718" y="3972"/>
                    <a:pt x="766" y="4078"/>
                    <a:pt x="861" y="4106"/>
                  </a:cubicBezTo>
                  <a:lnTo>
                    <a:pt x="1215" y="4202"/>
                  </a:lnTo>
                  <a:cubicBezTo>
                    <a:pt x="1234" y="4208"/>
                    <a:pt x="1253" y="4210"/>
                    <a:pt x="1272" y="4210"/>
                  </a:cubicBezTo>
                  <a:cubicBezTo>
                    <a:pt x="1347" y="4210"/>
                    <a:pt x="1414" y="4166"/>
                    <a:pt x="1445" y="4097"/>
                  </a:cubicBezTo>
                  <a:lnTo>
                    <a:pt x="1684" y="3580"/>
                  </a:lnTo>
                  <a:cubicBezTo>
                    <a:pt x="1723" y="3503"/>
                    <a:pt x="1790" y="3436"/>
                    <a:pt x="1885" y="3408"/>
                  </a:cubicBezTo>
                  <a:lnTo>
                    <a:pt x="2268" y="3283"/>
                  </a:lnTo>
                  <a:lnTo>
                    <a:pt x="2785" y="3915"/>
                  </a:lnTo>
                  <a:lnTo>
                    <a:pt x="2737" y="4068"/>
                  </a:lnTo>
                  <a:cubicBezTo>
                    <a:pt x="2708" y="4154"/>
                    <a:pt x="2756" y="4250"/>
                    <a:pt x="2842" y="4279"/>
                  </a:cubicBezTo>
                  <a:cubicBezTo>
                    <a:pt x="2862" y="4288"/>
                    <a:pt x="2881" y="4288"/>
                    <a:pt x="2900" y="4288"/>
                  </a:cubicBezTo>
                  <a:cubicBezTo>
                    <a:pt x="2976" y="4288"/>
                    <a:pt x="3043" y="4240"/>
                    <a:pt x="3063" y="4173"/>
                  </a:cubicBezTo>
                  <a:lnTo>
                    <a:pt x="3110" y="4020"/>
                  </a:lnTo>
                  <a:cubicBezTo>
                    <a:pt x="3149" y="3915"/>
                    <a:pt x="3130" y="3790"/>
                    <a:pt x="3053" y="3704"/>
                  </a:cubicBezTo>
                  <a:lnTo>
                    <a:pt x="2622" y="3168"/>
                  </a:lnTo>
                  <a:lnTo>
                    <a:pt x="2728" y="3140"/>
                  </a:lnTo>
                  <a:lnTo>
                    <a:pt x="3101" y="3369"/>
                  </a:lnTo>
                  <a:cubicBezTo>
                    <a:pt x="3177" y="3417"/>
                    <a:pt x="3235" y="3494"/>
                    <a:pt x="3254" y="3590"/>
                  </a:cubicBezTo>
                  <a:lnTo>
                    <a:pt x="3340" y="3982"/>
                  </a:lnTo>
                  <a:cubicBezTo>
                    <a:pt x="3350" y="4068"/>
                    <a:pt x="3426" y="4116"/>
                    <a:pt x="3503" y="4125"/>
                  </a:cubicBezTo>
                  <a:lnTo>
                    <a:pt x="3541" y="4125"/>
                  </a:lnTo>
                  <a:cubicBezTo>
                    <a:pt x="3627" y="4097"/>
                    <a:pt x="3685" y="4011"/>
                    <a:pt x="3665" y="3924"/>
                  </a:cubicBezTo>
                  <a:lnTo>
                    <a:pt x="3627" y="3695"/>
                  </a:lnTo>
                  <a:cubicBezTo>
                    <a:pt x="3608" y="3609"/>
                    <a:pt x="3665" y="3532"/>
                    <a:pt x="3742" y="3523"/>
                  </a:cubicBezTo>
                  <a:cubicBezTo>
                    <a:pt x="3809" y="3513"/>
                    <a:pt x="3857" y="3465"/>
                    <a:pt x="3866" y="3408"/>
                  </a:cubicBezTo>
                  <a:lnTo>
                    <a:pt x="3943" y="3006"/>
                  </a:lnTo>
                  <a:cubicBezTo>
                    <a:pt x="3969" y="2936"/>
                    <a:pt x="4028" y="2890"/>
                    <a:pt x="4096" y="2890"/>
                  </a:cubicBezTo>
                  <a:cubicBezTo>
                    <a:pt x="4102" y="2890"/>
                    <a:pt x="4109" y="2890"/>
                    <a:pt x="4115" y="2891"/>
                  </a:cubicBezTo>
                  <a:lnTo>
                    <a:pt x="4201" y="2891"/>
                  </a:lnTo>
                  <a:cubicBezTo>
                    <a:pt x="4240" y="2891"/>
                    <a:pt x="4288" y="2881"/>
                    <a:pt x="4316" y="2853"/>
                  </a:cubicBezTo>
                  <a:cubicBezTo>
                    <a:pt x="4348" y="2821"/>
                    <a:pt x="4380" y="2802"/>
                    <a:pt x="4417" y="2802"/>
                  </a:cubicBezTo>
                  <a:cubicBezTo>
                    <a:pt x="4425" y="2802"/>
                    <a:pt x="4432" y="2803"/>
                    <a:pt x="4441" y="2805"/>
                  </a:cubicBezTo>
                  <a:lnTo>
                    <a:pt x="4699" y="2824"/>
                  </a:lnTo>
                  <a:cubicBezTo>
                    <a:pt x="4756" y="2843"/>
                    <a:pt x="4795" y="2891"/>
                    <a:pt x="4804" y="2939"/>
                  </a:cubicBezTo>
                  <a:lnTo>
                    <a:pt x="4833" y="3054"/>
                  </a:lnTo>
                  <a:cubicBezTo>
                    <a:pt x="4852" y="3140"/>
                    <a:pt x="4795" y="3226"/>
                    <a:pt x="4709" y="3245"/>
                  </a:cubicBezTo>
                  <a:lnTo>
                    <a:pt x="3972" y="3465"/>
                  </a:lnTo>
                  <a:cubicBezTo>
                    <a:pt x="3886" y="3484"/>
                    <a:pt x="3857" y="3590"/>
                    <a:pt x="3914" y="3656"/>
                  </a:cubicBezTo>
                  <a:lnTo>
                    <a:pt x="3981" y="3733"/>
                  </a:lnTo>
                  <a:cubicBezTo>
                    <a:pt x="4005" y="3765"/>
                    <a:pt x="4042" y="3783"/>
                    <a:pt x="4081" y="3783"/>
                  </a:cubicBezTo>
                  <a:cubicBezTo>
                    <a:pt x="4089" y="3783"/>
                    <a:pt x="4097" y="3783"/>
                    <a:pt x="4106" y="3781"/>
                  </a:cubicBezTo>
                  <a:lnTo>
                    <a:pt x="4536" y="3752"/>
                  </a:lnTo>
                  <a:cubicBezTo>
                    <a:pt x="4542" y="3751"/>
                    <a:pt x="4548" y="3751"/>
                    <a:pt x="4553" y="3751"/>
                  </a:cubicBezTo>
                  <a:cubicBezTo>
                    <a:pt x="4624" y="3751"/>
                    <a:pt x="4691" y="3806"/>
                    <a:pt x="4709" y="3877"/>
                  </a:cubicBezTo>
                  <a:lnTo>
                    <a:pt x="4728" y="3991"/>
                  </a:lnTo>
                  <a:cubicBezTo>
                    <a:pt x="4766" y="4183"/>
                    <a:pt x="4632" y="4365"/>
                    <a:pt x="4431" y="4384"/>
                  </a:cubicBezTo>
                  <a:lnTo>
                    <a:pt x="3598" y="4451"/>
                  </a:lnTo>
                  <a:cubicBezTo>
                    <a:pt x="3512" y="4460"/>
                    <a:pt x="3464" y="4547"/>
                    <a:pt x="3484" y="4633"/>
                  </a:cubicBezTo>
                  <a:cubicBezTo>
                    <a:pt x="3516" y="4731"/>
                    <a:pt x="3437" y="4823"/>
                    <a:pt x="3341" y="4823"/>
                  </a:cubicBezTo>
                  <a:cubicBezTo>
                    <a:pt x="3325" y="4823"/>
                    <a:pt x="3309" y="4820"/>
                    <a:pt x="3292" y="4814"/>
                  </a:cubicBezTo>
                  <a:lnTo>
                    <a:pt x="2680" y="4614"/>
                  </a:lnTo>
                  <a:cubicBezTo>
                    <a:pt x="2594" y="4585"/>
                    <a:pt x="2536" y="4508"/>
                    <a:pt x="2517" y="4432"/>
                  </a:cubicBezTo>
                  <a:cubicBezTo>
                    <a:pt x="2498" y="4307"/>
                    <a:pt x="2393" y="4231"/>
                    <a:pt x="2278" y="4231"/>
                  </a:cubicBezTo>
                  <a:lnTo>
                    <a:pt x="1694" y="4250"/>
                  </a:lnTo>
                  <a:cubicBezTo>
                    <a:pt x="1483" y="4250"/>
                    <a:pt x="1273" y="4298"/>
                    <a:pt x="1081" y="4384"/>
                  </a:cubicBezTo>
                  <a:lnTo>
                    <a:pt x="881" y="4470"/>
                  </a:lnTo>
                  <a:cubicBezTo>
                    <a:pt x="766" y="4518"/>
                    <a:pt x="689" y="4633"/>
                    <a:pt x="680" y="4757"/>
                  </a:cubicBezTo>
                  <a:lnTo>
                    <a:pt x="680" y="4920"/>
                  </a:lnTo>
                  <a:lnTo>
                    <a:pt x="86" y="5599"/>
                  </a:lnTo>
                  <a:cubicBezTo>
                    <a:pt x="38" y="5657"/>
                    <a:pt x="10" y="5733"/>
                    <a:pt x="0" y="5810"/>
                  </a:cubicBezTo>
                  <a:lnTo>
                    <a:pt x="0" y="6528"/>
                  </a:lnTo>
                  <a:cubicBezTo>
                    <a:pt x="0" y="6671"/>
                    <a:pt x="57" y="6796"/>
                    <a:pt x="153" y="6891"/>
                  </a:cubicBezTo>
                  <a:lnTo>
                    <a:pt x="670" y="7389"/>
                  </a:lnTo>
                  <a:cubicBezTo>
                    <a:pt x="756" y="7465"/>
                    <a:pt x="861" y="7513"/>
                    <a:pt x="976" y="7523"/>
                  </a:cubicBezTo>
                  <a:lnTo>
                    <a:pt x="2527" y="7657"/>
                  </a:lnTo>
                  <a:cubicBezTo>
                    <a:pt x="2622" y="7666"/>
                    <a:pt x="2699" y="7753"/>
                    <a:pt x="2680" y="7848"/>
                  </a:cubicBezTo>
                  <a:lnTo>
                    <a:pt x="2670" y="7925"/>
                  </a:lnTo>
                  <a:cubicBezTo>
                    <a:pt x="2661" y="8040"/>
                    <a:pt x="2708" y="8155"/>
                    <a:pt x="2804" y="8231"/>
                  </a:cubicBezTo>
                  <a:lnTo>
                    <a:pt x="3187" y="8509"/>
                  </a:lnTo>
                  <a:lnTo>
                    <a:pt x="3130" y="8700"/>
                  </a:lnTo>
                  <a:cubicBezTo>
                    <a:pt x="3082" y="8824"/>
                    <a:pt x="3130" y="8958"/>
                    <a:pt x="3225" y="9045"/>
                  </a:cubicBezTo>
                  <a:lnTo>
                    <a:pt x="3627" y="9399"/>
                  </a:lnTo>
                  <a:cubicBezTo>
                    <a:pt x="4020" y="9332"/>
                    <a:pt x="4402" y="9207"/>
                    <a:pt x="4766" y="9045"/>
                  </a:cubicBezTo>
                  <a:lnTo>
                    <a:pt x="5398" y="8288"/>
                  </a:lnTo>
                  <a:cubicBezTo>
                    <a:pt x="5503" y="8174"/>
                    <a:pt x="5580" y="8030"/>
                    <a:pt x="5647" y="7887"/>
                  </a:cubicBezTo>
                  <a:lnTo>
                    <a:pt x="6355" y="6269"/>
                  </a:lnTo>
                  <a:cubicBezTo>
                    <a:pt x="6431" y="6097"/>
                    <a:pt x="6307" y="5906"/>
                    <a:pt x="6115" y="5896"/>
                  </a:cubicBezTo>
                  <a:cubicBezTo>
                    <a:pt x="6106" y="5896"/>
                    <a:pt x="6097" y="5897"/>
                    <a:pt x="6088" y="5897"/>
                  </a:cubicBezTo>
                  <a:cubicBezTo>
                    <a:pt x="5897" y="5897"/>
                    <a:pt x="5717" y="5803"/>
                    <a:pt x="5589" y="5657"/>
                  </a:cubicBezTo>
                  <a:lnTo>
                    <a:pt x="4890" y="4824"/>
                  </a:lnTo>
                  <a:cubicBezTo>
                    <a:pt x="4784" y="4696"/>
                    <a:pt x="4899" y="4541"/>
                    <a:pt x="5025" y="4541"/>
                  </a:cubicBezTo>
                  <a:cubicBezTo>
                    <a:pt x="5068" y="4541"/>
                    <a:pt x="5112" y="4560"/>
                    <a:pt x="5149" y="4604"/>
                  </a:cubicBezTo>
                  <a:lnTo>
                    <a:pt x="5847" y="5446"/>
                  </a:lnTo>
                  <a:cubicBezTo>
                    <a:pt x="5914" y="5513"/>
                    <a:pt x="6001" y="5551"/>
                    <a:pt x="6087" y="5561"/>
                  </a:cubicBezTo>
                  <a:cubicBezTo>
                    <a:pt x="6192" y="5561"/>
                    <a:pt x="6297" y="5494"/>
                    <a:pt x="6345" y="5408"/>
                  </a:cubicBezTo>
                  <a:lnTo>
                    <a:pt x="6747" y="4604"/>
                  </a:lnTo>
                  <a:cubicBezTo>
                    <a:pt x="6785" y="4527"/>
                    <a:pt x="6766" y="4441"/>
                    <a:pt x="6699" y="4393"/>
                  </a:cubicBezTo>
                  <a:lnTo>
                    <a:pt x="6575" y="4307"/>
                  </a:lnTo>
                  <a:cubicBezTo>
                    <a:pt x="6537" y="4279"/>
                    <a:pt x="6527" y="4221"/>
                    <a:pt x="6556" y="4173"/>
                  </a:cubicBezTo>
                  <a:lnTo>
                    <a:pt x="6613" y="4087"/>
                  </a:lnTo>
                  <a:cubicBezTo>
                    <a:pt x="6672" y="3985"/>
                    <a:pt x="6778" y="3931"/>
                    <a:pt x="6885" y="3931"/>
                  </a:cubicBezTo>
                  <a:cubicBezTo>
                    <a:pt x="6969" y="3931"/>
                    <a:pt x="7054" y="3963"/>
                    <a:pt x="7120" y="4030"/>
                  </a:cubicBezTo>
                  <a:lnTo>
                    <a:pt x="7561" y="4460"/>
                  </a:lnTo>
                  <a:cubicBezTo>
                    <a:pt x="7551" y="4269"/>
                    <a:pt x="7532" y="4068"/>
                    <a:pt x="7494" y="3886"/>
                  </a:cubicBezTo>
                  <a:cubicBezTo>
                    <a:pt x="7139" y="1857"/>
                    <a:pt x="5532" y="297"/>
                    <a:pt x="34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7" name="Google Shape;3967;p13"/>
            <p:cNvSpPr/>
            <p:nvPr/>
          </p:nvSpPr>
          <p:spPr>
            <a:xfrm>
              <a:off x="6342175" y="2077469"/>
              <a:ext cx="15861" cy="25656"/>
            </a:xfrm>
            <a:custGeom>
              <a:rect b="b" l="l" r="r" t="t"/>
              <a:pathLst>
                <a:path extrusionOk="0" h="977" w="604">
                  <a:moveTo>
                    <a:pt x="432" y="0"/>
                  </a:moveTo>
                  <a:cubicBezTo>
                    <a:pt x="336" y="0"/>
                    <a:pt x="259" y="77"/>
                    <a:pt x="259" y="173"/>
                  </a:cubicBezTo>
                  <a:lnTo>
                    <a:pt x="259" y="536"/>
                  </a:lnTo>
                  <a:lnTo>
                    <a:pt x="106" y="680"/>
                  </a:lnTo>
                  <a:cubicBezTo>
                    <a:pt x="1" y="795"/>
                    <a:pt x="77" y="977"/>
                    <a:pt x="231" y="977"/>
                  </a:cubicBezTo>
                  <a:cubicBezTo>
                    <a:pt x="269" y="977"/>
                    <a:pt x="317" y="957"/>
                    <a:pt x="345" y="929"/>
                  </a:cubicBezTo>
                  <a:lnTo>
                    <a:pt x="556" y="737"/>
                  </a:lnTo>
                  <a:cubicBezTo>
                    <a:pt x="585" y="709"/>
                    <a:pt x="604" y="661"/>
                    <a:pt x="604" y="613"/>
                  </a:cubicBezTo>
                  <a:lnTo>
                    <a:pt x="594" y="173"/>
                  </a:lnTo>
                  <a:cubicBezTo>
                    <a:pt x="594" y="77"/>
                    <a:pt x="518" y="0"/>
                    <a:pt x="432" y="0"/>
                  </a:cubicBezTo>
                  <a:close/>
                </a:path>
              </a:pathLst>
            </a:custGeom>
            <a:solidFill>
              <a:srgbClr val="CFD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8" name="Google Shape;3968;p13"/>
            <p:cNvSpPr/>
            <p:nvPr/>
          </p:nvSpPr>
          <p:spPr>
            <a:xfrm>
              <a:off x="6312527" y="2161396"/>
              <a:ext cx="143774" cy="117146"/>
            </a:xfrm>
            <a:custGeom>
              <a:rect b="b" l="l" r="r" t="t"/>
              <a:pathLst>
                <a:path extrusionOk="0" h="4461" w="5475">
                  <a:moveTo>
                    <a:pt x="661" y="1"/>
                  </a:moveTo>
                  <a:lnTo>
                    <a:pt x="87" y="661"/>
                  </a:lnTo>
                  <a:cubicBezTo>
                    <a:pt x="29" y="719"/>
                    <a:pt x="1" y="795"/>
                    <a:pt x="1" y="881"/>
                  </a:cubicBezTo>
                  <a:lnTo>
                    <a:pt x="1" y="1599"/>
                  </a:lnTo>
                  <a:cubicBezTo>
                    <a:pt x="1" y="1733"/>
                    <a:pt x="58" y="1858"/>
                    <a:pt x="154" y="1953"/>
                  </a:cubicBezTo>
                  <a:lnTo>
                    <a:pt x="671" y="2460"/>
                  </a:lnTo>
                  <a:cubicBezTo>
                    <a:pt x="757" y="2537"/>
                    <a:pt x="862" y="2585"/>
                    <a:pt x="977" y="2594"/>
                  </a:cubicBezTo>
                  <a:lnTo>
                    <a:pt x="2527" y="2728"/>
                  </a:lnTo>
                  <a:cubicBezTo>
                    <a:pt x="2623" y="2738"/>
                    <a:pt x="2690" y="2824"/>
                    <a:pt x="2680" y="2920"/>
                  </a:cubicBezTo>
                  <a:lnTo>
                    <a:pt x="2671" y="2987"/>
                  </a:lnTo>
                  <a:cubicBezTo>
                    <a:pt x="2661" y="3111"/>
                    <a:pt x="2709" y="3226"/>
                    <a:pt x="2805" y="3293"/>
                  </a:cubicBezTo>
                  <a:lnTo>
                    <a:pt x="3188" y="3580"/>
                  </a:lnTo>
                  <a:lnTo>
                    <a:pt x="3121" y="3762"/>
                  </a:lnTo>
                  <a:cubicBezTo>
                    <a:pt x="3073" y="3886"/>
                    <a:pt x="3121" y="4020"/>
                    <a:pt x="3216" y="4107"/>
                  </a:cubicBezTo>
                  <a:lnTo>
                    <a:pt x="3618" y="4461"/>
                  </a:lnTo>
                  <a:lnTo>
                    <a:pt x="3628" y="4461"/>
                  </a:lnTo>
                  <a:cubicBezTo>
                    <a:pt x="3915" y="4403"/>
                    <a:pt x="4192" y="4327"/>
                    <a:pt x="4470" y="4231"/>
                  </a:cubicBezTo>
                  <a:lnTo>
                    <a:pt x="4527" y="4202"/>
                  </a:lnTo>
                  <a:cubicBezTo>
                    <a:pt x="4594" y="4183"/>
                    <a:pt x="4652" y="4154"/>
                    <a:pt x="4709" y="4135"/>
                  </a:cubicBezTo>
                  <a:lnTo>
                    <a:pt x="4767" y="4107"/>
                  </a:lnTo>
                  <a:lnTo>
                    <a:pt x="5389" y="3350"/>
                  </a:lnTo>
                  <a:cubicBezTo>
                    <a:pt x="5417" y="3322"/>
                    <a:pt x="5446" y="3284"/>
                    <a:pt x="5475" y="3245"/>
                  </a:cubicBezTo>
                  <a:cubicBezTo>
                    <a:pt x="5379" y="3245"/>
                    <a:pt x="5274" y="3255"/>
                    <a:pt x="5178" y="3255"/>
                  </a:cubicBezTo>
                  <a:cubicBezTo>
                    <a:pt x="3130" y="3255"/>
                    <a:pt x="1312" y="1944"/>
                    <a:pt x="661" y="1"/>
                  </a:cubicBezTo>
                  <a:close/>
                </a:path>
              </a:pathLst>
            </a:custGeom>
            <a:solidFill>
              <a:srgbClr val="ECA7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9" name="Google Shape;3969;p13"/>
            <p:cNvSpPr/>
            <p:nvPr/>
          </p:nvSpPr>
          <p:spPr>
            <a:xfrm>
              <a:off x="6241730" y="2077679"/>
              <a:ext cx="338728" cy="251597"/>
            </a:xfrm>
            <a:custGeom>
              <a:rect b="b" l="l" r="r" t="t"/>
              <a:pathLst>
                <a:path extrusionOk="0" h="9581" w="12899">
                  <a:moveTo>
                    <a:pt x="11296" y="1"/>
                  </a:moveTo>
                  <a:cubicBezTo>
                    <a:pt x="11159" y="1"/>
                    <a:pt x="11024" y="135"/>
                    <a:pt x="11099" y="299"/>
                  </a:cubicBezTo>
                  <a:cubicBezTo>
                    <a:pt x="12420" y="3103"/>
                    <a:pt x="11482" y="6443"/>
                    <a:pt x="8889" y="8146"/>
                  </a:cubicBezTo>
                  <a:cubicBezTo>
                    <a:pt x="7847" y="8829"/>
                    <a:pt x="6665" y="9161"/>
                    <a:pt x="5492" y="9161"/>
                  </a:cubicBezTo>
                  <a:cubicBezTo>
                    <a:pt x="3754" y="9161"/>
                    <a:pt x="2034" y="8434"/>
                    <a:pt x="811" y="7046"/>
                  </a:cubicBezTo>
                  <a:lnTo>
                    <a:pt x="811" y="7046"/>
                  </a:lnTo>
                  <a:lnTo>
                    <a:pt x="1529" y="7285"/>
                  </a:lnTo>
                  <a:cubicBezTo>
                    <a:pt x="1557" y="7295"/>
                    <a:pt x="1584" y="7300"/>
                    <a:pt x="1609" y="7300"/>
                  </a:cubicBezTo>
                  <a:cubicBezTo>
                    <a:pt x="1821" y="7300"/>
                    <a:pt x="1903" y="6970"/>
                    <a:pt x="1663" y="6893"/>
                  </a:cubicBezTo>
                  <a:lnTo>
                    <a:pt x="285" y="6433"/>
                  </a:lnTo>
                  <a:cubicBezTo>
                    <a:pt x="264" y="6426"/>
                    <a:pt x="242" y="6423"/>
                    <a:pt x="221" y="6423"/>
                  </a:cubicBezTo>
                  <a:cubicBezTo>
                    <a:pt x="102" y="6423"/>
                    <a:pt x="1" y="6531"/>
                    <a:pt x="17" y="6653"/>
                  </a:cubicBezTo>
                  <a:lnTo>
                    <a:pt x="247" y="8261"/>
                  </a:lnTo>
                  <a:cubicBezTo>
                    <a:pt x="256" y="8366"/>
                    <a:pt x="352" y="8443"/>
                    <a:pt x="448" y="8443"/>
                  </a:cubicBezTo>
                  <a:lnTo>
                    <a:pt x="476" y="8443"/>
                  </a:lnTo>
                  <a:cubicBezTo>
                    <a:pt x="601" y="8424"/>
                    <a:pt x="677" y="8319"/>
                    <a:pt x="658" y="8204"/>
                  </a:cubicBezTo>
                  <a:lnTo>
                    <a:pt x="534" y="7352"/>
                  </a:lnTo>
                  <a:lnTo>
                    <a:pt x="534" y="7352"/>
                  </a:lnTo>
                  <a:cubicBezTo>
                    <a:pt x="1834" y="8816"/>
                    <a:pt x="3652" y="9581"/>
                    <a:pt x="5492" y="9581"/>
                  </a:cubicBezTo>
                  <a:cubicBezTo>
                    <a:pt x="6754" y="9581"/>
                    <a:pt x="8026" y="9221"/>
                    <a:pt x="9147" y="8481"/>
                  </a:cubicBezTo>
                  <a:cubicBezTo>
                    <a:pt x="11903" y="6663"/>
                    <a:pt x="12899" y="3103"/>
                    <a:pt x="11482" y="117"/>
                  </a:cubicBezTo>
                  <a:lnTo>
                    <a:pt x="11482" y="117"/>
                  </a:lnTo>
                  <a:lnTo>
                    <a:pt x="11482" y="126"/>
                  </a:lnTo>
                  <a:cubicBezTo>
                    <a:pt x="11439" y="38"/>
                    <a:pt x="11367" y="1"/>
                    <a:pt x="11296" y="1"/>
                  </a:cubicBezTo>
                  <a:close/>
                </a:path>
              </a:pathLst>
            </a:custGeom>
            <a:solidFill>
              <a:srgbClr val="E06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p13"/>
            <p:cNvSpPr/>
            <p:nvPr/>
          </p:nvSpPr>
          <p:spPr>
            <a:xfrm>
              <a:off x="6191390" y="1981489"/>
              <a:ext cx="338807" cy="251676"/>
            </a:xfrm>
            <a:custGeom>
              <a:rect b="b" l="l" r="r" t="t"/>
              <a:pathLst>
                <a:path extrusionOk="0" h="9584" w="12902">
                  <a:moveTo>
                    <a:pt x="7403" y="1"/>
                  </a:moveTo>
                  <a:cubicBezTo>
                    <a:pt x="6141" y="1"/>
                    <a:pt x="4870" y="360"/>
                    <a:pt x="3752" y="1100"/>
                  </a:cubicBezTo>
                  <a:cubicBezTo>
                    <a:pt x="996" y="2909"/>
                    <a:pt x="1" y="6479"/>
                    <a:pt x="1417" y="9465"/>
                  </a:cubicBezTo>
                  <a:cubicBezTo>
                    <a:pt x="1456" y="9548"/>
                    <a:pt x="1524" y="9583"/>
                    <a:pt x="1593" y="9583"/>
                  </a:cubicBezTo>
                  <a:cubicBezTo>
                    <a:pt x="1728" y="9583"/>
                    <a:pt x="1867" y="9448"/>
                    <a:pt x="1790" y="9283"/>
                  </a:cubicBezTo>
                  <a:cubicBezTo>
                    <a:pt x="1398" y="8450"/>
                    <a:pt x="1197" y="7541"/>
                    <a:pt x="1197" y="6622"/>
                  </a:cubicBezTo>
                  <a:cubicBezTo>
                    <a:pt x="1197" y="4038"/>
                    <a:pt x="2805" y="1722"/>
                    <a:pt x="5226" y="813"/>
                  </a:cubicBezTo>
                  <a:cubicBezTo>
                    <a:pt x="5937" y="546"/>
                    <a:pt x="6674" y="417"/>
                    <a:pt x="7405" y="417"/>
                  </a:cubicBezTo>
                  <a:cubicBezTo>
                    <a:pt x="9165" y="417"/>
                    <a:pt x="10884" y="1166"/>
                    <a:pt x="12088" y="2545"/>
                  </a:cubicBezTo>
                  <a:lnTo>
                    <a:pt x="11370" y="2306"/>
                  </a:lnTo>
                  <a:cubicBezTo>
                    <a:pt x="11343" y="2297"/>
                    <a:pt x="11318" y="2294"/>
                    <a:pt x="11294" y="2294"/>
                  </a:cubicBezTo>
                  <a:cubicBezTo>
                    <a:pt x="11081" y="2294"/>
                    <a:pt x="11004" y="2612"/>
                    <a:pt x="11236" y="2698"/>
                  </a:cubicBezTo>
                  <a:lnTo>
                    <a:pt x="12614" y="3148"/>
                  </a:lnTo>
                  <a:cubicBezTo>
                    <a:pt x="12634" y="3158"/>
                    <a:pt x="12653" y="3167"/>
                    <a:pt x="12672" y="3167"/>
                  </a:cubicBezTo>
                  <a:cubicBezTo>
                    <a:pt x="12806" y="3167"/>
                    <a:pt x="12901" y="3053"/>
                    <a:pt x="12882" y="2928"/>
                  </a:cubicBezTo>
                  <a:lnTo>
                    <a:pt x="12653" y="1320"/>
                  </a:lnTo>
                  <a:cubicBezTo>
                    <a:pt x="12635" y="1196"/>
                    <a:pt x="12543" y="1139"/>
                    <a:pt x="12450" y="1139"/>
                  </a:cubicBezTo>
                  <a:cubicBezTo>
                    <a:pt x="12336" y="1139"/>
                    <a:pt x="12220" y="1225"/>
                    <a:pt x="12241" y="1378"/>
                  </a:cubicBezTo>
                  <a:lnTo>
                    <a:pt x="12366" y="2229"/>
                  </a:lnTo>
                  <a:cubicBezTo>
                    <a:pt x="11066" y="765"/>
                    <a:pt x="9244" y="1"/>
                    <a:pt x="740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71" name="Google Shape;3971;p13"/>
          <p:cNvGrpSpPr/>
          <p:nvPr/>
        </p:nvGrpSpPr>
        <p:grpSpPr>
          <a:xfrm>
            <a:off x="274912" y="3031207"/>
            <a:ext cx="345996" cy="582809"/>
            <a:chOff x="4066510" y="2422342"/>
            <a:chExt cx="206876" cy="348470"/>
          </a:xfrm>
        </p:grpSpPr>
        <p:sp>
          <p:nvSpPr>
            <p:cNvPr id="3972" name="Google Shape;3972;p13"/>
            <p:cNvSpPr/>
            <p:nvPr/>
          </p:nvSpPr>
          <p:spPr>
            <a:xfrm>
              <a:off x="4093662" y="2737934"/>
              <a:ext cx="152334" cy="11082"/>
            </a:xfrm>
            <a:custGeom>
              <a:rect b="b" l="l" r="r" t="t"/>
              <a:pathLst>
                <a:path extrusionOk="0" h="422" w="5801">
                  <a:moveTo>
                    <a:pt x="0" y="0"/>
                  </a:moveTo>
                  <a:lnTo>
                    <a:pt x="0" y="421"/>
                  </a:lnTo>
                  <a:lnTo>
                    <a:pt x="5800" y="421"/>
                  </a:lnTo>
                  <a:lnTo>
                    <a:pt x="5800" y="0"/>
                  </a:lnTo>
                  <a:close/>
                </a:path>
              </a:pathLst>
            </a:custGeom>
            <a:solidFill>
              <a:srgbClr val="8BB3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3" name="Google Shape;3973;p13"/>
            <p:cNvSpPr/>
            <p:nvPr/>
          </p:nvSpPr>
          <p:spPr>
            <a:xfrm>
              <a:off x="4164538" y="2422342"/>
              <a:ext cx="10819" cy="348286"/>
            </a:xfrm>
            <a:custGeom>
              <a:rect b="b" l="l" r="r" t="t"/>
              <a:pathLst>
                <a:path extrusionOk="0" h="13263" w="412">
                  <a:moveTo>
                    <a:pt x="206" y="0"/>
                  </a:moveTo>
                  <a:cubicBezTo>
                    <a:pt x="103" y="0"/>
                    <a:pt x="0" y="70"/>
                    <a:pt x="0" y="208"/>
                  </a:cubicBezTo>
                  <a:lnTo>
                    <a:pt x="0" y="13061"/>
                  </a:lnTo>
                  <a:cubicBezTo>
                    <a:pt x="0" y="13176"/>
                    <a:pt x="86" y="13262"/>
                    <a:pt x="201" y="13262"/>
                  </a:cubicBezTo>
                  <a:cubicBezTo>
                    <a:pt x="316" y="13262"/>
                    <a:pt x="412" y="13176"/>
                    <a:pt x="412" y="13061"/>
                  </a:cubicBezTo>
                  <a:lnTo>
                    <a:pt x="412" y="208"/>
                  </a:lnTo>
                  <a:cubicBezTo>
                    <a:pt x="412" y="70"/>
                    <a:pt x="309" y="0"/>
                    <a:pt x="206" y="0"/>
                  </a:cubicBezTo>
                  <a:close/>
                </a:path>
              </a:pathLst>
            </a:custGeom>
            <a:solidFill>
              <a:srgbClr val="8BB3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4" name="Google Shape;3974;p13"/>
            <p:cNvSpPr/>
            <p:nvPr/>
          </p:nvSpPr>
          <p:spPr>
            <a:xfrm>
              <a:off x="4082344" y="2645657"/>
              <a:ext cx="33823" cy="125155"/>
            </a:xfrm>
            <a:custGeom>
              <a:rect b="b" l="l" r="r" t="t"/>
              <a:pathLst>
                <a:path extrusionOk="0" h="4766" w="1288">
                  <a:moveTo>
                    <a:pt x="1051" y="0"/>
                  </a:moveTo>
                  <a:cubicBezTo>
                    <a:pt x="962" y="0"/>
                    <a:pt x="873" y="54"/>
                    <a:pt x="853" y="174"/>
                  </a:cubicBezTo>
                  <a:lnTo>
                    <a:pt x="20" y="4519"/>
                  </a:lnTo>
                  <a:cubicBezTo>
                    <a:pt x="1" y="4634"/>
                    <a:pt x="77" y="4739"/>
                    <a:pt x="183" y="4758"/>
                  </a:cubicBezTo>
                  <a:cubicBezTo>
                    <a:pt x="192" y="4763"/>
                    <a:pt x="199" y="4765"/>
                    <a:pt x="207" y="4765"/>
                  </a:cubicBezTo>
                  <a:cubicBezTo>
                    <a:pt x="214" y="4765"/>
                    <a:pt x="221" y="4763"/>
                    <a:pt x="230" y="4758"/>
                  </a:cubicBezTo>
                  <a:cubicBezTo>
                    <a:pt x="326" y="4758"/>
                    <a:pt x="403" y="4691"/>
                    <a:pt x="431" y="4605"/>
                  </a:cubicBezTo>
                  <a:lnTo>
                    <a:pt x="1254" y="251"/>
                  </a:lnTo>
                  <a:cubicBezTo>
                    <a:pt x="1287" y="93"/>
                    <a:pt x="1169" y="0"/>
                    <a:pt x="1051" y="0"/>
                  </a:cubicBezTo>
                  <a:close/>
                </a:path>
              </a:pathLst>
            </a:custGeom>
            <a:solidFill>
              <a:srgbClr val="8BB3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5" name="Google Shape;3975;p13"/>
            <p:cNvSpPr/>
            <p:nvPr/>
          </p:nvSpPr>
          <p:spPr>
            <a:xfrm>
              <a:off x="4223623" y="2645578"/>
              <a:ext cx="33665" cy="125050"/>
            </a:xfrm>
            <a:custGeom>
              <a:rect b="b" l="l" r="r" t="t"/>
              <a:pathLst>
                <a:path extrusionOk="0" h="4762" w="1282">
                  <a:moveTo>
                    <a:pt x="237" y="1"/>
                  </a:moveTo>
                  <a:cubicBezTo>
                    <a:pt x="120" y="1"/>
                    <a:pt x="1" y="91"/>
                    <a:pt x="28" y="244"/>
                  </a:cubicBezTo>
                  <a:lnTo>
                    <a:pt x="861" y="4599"/>
                  </a:lnTo>
                  <a:cubicBezTo>
                    <a:pt x="880" y="4694"/>
                    <a:pt x="966" y="4761"/>
                    <a:pt x="1062" y="4761"/>
                  </a:cubicBezTo>
                  <a:lnTo>
                    <a:pt x="1100" y="4761"/>
                  </a:lnTo>
                  <a:cubicBezTo>
                    <a:pt x="1215" y="4732"/>
                    <a:pt x="1282" y="4627"/>
                    <a:pt x="1263" y="4522"/>
                  </a:cubicBezTo>
                  <a:lnTo>
                    <a:pt x="440" y="167"/>
                  </a:lnTo>
                  <a:cubicBezTo>
                    <a:pt x="415" y="52"/>
                    <a:pt x="326" y="1"/>
                    <a:pt x="237" y="1"/>
                  </a:cubicBezTo>
                  <a:close/>
                </a:path>
              </a:pathLst>
            </a:custGeom>
            <a:solidFill>
              <a:srgbClr val="8BB3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6" name="Google Shape;3976;p13"/>
            <p:cNvSpPr/>
            <p:nvPr/>
          </p:nvSpPr>
          <p:spPr>
            <a:xfrm>
              <a:off x="4164538" y="2645447"/>
              <a:ext cx="10819" cy="21875"/>
            </a:xfrm>
            <a:custGeom>
              <a:rect b="b" l="l" r="r" t="t"/>
              <a:pathLst>
                <a:path extrusionOk="0" h="833" w="412">
                  <a:moveTo>
                    <a:pt x="0" y="0"/>
                  </a:moveTo>
                  <a:lnTo>
                    <a:pt x="0" y="833"/>
                  </a:lnTo>
                  <a:lnTo>
                    <a:pt x="412" y="833"/>
                  </a:lnTo>
                  <a:lnTo>
                    <a:pt x="412" y="0"/>
                  </a:lnTo>
                  <a:close/>
                </a:path>
              </a:pathLst>
            </a:custGeom>
            <a:solidFill>
              <a:srgbClr val="517F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7" name="Google Shape;3977;p13"/>
            <p:cNvSpPr/>
            <p:nvPr/>
          </p:nvSpPr>
          <p:spPr>
            <a:xfrm>
              <a:off x="4101462" y="2645604"/>
              <a:ext cx="14601" cy="21717"/>
            </a:xfrm>
            <a:custGeom>
              <a:rect b="b" l="l" r="r" t="t"/>
              <a:pathLst>
                <a:path extrusionOk="0" h="827" w="556">
                  <a:moveTo>
                    <a:pt x="325" y="1"/>
                  </a:moveTo>
                  <a:cubicBezTo>
                    <a:pt x="226" y="1"/>
                    <a:pt x="141" y="65"/>
                    <a:pt x="125" y="166"/>
                  </a:cubicBezTo>
                  <a:lnTo>
                    <a:pt x="0" y="827"/>
                  </a:lnTo>
                  <a:lnTo>
                    <a:pt x="421" y="827"/>
                  </a:lnTo>
                  <a:lnTo>
                    <a:pt x="536" y="243"/>
                  </a:lnTo>
                  <a:cubicBezTo>
                    <a:pt x="555" y="128"/>
                    <a:pt x="479" y="23"/>
                    <a:pt x="364" y="4"/>
                  </a:cubicBezTo>
                  <a:cubicBezTo>
                    <a:pt x="351" y="2"/>
                    <a:pt x="338" y="1"/>
                    <a:pt x="325" y="1"/>
                  </a:cubicBezTo>
                  <a:close/>
                </a:path>
              </a:pathLst>
            </a:custGeom>
            <a:solidFill>
              <a:srgbClr val="517F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8" name="Google Shape;3978;p13"/>
            <p:cNvSpPr/>
            <p:nvPr/>
          </p:nvSpPr>
          <p:spPr>
            <a:xfrm>
              <a:off x="4223623" y="2645578"/>
              <a:ext cx="14811" cy="21743"/>
            </a:xfrm>
            <a:custGeom>
              <a:rect b="b" l="l" r="r" t="t"/>
              <a:pathLst>
                <a:path extrusionOk="0" h="828" w="564">
                  <a:moveTo>
                    <a:pt x="237" y="1"/>
                  </a:moveTo>
                  <a:cubicBezTo>
                    <a:pt x="120" y="1"/>
                    <a:pt x="1" y="91"/>
                    <a:pt x="28" y="244"/>
                  </a:cubicBezTo>
                  <a:lnTo>
                    <a:pt x="143" y="828"/>
                  </a:lnTo>
                  <a:lnTo>
                    <a:pt x="564" y="828"/>
                  </a:lnTo>
                  <a:lnTo>
                    <a:pt x="440" y="167"/>
                  </a:lnTo>
                  <a:cubicBezTo>
                    <a:pt x="415" y="52"/>
                    <a:pt x="326" y="1"/>
                    <a:pt x="237" y="1"/>
                  </a:cubicBezTo>
                  <a:close/>
                </a:path>
              </a:pathLst>
            </a:custGeom>
            <a:solidFill>
              <a:srgbClr val="517F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p13"/>
            <p:cNvSpPr/>
            <p:nvPr/>
          </p:nvSpPr>
          <p:spPr>
            <a:xfrm>
              <a:off x="4077329" y="2460471"/>
              <a:ext cx="185002" cy="196057"/>
            </a:xfrm>
            <a:custGeom>
              <a:rect b="b" l="l" r="r" t="t"/>
              <a:pathLst>
                <a:path extrusionOk="0" h="7466" w="7045">
                  <a:moveTo>
                    <a:pt x="0" y="1"/>
                  </a:moveTo>
                  <a:lnTo>
                    <a:pt x="0" y="7255"/>
                  </a:lnTo>
                  <a:cubicBezTo>
                    <a:pt x="0" y="7370"/>
                    <a:pt x="96" y="7465"/>
                    <a:pt x="211" y="7465"/>
                  </a:cubicBezTo>
                  <a:lnTo>
                    <a:pt x="6843" y="7465"/>
                  </a:lnTo>
                  <a:cubicBezTo>
                    <a:pt x="6958" y="7465"/>
                    <a:pt x="7044" y="7370"/>
                    <a:pt x="7044" y="7255"/>
                  </a:cubicBezTo>
                  <a:lnTo>
                    <a:pt x="7044" y="1"/>
                  </a:lnTo>
                  <a:close/>
                </a:path>
              </a:pathLst>
            </a:custGeom>
            <a:solidFill>
              <a:srgbClr val="E2E9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p13"/>
            <p:cNvSpPr/>
            <p:nvPr/>
          </p:nvSpPr>
          <p:spPr>
            <a:xfrm>
              <a:off x="4077329" y="2460471"/>
              <a:ext cx="185002" cy="16360"/>
            </a:xfrm>
            <a:custGeom>
              <a:rect b="b" l="l" r="r" t="t"/>
              <a:pathLst>
                <a:path extrusionOk="0" h="623" w="7045">
                  <a:moveTo>
                    <a:pt x="0" y="1"/>
                  </a:moveTo>
                  <a:lnTo>
                    <a:pt x="0" y="623"/>
                  </a:lnTo>
                  <a:lnTo>
                    <a:pt x="7044" y="623"/>
                  </a:lnTo>
                  <a:lnTo>
                    <a:pt x="7044" y="1"/>
                  </a:lnTo>
                  <a:close/>
                </a:path>
              </a:pathLst>
            </a:custGeom>
            <a:solidFill>
              <a:srgbClr val="8BB3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1" name="Google Shape;3981;p13"/>
            <p:cNvSpPr/>
            <p:nvPr/>
          </p:nvSpPr>
          <p:spPr>
            <a:xfrm>
              <a:off x="4066510" y="2444137"/>
              <a:ext cx="206876" cy="21901"/>
            </a:xfrm>
            <a:custGeom>
              <a:rect b="b" l="l" r="r" t="t"/>
              <a:pathLst>
                <a:path extrusionOk="0" h="834" w="7878">
                  <a:moveTo>
                    <a:pt x="211" y="0"/>
                  </a:moveTo>
                  <a:cubicBezTo>
                    <a:pt x="97" y="0"/>
                    <a:pt x="1" y="96"/>
                    <a:pt x="1" y="211"/>
                  </a:cubicBezTo>
                  <a:lnTo>
                    <a:pt x="1" y="623"/>
                  </a:lnTo>
                  <a:cubicBezTo>
                    <a:pt x="1" y="737"/>
                    <a:pt x="97" y="833"/>
                    <a:pt x="211" y="833"/>
                  </a:cubicBezTo>
                  <a:lnTo>
                    <a:pt x="7667" y="833"/>
                  </a:lnTo>
                  <a:cubicBezTo>
                    <a:pt x="7781" y="833"/>
                    <a:pt x="7877" y="737"/>
                    <a:pt x="7877" y="623"/>
                  </a:cubicBezTo>
                  <a:lnTo>
                    <a:pt x="7877" y="211"/>
                  </a:lnTo>
                  <a:cubicBezTo>
                    <a:pt x="7877" y="96"/>
                    <a:pt x="7781" y="0"/>
                    <a:pt x="7667" y="0"/>
                  </a:cubicBezTo>
                  <a:close/>
                </a:path>
              </a:pathLst>
            </a:custGeom>
            <a:solidFill>
              <a:srgbClr val="8BB3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2" name="Google Shape;3982;p13"/>
            <p:cNvSpPr/>
            <p:nvPr/>
          </p:nvSpPr>
          <p:spPr>
            <a:xfrm rot="4425923">
              <a:off x="4094161" y="2508186"/>
              <a:ext cx="148185" cy="106563"/>
            </a:xfrm>
            <a:custGeom>
              <a:rect b="b" l="l" r="r" t="t"/>
              <a:pathLst>
                <a:path extrusionOk="0" h="4058" w="5643">
                  <a:moveTo>
                    <a:pt x="4309" y="1"/>
                  </a:moveTo>
                  <a:cubicBezTo>
                    <a:pt x="3969" y="1"/>
                    <a:pt x="3972" y="519"/>
                    <a:pt x="4318" y="519"/>
                  </a:cubicBezTo>
                  <a:cubicBezTo>
                    <a:pt x="4324" y="519"/>
                    <a:pt x="4330" y="519"/>
                    <a:pt x="4336" y="519"/>
                  </a:cubicBezTo>
                  <a:lnTo>
                    <a:pt x="4738" y="519"/>
                  </a:lnTo>
                  <a:lnTo>
                    <a:pt x="2987" y="2280"/>
                  </a:lnTo>
                  <a:lnTo>
                    <a:pt x="2594" y="1887"/>
                  </a:lnTo>
                  <a:cubicBezTo>
                    <a:pt x="2503" y="1796"/>
                    <a:pt x="2384" y="1751"/>
                    <a:pt x="2264" y="1751"/>
                  </a:cubicBezTo>
                  <a:cubicBezTo>
                    <a:pt x="2144" y="1751"/>
                    <a:pt x="2025" y="1796"/>
                    <a:pt x="1934" y="1887"/>
                  </a:cubicBezTo>
                  <a:lnTo>
                    <a:pt x="211" y="3600"/>
                  </a:lnTo>
                  <a:cubicBezTo>
                    <a:pt x="0" y="3782"/>
                    <a:pt x="182" y="4058"/>
                    <a:pt x="390" y="4058"/>
                  </a:cubicBezTo>
                  <a:cubicBezTo>
                    <a:pt x="456" y="4058"/>
                    <a:pt x="525" y="4031"/>
                    <a:pt x="584" y="3964"/>
                  </a:cubicBezTo>
                  <a:lnTo>
                    <a:pt x="2259" y="2280"/>
                  </a:lnTo>
                  <a:lnTo>
                    <a:pt x="2661" y="2672"/>
                  </a:lnTo>
                  <a:cubicBezTo>
                    <a:pt x="2752" y="2763"/>
                    <a:pt x="2872" y="2808"/>
                    <a:pt x="2991" y="2808"/>
                  </a:cubicBezTo>
                  <a:cubicBezTo>
                    <a:pt x="3111" y="2808"/>
                    <a:pt x="3231" y="2763"/>
                    <a:pt x="3321" y="2672"/>
                  </a:cubicBezTo>
                  <a:lnTo>
                    <a:pt x="5111" y="882"/>
                  </a:lnTo>
                  <a:lnTo>
                    <a:pt x="5111" y="1294"/>
                  </a:lnTo>
                  <a:cubicBezTo>
                    <a:pt x="5097" y="1476"/>
                    <a:pt x="5233" y="1567"/>
                    <a:pt x="5370" y="1567"/>
                  </a:cubicBezTo>
                  <a:cubicBezTo>
                    <a:pt x="5506" y="1567"/>
                    <a:pt x="5642" y="1476"/>
                    <a:pt x="5628" y="1294"/>
                  </a:cubicBezTo>
                  <a:lnTo>
                    <a:pt x="5628" y="260"/>
                  </a:lnTo>
                  <a:cubicBezTo>
                    <a:pt x="5628" y="117"/>
                    <a:pt x="5513" y="2"/>
                    <a:pt x="5370" y="2"/>
                  </a:cubicBezTo>
                  <a:lnTo>
                    <a:pt x="4336" y="2"/>
                  </a:lnTo>
                  <a:cubicBezTo>
                    <a:pt x="4327" y="1"/>
                    <a:pt x="4318" y="1"/>
                    <a:pt x="4309" y="1"/>
                  </a:cubicBezTo>
                  <a:close/>
                </a:path>
              </a:pathLst>
            </a:custGeom>
            <a:solidFill>
              <a:srgbClr val="37B9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p13"/>
            <p:cNvSpPr/>
            <p:nvPr/>
          </p:nvSpPr>
          <p:spPr>
            <a:xfrm>
              <a:off x="4066510" y="2454930"/>
              <a:ext cx="206876" cy="11108"/>
            </a:xfrm>
            <a:custGeom>
              <a:rect b="b" l="l" r="r" t="t"/>
              <a:pathLst>
                <a:path extrusionOk="0" h="423" w="7878">
                  <a:moveTo>
                    <a:pt x="211" y="1"/>
                  </a:moveTo>
                  <a:cubicBezTo>
                    <a:pt x="97" y="1"/>
                    <a:pt x="1" y="97"/>
                    <a:pt x="1" y="212"/>
                  </a:cubicBezTo>
                  <a:cubicBezTo>
                    <a:pt x="1" y="326"/>
                    <a:pt x="97" y="422"/>
                    <a:pt x="211" y="422"/>
                  </a:cubicBezTo>
                  <a:lnTo>
                    <a:pt x="7667" y="422"/>
                  </a:lnTo>
                  <a:cubicBezTo>
                    <a:pt x="7781" y="422"/>
                    <a:pt x="7877" y="326"/>
                    <a:pt x="7877" y="212"/>
                  </a:cubicBezTo>
                  <a:cubicBezTo>
                    <a:pt x="7877" y="97"/>
                    <a:pt x="7781" y="1"/>
                    <a:pt x="7667" y="1"/>
                  </a:cubicBezTo>
                  <a:close/>
                </a:path>
              </a:pathLst>
            </a:custGeom>
            <a:solidFill>
              <a:srgbClr val="517F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84" name="Google Shape;3984;p13"/>
          <p:cNvGrpSpPr/>
          <p:nvPr/>
        </p:nvGrpSpPr>
        <p:grpSpPr>
          <a:xfrm>
            <a:off x="483354" y="3146201"/>
            <a:ext cx="126777" cy="93531"/>
            <a:chOff x="5223609" y="3731112"/>
            <a:chExt cx="371782" cy="274285"/>
          </a:xfrm>
        </p:grpSpPr>
        <p:sp>
          <p:nvSpPr>
            <p:cNvPr id="3985" name="Google Shape;3985;p13"/>
            <p:cNvSpPr/>
            <p:nvPr/>
          </p:nvSpPr>
          <p:spPr>
            <a:xfrm>
              <a:off x="5223609" y="3731112"/>
              <a:ext cx="371782" cy="274285"/>
            </a:xfrm>
            <a:custGeom>
              <a:rect b="b" l="l" r="r" t="t"/>
              <a:pathLst>
                <a:path extrusionOk="0" h="10440" w="14151">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2D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6" name="Google Shape;3986;p13"/>
            <p:cNvSpPr/>
            <p:nvPr/>
          </p:nvSpPr>
          <p:spPr>
            <a:xfrm>
              <a:off x="5338236" y="3769391"/>
              <a:ext cx="257155" cy="236006"/>
            </a:xfrm>
            <a:custGeom>
              <a:rect b="b" l="l" r="r" t="t"/>
              <a:pathLst>
                <a:path extrusionOk="0" h="8983" w="9788">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B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87" name="Google Shape;3987;p13"/>
          <p:cNvGrpSpPr/>
          <p:nvPr/>
        </p:nvGrpSpPr>
        <p:grpSpPr>
          <a:xfrm>
            <a:off x="1897615" y="285051"/>
            <a:ext cx="328790" cy="364114"/>
            <a:chOff x="862507" y="2885984"/>
            <a:chExt cx="329590" cy="365000"/>
          </a:xfrm>
        </p:grpSpPr>
        <p:sp>
          <p:nvSpPr>
            <p:cNvPr id="3988" name="Google Shape;3988;p13"/>
            <p:cNvSpPr/>
            <p:nvPr/>
          </p:nvSpPr>
          <p:spPr>
            <a:xfrm>
              <a:off x="862821" y="2975834"/>
              <a:ext cx="313854" cy="275150"/>
            </a:xfrm>
            <a:custGeom>
              <a:rect b="b" l="l" r="r" t="t"/>
              <a:pathLst>
                <a:path extrusionOk="0" h="18377" w="20962">
                  <a:moveTo>
                    <a:pt x="6174" y="1"/>
                  </a:moveTo>
                  <a:cubicBezTo>
                    <a:pt x="5746" y="1"/>
                    <a:pt x="5321" y="44"/>
                    <a:pt x="4920" y="148"/>
                  </a:cubicBezTo>
                  <a:cubicBezTo>
                    <a:pt x="2523" y="779"/>
                    <a:pt x="1" y="3344"/>
                    <a:pt x="1" y="7570"/>
                  </a:cubicBezTo>
                  <a:cubicBezTo>
                    <a:pt x="1" y="10450"/>
                    <a:pt x="1809" y="14403"/>
                    <a:pt x="4058" y="16631"/>
                  </a:cubicBezTo>
                  <a:cubicBezTo>
                    <a:pt x="5130" y="17704"/>
                    <a:pt x="6287" y="18376"/>
                    <a:pt x="7380" y="18376"/>
                  </a:cubicBezTo>
                  <a:cubicBezTo>
                    <a:pt x="8032" y="18376"/>
                    <a:pt x="8663" y="18271"/>
                    <a:pt x="9293" y="18103"/>
                  </a:cubicBezTo>
                  <a:cubicBezTo>
                    <a:pt x="9682" y="17988"/>
                    <a:pt x="10082" y="17930"/>
                    <a:pt x="10481" y="17930"/>
                  </a:cubicBezTo>
                  <a:cubicBezTo>
                    <a:pt x="10881" y="17930"/>
                    <a:pt x="11280" y="17988"/>
                    <a:pt x="11669" y="18103"/>
                  </a:cubicBezTo>
                  <a:cubicBezTo>
                    <a:pt x="12279" y="18271"/>
                    <a:pt x="12931" y="18376"/>
                    <a:pt x="13561" y="18376"/>
                  </a:cubicBezTo>
                  <a:cubicBezTo>
                    <a:pt x="14612" y="18376"/>
                    <a:pt x="15727" y="17767"/>
                    <a:pt x="16736" y="16779"/>
                  </a:cubicBezTo>
                  <a:cubicBezTo>
                    <a:pt x="19049" y="14571"/>
                    <a:pt x="20962" y="10513"/>
                    <a:pt x="20962" y="7570"/>
                  </a:cubicBezTo>
                  <a:cubicBezTo>
                    <a:pt x="20962" y="3344"/>
                    <a:pt x="18418" y="779"/>
                    <a:pt x="16042" y="148"/>
                  </a:cubicBezTo>
                  <a:cubicBezTo>
                    <a:pt x="15641" y="44"/>
                    <a:pt x="15217" y="1"/>
                    <a:pt x="14788" y="1"/>
                  </a:cubicBezTo>
                  <a:cubicBezTo>
                    <a:pt x="14003" y="1"/>
                    <a:pt x="13204" y="147"/>
                    <a:pt x="12510" y="338"/>
                  </a:cubicBezTo>
                  <a:cubicBezTo>
                    <a:pt x="12279" y="380"/>
                    <a:pt x="12047" y="443"/>
                    <a:pt x="11837" y="464"/>
                  </a:cubicBezTo>
                  <a:cubicBezTo>
                    <a:pt x="11379" y="548"/>
                    <a:pt x="10918" y="589"/>
                    <a:pt x="10459" y="589"/>
                  </a:cubicBezTo>
                  <a:cubicBezTo>
                    <a:pt x="9779" y="589"/>
                    <a:pt x="9105" y="501"/>
                    <a:pt x="8452" y="338"/>
                  </a:cubicBezTo>
                  <a:cubicBezTo>
                    <a:pt x="7759" y="147"/>
                    <a:pt x="6960" y="1"/>
                    <a:pt x="6174" y="1"/>
                  </a:cubicBezTo>
                  <a:close/>
                </a:path>
              </a:pathLst>
            </a:custGeom>
            <a:solidFill>
              <a:srgbClr val="8BB3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9" name="Google Shape;3989;p13"/>
            <p:cNvSpPr/>
            <p:nvPr/>
          </p:nvSpPr>
          <p:spPr>
            <a:xfrm>
              <a:off x="862507" y="2975819"/>
              <a:ext cx="250894" cy="275165"/>
            </a:xfrm>
            <a:custGeom>
              <a:rect b="b" l="l" r="r" t="t"/>
              <a:pathLst>
                <a:path extrusionOk="0" h="18378" w="16757">
                  <a:moveTo>
                    <a:pt x="6204" y="1"/>
                  </a:moveTo>
                  <a:cubicBezTo>
                    <a:pt x="5767" y="1"/>
                    <a:pt x="5333" y="44"/>
                    <a:pt x="4920" y="149"/>
                  </a:cubicBezTo>
                  <a:cubicBezTo>
                    <a:pt x="2544" y="759"/>
                    <a:pt x="1" y="3324"/>
                    <a:pt x="1" y="7571"/>
                  </a:cubicBezTo>
                  <a:cubicBezTo>
                    <a:pt x="1" y="11797"/>
                    <a:pt x="3995" y="18377"/>
                    <a:pt x="7401" y="18377"/>
                  </a:cubicBezTo>
                  <a:cubicBezTo>
                    <a:pt x="8053" y="18377"/>
                    <a:pt x="8684" y="18293"/>
                    <a:pt x="9293" y="18104"/>
                  </a:cubicBezTo>
                  <a:cubicBezTo>
                    <a:pt x="9682" y="17989"/>
                    <a:pt x="10087" y="17931"/>
                    <a:pt x="10492" y="17931"/>
                  </a:cubicBezTo>
                  <a:cubicBezTo>
                    <a:pt x="10896" y="17931"/>
                    <a:pt x="11301" y="17989"/>
                    <a:pt x="11690" y="18104"/>
                  </a:cubicBezTo>
                  <a:cubicBezTo>
                    <a:pt x="12300" y="18293"/>
                    <a:pt x="12952" y="18377"/>
                    <a:pt x="13582" y="18377"/>
                  </a:cubicBezTo>
                  <a:cubicBezTo>
                    <a:pt x="14633" y="18377"/>
                    <a:pt x="15748" y="17768"/>
                    <a:pt x="16757" y="16780"/>
                  </a:cubicBezTo>
                  <a:lnTo>
                    <a:pt x="16757" y="16780"/>
                  </a:lnTo>
                  <a:cubicBezTo>
                    <a:pt x="15461" y="17012"/>
                    <a:pt x="14299" y="17110"/>
                    <a:pt x="13262" y="17110"/>
                  </a:cubicBezTo>
                  <a:cubicBezTo>
                    <a:pt x="12044" y="17110"/>
                    <a:pt x="10999" y="16974"/>
                    <a:pt x="10113" y="16759"/>
                  </a:cubicBezTo>
                  <a:cubicBezTo>
                    <a:pt x="7422" y="16086"/>
                    <a:pt x="5425" y="13836"/>
                    <a:pt x="5088" y="11082"/>
                  </a:cubicBezTo>
                  <a:cubicBezTo>
                    <a:pt x="4247" y="4207"/>
                    <a:pt x="8747" y="2210"/>
                    <a:pt x="8747" y="2210"/>
                  </a:cubicBezTo>
                  <a:cubicBezTo>
                    <a:pt x="9339" y="2449"/>
                    <a:pt x="9969" y="2576"/>
                    <a:pt x="10606" y="2576"/>
                  </a:cubicBezTo>
                  <a:cubicBezTo>
                    <a:pt x="10918" y="2576"/>
                    <a:pt x="11231" y="2545"/>
                    <a:pt x="11543" y="2483"/>
                  </a:cubicBezTo>
                  <a:cubicBezTo>
                    <a:pt x="10597" y="1558"/>
                    <a:pt x="11858" y="465"/>
                    <a:pt x="11858" y="465"/>
                  </a:cubicBezTo>
                  <a:lnTo>
                    <a:pt x="11858" y="465"/>
                  </a:lnTo>
                  <a:cubicBezTo>
                    <a:pt x="11402" y="541"/>
                    <a:pt x="10943" y="579"/>
                    <a:pt x="10485" y="579"/>
                  </a:cubicBezTo>
                  <a:cubicBezTo>
                    <a:pt x="9804" y="579"/>
                    <a:pt x="9127" y="494"/>
                    <a:pt x="8473" y="318"/>
                  </a:cubicBezTo>
                  <a:cubicBezTo>
                    <a:pt x="7784" y="142"/>
                    <a:pt x="6990" y="1"/>
                    <a:pt x="6204" y="1"/>
                  </a:cubicBezTo>
                  <a:close/>
                </a:path>
              </a:pathLst>
            </a:custGeom>
            <a:solidFill>
              <a:srgbClr val="517F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p13"/>
            <p:cNvSpPr/>
            <p:nvPr/>
          </p:nvSpPr>
          <p:spPr>
            <a:xfrm>
              <a:off x="1034691" y="2885984"/>
              <a:ext cx="157406" cy="87050"/>
            </a:xfrm>
            <a:custGeom>
              <a:rect b="b" l="l" r="r" t="t"/>
              <a:pathLst>
                <a:path extrusionOk="0" h="5814" w="10513">
                  <a:moveTo>
                    <a:pt x="5044" y="0"/>
                  </a:moveTo>
                  <a:cubicBezTo>
                    <a:pt x="4802" y="0"/>
                    <a:pt x="4551" y="10"/>
                    <a:pt x="4290" y="31"/>
                  </a:cubicBezTo>
                  <a:cubicBezTo>
                    <a:pt x="1220" y="262"/>
                    <a:pt x="43" y="3795"/>
                    <a:pt x="1" y="3921"/>
                  </a:cubicBezTo>
                  <a:cubicBezTo>
                    <a:pt x="43" y="3879"/>
                    <a:pt x="85" y="3858"/>
                    <a:pt x="148" y="3858"/>
                  </a:cubicBezTo>
                  <a:cubicBezTo>
                    <a:pt x="187" y="3849"/>
                    <a:pt x="228" y="3845"/>
                    <a:pt x="272" y="3845"/>
                  </a:cubicBezTo>
                  <a:cubicBezTo>
                    <a:pt x="1228" y="3845"/>
                    <a:pt x="3180" y="5813"/>
                    <a:pt x="5466" y="5813"/>
                  </a:cubicBezTo>
                  <a:cubicBezTo>
                    <a:pt x="5911" y="5813"/>
                    <a:pt x="6368" y="5739"/>
                    <a:pt x="6834" y="5561"/>
                  </a:cubicBezTo>
                  <a:cubicBezTo>
                    <a:pt x="9924" y="4362"/>
                    <a:pt x="10513" y="263"/>
                    <a:pt x="10513" y="262"/>
                  </a:cubicBezTo>
                  <a:lnTo>
                    <a:pt x="10513" y="262"/>
                  </a:lnTo>
                  <a:cubicBezTo>
                    <a:pt x="10146" y="497"/>
                    <a:pt x="9764" y="581"/>
                    <a:pt x="9349" y="581"/>
                  </a:cubicBezTo>
                  <a:cubicBezTo>
                    <a:pt x="8260" y="581"/>
                    <a:pt x="6939" y="0"/>
                    <a:pt x="504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p13"/>
            <p:cNvSpPr/>
            <p:nvPr/>
          </p:nvSpPr>
          <p:spPr>
            <a:xfrm>
              <a:off x="1034691" y="2885984"/>
              <a:ext cx="157406" cy="58707"/>
            </a:xfrm>
            <a:custGeom>
              <a:rect b="b" l="l" r="r" t="t"/>
              <a:pathLst>
                <a:path extrusionOk="0" h="3921" w="10513">
                  <a:moveTo>
                    <a:pt x="5028" y="0"/>
                  </a:moveTo>
                  <a:cubicBezTo>
                    <a:pt x="4785" y="0"/>
                    <a:pt x="4532" y="10"/>
                    <a:pt x="4269" y="31"/>
                  </a:cubicBezTo>
                  <a:cubicBezTo>
                    <a:pt x="1220" y="262"/>
                    <a:pt x="22" y="3795"/>
                    <a:pt x="1" y="3921"/>
                  </a:cubicBezTo>
                  <a:lnTo>
                    <a:pt x="127" y="3858"/>
                  </a:lnTo>
                  <a:cubicBezTo>
                    <a:pt x="779" y="3605"/>
                    <a:pt x="3638" y="2554"/>
                    <a:pt x="5972" y="2554"/>
                  </a:cubicBezTo>
                  <a:cubicBezTo>
                    <a:pt x="8621" y="2554"/>
                    <a:pt x="10513" y="263"/>
                    <a:pt x="10513" y="262"/>
                  </a:cubicBezTo>
                  <a:lnTo>
                    <a:pt x="10513" y="262"/>
                  </a:lnTo>
                  <a:cubicBezTo>
                    <a:pt x="10146" y="497"/>
                    <a:pt x="9764" y="581"/>
                    <a:pt x="9348" y="581"/>
                  </a:cubicBezTo>
                  <a:cubicBezTo>
                    <a:pt x="8259" y="581"/>
                    <a:pt x="6935" y="0"/>
                    <a:pt x="5028" y="0"/>
                  </a:cubicBezTo>
                  <a:close/>
                </a:path>
              </a:pathLst>
            </a:custGeom>
            <a:solidFill>
              <a:srgbClr val="E06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2" name="Google Shape;3992;p13"/>
            <p:cNvSpPr/>
            <p:nvPr/>
          </p:nvSpPr>
          <p:spPr>
            <a:xfrm>
              <a:off x="1103639" y="3030843"/>
              <a:ext cx="44393" cy="63139"/>
            </a:xfrm>
            <a:custGeom>
              <a:rect b="b" l="l" r="r" t="t"/>
              <a:pathLst>
                <a:path extrusionOk="0" h="4217" w="2965">
                  <a:moveTo>
                    <a:pt x="1383" y="1"/>
                  </a:moveTo>
                  <a:cubicBezTo>
                    <a:pt x="1349" y="1"/>
                    <a:pt x="1316" y="3"/>
                    <a:pt x="1283" y="6"/>
                  </a:cubicBezTo>
                  <a:cubicBezTo>
                    <a:pt x="526" y="69"/>
                    <a:pt x="0" y="1079"/>
                    <a:pt x="126" y="2235"/>
                  </a:cubicBezTo>
                  <a:cubicBezTo>
                    <a:pt x="227" y="3360"/>
                    <a:pt x="884" y="4217"/>
                    <a:pt x="1603" y="4217"/>
                  </a:cubicBezTo>
                  <a:cubicBezTo>
                    <a:pt x="1636" y="4217"/>
                    <a:pt x="1670" y="4215"/>
                    <a:pt x="1703" y="4211"/>
                  </a:cubicBezTo>
                  <a:cubicBezTo>
                    <a:pt x="2460" y="4148"/>
                    <a:pt x="2965" y="3139"/>
                    <a:pt x="2859" y="1962"/>
                  </a:cubicBezTo>
                  <a:cubicBezTo>
                    <a:pt x="2739" y="856"/>
                    <a:pt x="2100" y="1"/>
                    <a:pt x="1383" y="1"/>
                  </a:cubicBezTo>
                  <a:close/>
                </a:path>
              </a:pathLst>
            </a:custGeom>
            <a:solidFill>
              <a:srgbClr val="E8ED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3" name="Google Shape;3993;p13"/>
            <p:cNvSpPr/>
            <p:nvPr/>
          </p:nvSpPr>
          <p:spPr>
            <a:xfrm>
              <a:off x="986853" y="3004491"/>
              <a:ext cx="65804" cy="14808"/>
            </a:xfrm>
            <a:custGeom>
              <a:rect b="b" l="l" r="r" t="t"/>
              <a:pathLst>
                <a:path extrusionOk="0" h="989" w="4395">
                  <a:moveTo>
                    <a:pt x="0" y="0"/>
                  </a:moveTo>
                  <a:cubicBezTo>
                    <a:pt x="0" y="484"/>
                    <a:pt x="736" y="883"/>
                    <a:pt x="1745" y="989"/>
                  </a:cubicBezTo>
                  <a:lnTo>
                    <a:pt x="2628" y="989"/>
                  </a:lnTo>
                  <a:cubicBezTo>
                    <a:pt x="3637" y="883"/>
                    <a:pt x="4394" y="484"/>
                    <a:pt x="4394" y="0"/>
                  </a:cubicBezTo>
                  <a:close/>
                </a:path>
              </a:pathLst>
            </a:custGeom>
            <a:solidFill>
              <a:srgbClr val="283F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4" name="Google Shape;3994;p13"/>
            <p:cNvSpPr/>
            <p:nvPr/>
          </p:nvSpPr>
          <p:spPr>
            <a:xfrm>
              <a:off x="991330" y="2933641"/>
              <a:ext cx="56356" cy="85972"/>
            </a:xfrm>
            <a:custGeom>
              <a:rect b="b" l="l" r="r" t="t"/>
              <a:pathLst>
                <a:path extrusionOk="0" h="5742" w="3764">
                  <a:moveTo>
                    <a:pt x="3182" y="0"/>
                  </a:moveTo>
                  <a:cubicBezTo>
                    <a:pt x="3058" y="0"/>
                    <a:pt x="2932" y="56"/>
                    <a:pt x="2834" y="191"/>
                  </a:cubicBezTo>
                  <a:lnTo>
                    <a:pt x="1635" y="1999"/>
                  </a:lnTo>
                  <a:cubicBezTo>
                    <a:pt x="1446" y="1432"/>
                    <a:pt x="1236" y="885"/>
                    <a:pt x="963" y="338"/>
                  </a:cubicBezTo>
                  <a:cubicBezTo>
                    <a:pt x="874" y="168"/>
                    <a:pt x="732" y="97"/>
                    <a:pt x="590" y="97"/>
                  </a:cubicBezTo>
                  <a:cubicBezTo>
                    <a:pt x="295" y="97"/>
                    <a:pt x="0" y="404"/>
                    <a:pt x="185" y="759"/>
                  </a:cubicBezTo>
                  <a:cubicBezTo>
                    <a:pt x="794" y="2020"/>
                    <a:pt x="1194" y="3366"/>
                    <a:pt x="1362" y="4753"/>
                  </a:cubicBezTo>
                  <a:cubicBezTo>
                    <a:pt x="1404" y="5069"/>
                    <a:pt x="1446" y="5384"/>
                    <a:pt x="1446" y="5721"/>
                  </a:cubicBezTo>
                  <a:cubicBezTo>
                    <a:pt x="1593" y="5742"/>
                    <a:pt x="1740" y="5742"/>
                    <a:pt x="1888" y="5742"/>
                  </a:cubicBezTo>
                  <a:cubicBezTo>
                    <a:pt x="2035" y="5742"/>
                    <a:pt x="2182" y="5721"/>
                    <a:pt x="2329" y="5721"/>
                  </a:cubicBezTo>
                  <a:cubicBezTo>
                    <a:pt x="2308" y="5384"/>
                    <a:pt x="2287" y="5069"/>
                    <a:pt x="2245" y="4753"/>
                  </a:cubicBezTo>
                  <a:cubicBezTo>
                    <a:pt x="2182" y="4207"/>
                    <a:pt x="2098" y="3660"/>
                    <a:pt x="1951" y="3135"/>
                  </a:cubicBezTo>
                  <a:lnTo>
                    <a:pt x="3570" y="675"/>
                  </a:lnTo>
                  <a:cubicBezTo>
                    <a:pt x="3763" y="332"/>
                    <a:pt x="3482" y="0"/>
                    <a:pt x="3182" y="0"/>
                  </a:cubicBezTo>
                  <a:close/>
                </a:path>
              </a:pathLst>
            </a:custGeom>
            <a:solidFill>
              <a:srgbClr val="7255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95" name="Google Shape;3995;p13"/>
          <p:cNvGrpSpPr/>
          <p:nvPr/>
        </p:nvGrpSpPr>
        <p:grpSpPr>
          <a:xfrm>
            <a:off x="2527741" y="285051"/>
            <a:ext cx="332758" cy="368508"/>
            <a:chOff x="862507" y="2885984"/>
            <a:chExt cx="329590" cy="365000"/>
          </a:xfrm>
        </p:grpSpPr>
        <p:sp>
          <p:nvSpPr>
            <p:cNvPr id="3996" name="Google Shape;3996;p13"/>
            <p:cNvSpPr/>
            <p:nvPr/>
          </p:nvSpPr>
          <p:spPr>
            <a:xfrm>
              <a:off x="862821" y="2975834"/>
              <a:ext cx="313854" cy="275150"/>
            </a:xfrm>
            <a:custGeom>
              <a:rect b="b" l="l" r="r" t="t"/>
              <a:pathLst>
                <a:path extrusionOk="0" h="18377" w="20962">
                  <a:moveTo>
                    <a:pt x="6174" y="1"/>
                  </a:moveTo>
                  <a:cubicBezTo>
                    <a:pt x="5746" y="1"/>
                    <a:pt x="5321" y="44"/>
                    <a:pt x="4920" y="148"/>
                  </a:cubicBezTo>
                  <a:cubicBezTo>
                    <a:pt x="2523" y="779"/>
                    <a:pt x="1" y="3344"/>
                    <a:pt x="1" y="7570"/>
                  </a:cubicBezTo>
                  <a:cubicBezTo>
                    <a:pt x="1" y="10450"/>
                    <a:pt x="1809" y="14403"/>
                    <a:pt x="4058" y="16631"/>
                  </a:cubicBezTo>
                  <a:cubicBezTo>
                    <a:pt x="5130" y="17704"/>
                    <a:pt x="6287" y="18376"/>
                    <a:pt x="7380" y="18376"/>
                  </a:cubicBezTo>
                  <a:cubicBezTo>
                    <a:pt x="8032" y="18376"/>
                    <a:pt x="8663" y="18271"/>
                    <a:pt x="9293" y="18103"/>
                  </a:cubicBezTo>
                  <a:cubicBezTo>
                    <a:pt x="9682" y="17988"/>
                    <a:pt x="10082" y="17930"/>
                    <a:pt x="10481" y="17930"/>
                  </a:cubicBezTo>
                  <a:cubicBezTo>
                    <a:pt x="10881" y="17930"/>
                    <a:pt x="11280" y="17988"/>
                    <a:pt x="11669" y="18103"/>
                  </a:cubicBezTo>
                  <a:cubicBezTo>
                    <a:pt x="12279" y="18271"/>
                    <a:pt x="12931" y="18376"/>
                    <a:pt x="13561" y="18376"/>
                  </a:cubicBezTo>
                  <a:cubicBezTo>
                    <a:pt x="14612" y="18376"/>
                    <a:pt x="15727" y="17767"/>
                    <a:pt x="16736" y="16779"/>
                  </a:cubicBezTo>
                  <a:cubicBezTo>
                    <a:pt x="19049" y="14571"/>
                    <a:pt x="20962" y="10513"/>
                    <a:pt x="20962" y="7570"/>
                  </a:cubicBezTo>
                  <a:cubicBezTo>
                    <a:pt x="20962" y="3344"/>
                    <a:pt x="18418" y="779"/>
                    <a:pt x="16042" y="148"/>
                  </a:cubicBezTo>
                  <a:cubicBezTo>
                    <a:pt x="15641" y="44"/>
                    <a:pt x="15217" y="1"/>
                    <a:pt x="14788" y="1"/>
                  </a:cubicBezTo>
                  <a:cubicBezTo>
                    <a:pt x="14003" y="1"/>
                    <a:pt x="13204" y="147"/>
                    <a:pt x="12510" y="338"/>
                  </a:cubicBezTo>
                  <a:cubicBezTo>
                    <a:pt x="12279" y="380"/>
                    <a:pt x="12047" y="443"/>
                    <a:pt x="11837" y="464"/>
                  </a:cubicBezTo>
                  <a:cubicBezTo>
                    <a:pt x="11379" y="548"/>
                    <a:pt x="10918" y="589"/>
                    <a:pt x="10459" y="589"/>
                  </a:cubicBezTo>
                  <a:cubicBezTo>
                    <a:pt x="9779" y="589"/>
                    <a:pt x="9105" y="501"/>
                    <a:pt x="8452" y="338"/>
                  </a:cubicBezTo>
                  <a:cubicBezTo>
                    <a:pt x="7759" y="147"/>
                    <a:pt x="6960" y="1"/>
                    <a:pt x="617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CA7A7"/>
                </a:solidFill>
                <a:latin typeface="Arial"/>
                <a:ea typeface="Arial"/>
                <a:cs typeface="Arial"/>
                <a:sym typeface="Arial"/>
              </a:endParaRPr>
            </a:p>
          </p:txBody>
        </p:sp>
        <p:sp>
          <p:nvSpPr>
            <p:cNvPr id="3997" name="Google Shape;3997;p13"/>
            <p:cNvSpPr/>
            <p:nvPr/>
          </p:nvSpPr>
          <p:spPr>
            <a:xfrm>
              <a:off x="862507" y="2975819"/>
              <a:ext cx="250894" cy="275165"/>
            </a:xfrm>
            <a:custGeom>
              <a:rect b="b" l="l" r="r" t="t"/>
              <a:pathLst>
                <a:path extrusionOk="0" h="18378" w="16757">
                  <a:moveTo>
                    <a:pt x="6204" y="1"/>
                  </a:moveTo>
                  <a:cubicBezTo>
                    <a:pt x="5767" y="1"/>
                    <a:pt x="5333" y="44"/>
                    <a:pt x="4920" y="149"/>
                  </a:cubicBezTo>
                  <a:cubicBezTo>
                    <a:pt x="2544" y="759"/>
                    <a:pt x="1" y="3324"/>
                    <a:pt x="1" y="7571"/>
                  </a:cubicBezTo>
                  <a:cubicBezTo>
                    <a:pt x="1" y="11797"/>
                    <a:pt x="3995" y="18377"/>
                    <a:pt x="7401" y="18377"/>
                  </a:cubicBezTo>
                  <a:cubicBezTo>
                    <a:pt x="8053" y="18377"/>
                    <a:pt x="8684" y="18293"/>
                    <a:pt x="9293" y="18104"/>
                  </a:cubicBezTo>
                  <a:cubicBezTo>
                    <a:pt x="9682" y="17989"/>
                    <a:pt x="10087" y="17931"/>
                    <a:pt x="10492" y="17931"/>
                  </a:cubicBezTo>
                  <a:cubicBezTo>
                    <a:pt x="10896" y="17931"/>
                    <a:pt x="11301" y="17989"/>
                    <a:pt x="11690" y="18104"/>
                  </a:cubicBezTo>
                  <a:cubicBezTo>
                    <a:pt x="12300" y="18293"/>
                    <a:pt x="12952" y="18377"/>
                    <a:pt x="13582" y="18377"/>
                  </a:cubicBezTo>
                  <a:cubicBezTo>
                    <a:pt x="14633" y="18377"/>
                    <a:pt x="15748" y="17768"/>
                    <a:pt x="16757" y="16780"/>
                  </a:cubicBezTo>
                  <a:lnTo>
                    <a:pt x="16757" y="16780"/>
                  </a:lnTo>
                  <a:cubicBezTo>
                    <a:pt x="15461" y="17012"/>
                    <a:pt x="14299" y="17110"/>
                    <a:pt x="13262" y="17110"/>
                  </a:cubicBezTo>
                  <a:cubicBezTo>
                    <a:pt x="12044" y="17110"/>
                    <a:pt x="10999" y="16974"/>
                    <a:pt x="10113" y="16759"/>
                  </a:cubicBezTo>
                  <a:cubicBezTo>
                    <a:pt x="7422" y="16086"/>
                    <a:pt x="5425" y="13836"/>
                    <a:pt x="5088" y="11082"/>
                  </a:cubicBezTo>
                  <a:cubicBezTo>
                    <a:pt x="4247" y="4207"/>
                    <a:pt x="8747" y="2210"/>
                    <a:pt x="8747" y="2210"/>
                  </a:cubicBezTo>
                  <a:cubicBezTo>
                    <a:pt x="9339" y="2449"/>
                    <a:pt x="9969" y="2576"/>
                    <a:pt x="10606" y="2576"/>
                  </a:cubicBezTo>
                  <a:cubicBezTo>
                    <a:pt x="10918" y="2576"/>
                    <a:pt x="11231" y="2545"/>
                    <a:pt x="11543" y="2483"/>
                  </a:cubicBezTo>
                  <a:cubicBezTo>
                    <a:pt x="10597" y="1558"/>
                    <a:pt x="11858" y="465"/>
                    <a:pt x="11858" y="465"/>
                  </a:cubicBezTo>
                  <a:lnTo>
                    <a:pt x="11858" y="465"/>
                  </a:lnTo>
                  <a:cubicBezTo>
                    <a:pt x="11402" y="541"/>
                    <a:pt x="10943" y="579"/>
                    <a:pt x="10485" y="579"/>
                  </a:cubicBezTo>
                  <a:cubicBezTo>
                    <a:pt x="9804" y="579"/>
                    <a:pt x="9127" y="494"/>
                    <a:pt x="8473" y="318"/>
                  </a:cubicBezTo>
                  <a:cubicBezTo>
                    <a:pt x="7784" y="142"/>
                    <a:pt x="6990" y="1"/>
                    <a:pt x="6204" y="1"/>
                  </a:cubicBezTo>
                  <a:close/>
                </a:path>
              </a:pathLst>
            </a:custGeom>
            <a:solidFill>
              <a:srgbClr val="ECA7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8" name="Google Shape;3998;p13"/>
            <p:cNvSpPr/>
            <p:nvPr/>
          </p:nvSpPr>
          <p:spPr>
            <a:xfrm>
              <a:off x="1034691" y="2885984"/>
              <a:ext cx="157406" cy="87050"/>
            </a:xfrm>
            <a:custGeom>
              <a:rect b="b" l="l" r="r" t="t"/>
              <a:pathLst>
                <a:path extrusionOk="0" h="5814" w="10513">
                  <a:moveTo>
                    <a:pt x="5044" y="0"/>
                  </a:moveTo>
                  <a:cubicBezTo>
                    <a:pt x="4802" y="0"/>
                    <a:pt x="4551" y="10"/>
                    <a:pt x="4290" y="31"/>
                  </a:cubicBezTo>
                  <a:cubicBezTo>
                    <a:pt x="1220" y="262"/>
                    <a:pt x="43" y="3795"/>
                    <a:pt x="1" y="3921"/>
                  </a:cubicBezTo>
                  <a:cubicBezTo>
                    <a:pt x="43" y="3879"/>
                    <a:pt x="85" y="3858"/>
                    <a:pt x="148" y="3858"/>
                  </a:cubicBezTo>
                  <a:cubicBezTo>
                    <a:pt x="187" y="3849"/>
                    <a:pt x="228" y="3845"/>
                    <a:pt x="272" y="3845"/>
                  </a:cubicBezTo>
                  <a:cubicBezTo>
                    <a:pt x="1228" y="3845"/>
                    <a:pt x="3180" y="5813"/>
                    <a:pt x="5466" y="5813"/>
                  </a:cubicBezTo>
                  <a:cubicBezTo>
                    <a:pt x="5911" y="5813"/>
                    <a:pt x="6368" y="5739"/>
                    <a:pt x="6834" y="5561"/>
                  </a:cubicBezTo>
                  <a:cubicBezTo>
                    <a:pt x="9924" y="4362"/>
                    <a:pt x="10513" y="263"/>
                    <a:pt x="10513" y="262"/>
                  </a:cubicBezTo>
                  <a:lnTo>
                    <a:pt x="10513" y="262"/>
                  </a:lnTo>
                  <a:cubicBezTo>
                    <a:pt x="10146" y="497"/>
                    <a:pt x="9764" y="581"/>
                    <a:pt x="9349" y="581"/>
                  </a:cubicBezTo>
                  <a:cubicBezTo>
                    <a:pt x="8260" y="581"/>
                    <a:pt x="6939" y="0"/>
                    <a:pt x="5044" y="0"/>
                  </a:cubicBezTo>
                  <a:close/>
                </a:path>
              </a:pathLst>
            </a:custGeom>
            <a:solidFill>
              <a:srgbClr val="85B9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9" name="Google Shape;3999;p13"/>
            <p:cNvSpPr/>
            <p:nvPr/>
          </p:nvSpPr>
          <p:spPr>
            <a:xfrm>
              <a:off x="1034691" y="2885984"/>
              <a:ext cx="157406" cy="58707"/>
            </a:xfrm>
            <a:custGeom>
              <a:rect b="b" l="l" r="r" t="t"/>
              <a:pathLst>
                <a:path extrusionOk="0" h="3921" w="10513">
                  <a:moveTo>
                    <a:pt x="5028" y="0"/>
                  </a:moveTo>
                  <a:cubicBezTo>
                    <a:pt x="4785" y="0"/>
                    <a:pt x="4532" y="10"/>
                    <a:pt x="4269" y="31"/>
                  </a:cubicBezTo>
                  <a:cubicBezTo>
                    <a:pt x="1220" y="262"/>
                    <a:pt x="22" y="3795"/>
                    <a:pt x="1" y="3921"/>
                  </a:cubicBezTo>
                  <a:lnTo>
                    <a:pt x="127" y="3858"/>
                  </a:lnTo>
                  <a:cubicBezTo>
                    <a:pt x="779" y="3605"/>
                    <a:pt x="3638" y="2554"/>
                    <a:pt x="5972" y="2554"/>
                  </a:cubicBezTo>
                  <a:cubicBezTo>
                    <a:pt x="8621" y="2554"/>
                    <a:pt x="10513" y="263"/>
                    <a:pt x="10513" y="262"/>
                  </a:cubicBezTo>
                  <a:lnTo>
                    <a:pt x="10513" y="262"/>
                  </a:lnTo>
                  <a:cubicBezTo>
                    <a:pt x="10146" y="497"/>
                    <a:pt x="9764" y="581"/>
                    <a:pt x="9348" y="581"/>
                  </a:cubicBezTo>
                  <a:cubicBezTo>
                    <a:pt x="8259" y="581"/>
                    <a:pt x="6935" y="0"/>
                    <a:pt x="5028" y="0"/>
                  </a:cubicBezTo>
                  <a:close/>
                </a:path>
              </a:pathLst>
            </a:custGeom>
            <a:solidFill>
              <a:srgbClr val="3360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0" name="Google Shape;4000;p13"/>
            <p:cNvSpPr/>
            <p:nvPr/>
          </p:nvSpPr>
          <p:spPr>
            <a:xfrm>
              <a:off x="1103639" y="3030843"/>
              <a:ext cx="44393" cy="63139"/>
            </a:xfrm>
            <a:custGeom>
              <a:rect b="b" l="l" r="r" t="t"/>
              <a:pathLst>
                <a:path extrusionOk="0" h="4217" w="2965">
                  <a:moveTo>
                    <a:pt x="1383" y="1"/>
                  </a:moveTo>
                  <a:cubicBezTo>
                    <a:pt x="1349" y="1"/>
                    <a:pt x="1316" y="3"/>
                    <a:pt x="1283" y="6"/>
                  </a:cubicBezTo>
                  <a:cubicBezTo>
                    <a:pt x="526" y="69"/>
                    <a:pt x="0" y="1079"/>
                    <a:pt x="126" y="2235"/>
                  </a:cubicBezTo>
                  <a:cubicBezTo>
                    <a:pt x="227" y="3360"/>
                    <a:pt x="884" y="4217"/>
                    <a:pt x="1603" y="4217"/>
                  </a:cubicBezTo>
                  <a:cubicBezTo>
                    <a:pt x="1636" y="4217"/>
                    <a:pt x="1670" y="4215"/>
                    <a:pt x="1703" y="4211"/>
                  </a:cubicBezTo>
                  <a:cubicBezTo>
                    <a:pt x="2460" y="4148"/>
                    <a:pt x="2965" y="3139"/>
                    <a:pt x="2859" y="1962"/>
                  </a:cubicBezTo>
                  <a:cubicBezTo>
                    <a:pt x="2739" y="856"/>
                    <a:pt x="2100" y="1"/>
                    <a:pt x="1383" y="1"/>
                  </a:cubicBezTo>
                  <a:close/>
                </a:path>
              </a:pathLst>
            </a:custGeom>
            <a:solidFill>
              <a:srgbClr val="E8ED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1" name="Google Shape;4001;p13"/>
            <p:cNvSpPr/>
            <p:nvPr/>
          </p:nvSpPr>
          <p:spPr>
            <a:xfrm>
              <a:off x="986853" y="3004491"/>
              <a:ext cx="65804" cy="14808"/>
            </a:xfrm>
            <a:custGeom>
              <a:rect b="b" l="l" r="r" t="t"/>
              <a:pathLst>
                <a:path extrusionOk="0" h="989" w="4395">
                  <a:moveTo>
                    <a:pt x="0" y="0"/>
                  </a:moveTo>
                  <a:cubicBezTo>
                    <a:pt x="0" y="484"/>
                    <a:pt x="736" y="883"/>
                    <a:pt x="1745" y="989"/>
                  </a:cubicBezTo>
                  <a:lnTo>
                    <a:pt x="2628" y="989"/>
                  </a:lnTo>
                  <a:cubicBezTo>
                    <a:pt x="3637" y="883"/>
                    <a:pt x="4394" y="484"/>
                    <a:pt x="4394" y="0"/>
                  </a:cubicBezTo>
                  <a:close/>
                </a:path>
              </a:pathLst>
            </a:custGeom>
            <a:solidFill>
              <a:srgbClr val="E06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2" name="Google Shape;4002;p13"/>
            <p:cNvSpPr/>
            <p:nvPr/>
          </p:nvSpPr>
          <p:spPr>
            <a:xfrm>
              <a:off x="991330" y="2933641"/>
              <a:ext cx="56356" cy="85972"/>
            </a:xfrm>
            <a:custGeom>
              <a:rect b="b" l="l" r="r" t="t"/>
              <a:pathLst>
                <a:path extrusionOk="0" h="5742" w="3764">
                  <a:moveTo>
                    <a:pt x="3182" y="0"/>
                  </a:moveTo>
                  <a:cubicBezTo>
                    <a:pt x="3058" y="0"/>
                    <a:pt x="2932" y="56"/>
                    <a:pt x="2834" y="191"/>
                  </a:cubicBezTo>
                  <a:lnTo>
                    <a:pt x="1635" y="1999"/>
                  </a:lnTo>
                  <a:cubicBezTo>
                    <a:pt x="1446" y="1432"/>
                    <a:pt x="1236" y="885"/>
                    <a:pt x="963" y="338"/>
                  </a:cubicBezTo>
                  <a:cubicBezTo>
                    <a:pt x="874" y="168"/>
                    <a:pt x="732" y="97"/>
                    <a:pt x="590" y="97"/>
                  </a:cubicBezTo>
                  <a:cubicBezTo>
                    <a:pt x="295" y="97"/>
                    <a:pt x="0" y="404"/>
                    <a:pt x="185" y="759"/>
                  </a:cubicBezTo>
                  <a:cubicBezTo>
                    <a:pt x="794" y="2020"/>
                    <a:pt x="1194" y="3366"/>
                    <a:pt x="1362" y="4753"/>
                  </a:cubicBezTo>
                  <a:cubicBezTo>
                    <a:pt x="1404" y="5069"/>
                    <a:pt x="1446" y="5384"/>
                    <a:pt x="1446" y="5721"/>
                  </a:cubicBezTo>
                  <a:cubicBezTo>
                    <a:pt x="1593" y="5742"/>
                    <a:pt x="1740" y="5742"/>
                    <a:pt x="1888" y="5742"/>
                  </a:cubicBezTo>
                  <a:cubicBezTo>
                    <a:pt x="2035" y="5742"/>
                    <a:pt x="2182" y="5721"/>
                    <a:pt x="2329" y="5721"/>
                  </a:cubicBezTo>
                  <a:cubicBezTo>
                    <a:pt x="2308" y="5384"/>
                    <a:pt x="2287" y="5069"/>
                    <a:pt x="2245" y="4753"/>
                  </a:cubicBezTo>
                  <a:cubicBezTo>
                    <a:pt x="2182" y="4207"/>
                    <a:pt x="2098" y="3660"/>
                    <a:pt x="1951" y="3135"/>
                  </a:cubicBezTo>
                  <a:lnTo>
                    <a:pt x="3570" y="675"/>
                  </a:lnTo>
                  <a:cubicBezTo>
                    <a:pt x="3763" y="332"/>
                    <a:pt x="3482" y="0"/>
                    <a:pt x="3182" y="0"/>
                  </a:cubicBezTo>
                  <a:close/>
                </a:path>
              </a:pathLst>
            </a:custGeom>
            <a:solidFill>
              <a:srgbClr val="7255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03" name="Google Shape;4003;p13"/>
          <p:cNvGrpSpPr/>
          <p:nvPr/>
        </p:nvGrpSpPr>
        <p:grpSpPr>
          <a:xfrm flipH="1">
            <a:off x="5575067" y="3289291"/>
            <a:ext cx="530069" cy="458609"/>
            <a:chOff x="1295661" y="3819594"/>
            <a:chExt cx="345640" cy="342900"/>
          </a:xfrm>
        </p:grpSpPr>
        <p:sp>
          <p:nvSpPr>
            <p:cNvPr id="4004" name="Google Shape;4004;p13"/>
            <p:cNvSpPr/>
            <p:nvPr/>
          </p:nvSpPr>
          <p:spPr>
            <a:xfrm>
              <a:off x="1465015" y="4073902"/>
              <a:ext cx="10391" cy="88233"/>
            </a:xfrm>
            <a:custGeom>
              <a:rect b="b" l="l" r="r" t="t"/>
              <a:pathLst>
                <a:path extrusionOk="0" h="5893" w="694">
                  <a:moveTo>
                    <a:pt x="347" y="0"/>
                  </a:moveTo>
                  <a:cubicBezTo>
                    <a:pt x="174" y="0"/>
                    <a:pt x="0" y="111"/>
                    <a:pt x="0" y="332"/>
                  </a:cubicBezTo>
                  <a:lnTo>
                    <a:pt x="0" y="5546"/>
                  </a:lnTo>
                  <a:cubicBezTo>
                    <a:pt x="0" y="5777"/>
                    <a:pt x="174" y="5893"/>
                    <a:pt x="347" y="5893"/>
                  </a:cubicBezTo>
                  <a:cubicBezTo>
                    <a:pt x="520" y="5893"/>
                    <a:pt x="694" y="5777"/>
                    <a:pt x="694" y="5546"/>
                  </a:cubicBezTo>
                  <a:lnTo>
                    <a:pt x="694" y="332"/>
                  </a:lnTo>
                  <a:cubicBezTo>
                    <a:pt x="694" y="111"/>
                    <a:pt x="520" y="0"/>
                    <a:pt x="347" y="0"/>
                  </a:cubicBezTo>
                  <a:close/>
                </a:path>
              </a:pathLst>
            </a:custGeom>
            <a:solidFill>
              <a:srgbClr val="37B9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5" name="Google Shape;4005;p13"/>
            <p:cNvSpPr/>
            <p:nvPr/>
          </p:nvSpPr>
          <p:spPr>
            <a:xfrm>
              <a:off x="1465015" y="4011961"/>
              <a:ext cx="10391" cy="60773"/>
            </a:xfrm>
            <a:custGeom>
              <a:rect b="b" l="l" r="r" t="t"/>
              <a:pathLst>
                <a:path extrusionOk="0" h="4059" w="694">
                  <a:moveTo>
                    <a:pt x="347" y="1"/>
                  </a:moveTo>
                  <a:cubicBezTo>
                    <a:pt x="174" y="1"/>
                    <a:pt x="0" y="117"/>
                    <a:pt x="0" y="348"/>
                  </a:cubicBezTo>
                  <a:lnTo>
                    <a:pt x="0" y="3712"/>
                  </a:lnTo>
                  <a:cubicBezTo>
                    <a:pt x="0" y="3943"/>
                    <a:pt x="174" y="4059"/>
                    <a:pt x="347" y="4059"/>
                  </a:cubicBezTo>
                  <a:cubicBezTo>
                    <a:pt x="520" y="4059"/>
                    <a:pt x="694" y="3943"/>
                    <a:pt x="694" y="3712"/>
                  </a:cubicBezTo>
                  <a:lnTo>
                    <a:pt x="694" y="348"/>
                  </a:lnTo>
                  <a:cubicBezTo>
                    <a:pt x="694" y="117"/>
                    <a:pt x="520" y="1"/>
                    <a:pt x="347" y="1"/>
                  </a:cubicBezTo>
                  <a:close/>
                </a:path>
              </a:pathLst>
            </a:custGeom>
            <a:solidFill>
              <a:srgbClr val="37B9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6" name="Google Shape;4006;p13"/>
            <p:cNvSpPr/>
            <p:nvPr/>
          </p:nvSpPr>
          <p:spPr>
            <a:xfrm>
              <a:off x="1497610" y="4073947"/>
              <a:ext cx="71434" cy="88547"/>
            </a:xfrm>
            <a:custGeom>
              <a:rect b="b" l="l" r="r" t="t"/>
              <a:pathLst>
                <a:path extrusionOk="0" h="5914" w="4771">
                  <a:moveTo>
                    <a:pt x="481" y="0"/>
                  </a:moveTo>
                  <a:cubicBezTo>
                    <a:pt x="234" y="0"/>
                    <a:pt x="1" y="285"/>
                    <a:pt x="199" y="560"/>
                  </a:cubicBezTo>
                  <a:lnTo>
                    <a:pt x="4025" y="5753"/>
                  </a:lnTo>
                  <a:lnTo>
                    <a:pt x="4025" y="5774"/>
                  </a:lnTo>
                  <a:cubicBezTo>
                    <a:pt x="4100" y="5872"/>
                    <a:pt x="4196" y="5913"/>
                    <a:pt x="4290" y="5913"/>
                  </a:cubicBezTo>
                  <a:cubicBezTo>
                    <a:pt x="4537" y="5913"/>
                    <a:pt x="4770" y="5628"/>
                    <a:pt x="4572" y="5353"/>
                  </a:cubicBezTo>
                  <a:lnTo>
                    <a:pt x="745" y="139"/>
                  </a:lnTo>
                  <a:cubicBezTo>
                    <a:pt x="670" y="41"/>
                    <a:pt x="574" y="0"/>
                    <a:pt x="481" y="0"/>
                  </a:cubicBezTo>
                  <a:close/>
                </a:path>
              </a:pathLst>
            </a:custGeom>
            <a:solidFill>
              <a:srgbClr val="37B9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7" name="Google Shape;4007;p13"/>
            <p:cNvSpPr/>
            <p:nvPr/>
          </p:nvSpPr>
          <p:spPr>
            <a:xfrm>
              <a:off x="1372455" y="4073797"/>
              <a:ext cx="70341" cy="88428"/>
            </a:xfrm>
            <a:custGeom>
              <a:rect b="b" l="l" r="r" t="t"/>
              <a:pathLst>
                <a:path extrusionOk="0" h="5906" w="4698">
                  <a:moveTo>
                    <a:pt x="4222" y="0"/>
                  </a:moveTo>
                  <a:cubicBezTo>
                    <a:pt x="4127" y="0"/>
                    <a:pt x="4030" y="44"/>
                    <a:pt x="3954" y="149"/>
                  </a:cubicBezTo>
                  <a:lnTo>
                    <a:pt x="127" y="5363"/>
                  </a:lnTo>
                  <a:cubicBezTo>
                    <a:pt x="1" y="5511"/>
                    <a:pt x="43" y="5721"/>
                    <a:pt x="190" y="5847"/>
                  </a:cubicBezTo>
                  <a:cubicBezTo>
                    <a:pt x="246" y="5887"/>
                    <a:pt x="313" y="5905"/>
                    <a:pt x="381" y="5905"/>
                  </a:cubicBezTo>
                  <a:cubicBezTo>
                    <a:pt x="494" y="5905"/>
                    <a:pt x="608" y="5854"/>
                    <a:pt x="674" y="5763"/>
                  </a:cubicBezTo>
                  <a:lnTo>
                    <a:pt x="4500" y="549"/>
                  </a:lnTo>
                  <a:cubicBezTo>
                    <a:pt x="4697" y="291"/>
                    <a:pt x="4468" y="0"/>
                    <a:pt x="4222" y="0"/>
                  </a:cubicBezTo>
                  <a:close/>
                </a:path>
              </a:pathLst>
            </a:custGeom>
            <a:solidFill>
              <a:srgbClr val="37B9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p13"/>
            <p:cNvSpPr/>
            <p:nvPr/>
          </p:nvSpPr>
          <p:spPr>
            <a:xfrm>
              <a:off x="1431956" y="3957356"/>
              <a:ext cx="76509" cy="67376"/>
            </a:xfrm>
            <a:custGeom>
              <a:rect b="b" l="l" r="r" t="t"/>
              <a:pathLst>
                <a:path extrusionOk="0" h="4500" w="5110">
                  <a:moveTo>
                    <a:pt x="1" y="0"/>
                  </a:moveTo>
                  <a:lnTo>
                    <a:pt x="1" y="2923"/>
                  </a:lnTo>
                  <a:cubicBezTo>
                    <a:pt x="1" y="3785"/>
                    <a:pt x="715" y="4499"/>
                    <a:pt x="1598" y="4499"/>
                  </a:cubicBezTo>
                  <a:lnTo>
                    <a:pt x="3533" y="4499"/>
                  </a:lnTo>
                  <a:cubicBezTo>
                    <a:pt x="4395" y="4499"/>
                    <a:pt x="5109" y="3785"/>
                    <a:pt x="5109" y="2923"/>
                  </a:cubicBezTo>
                  <a:lnTo>
                    <a:pt x="5109" y="0"/>
                  </a:lnTo>
                  <a:close/>
                </a:path>
              </a:pathLst>
            </a:custGeom>
            <a:solidFill>
              <a:srgbClr val="37B9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9" name="Google Shape;4009;p13"/>
            <p:cNvSpPr/>
            <p:nvPr/>
          </p:nvSpPr>
          <p:spPr>
            <a:xfrm>
              <a:off x="1431956" y="3957356"/>
              <a:ext cx="76509" cy="67376"/>
            </a:xfrm>
            <a:custGeom>
              <a:rect b="b" l="l" r="r" t="t"/>
              <a:pathLst>
                <a:path extrusionOk="0" h="4500" w="5110">
                  <a:moveTo>
                    <a:pt x="1" y="0"/>
                  </a:moveTo>
                  <a:lnTo>
                    <a:pt x="1" y="2923"/>
                  </a:lnTo>
                  <a:cubicBezTo>
                    <a:pt x="1" y="3785"/>
                    <a:pt x="715" y="4499"/>
                    <a:pt x="1577" y="4499"/>
                  </a:cubicBezTo>
                  <a:lnTo>
                    <a:pt x="2166" y="4499"/>
                  </a:lnTo>
                  <a:cubicBezTo>
                    <a:pt x="1451" y="4289"/>
                    <a:pt x="968" y="3637"/>
                    <a:pt x="968" y="2902"/>
                  </a:cubicBezTo>
                  <a:cubicBezTo>
                    <a:pt x="968" y="2311"/>
                    <a:pt x="1438" y="1866"/>
                    <a:pt x="1979" y="1866"/>
                  </a:cubicBezTo>
                  <a:cubicBezTo>
                    <a:pt x="2055" y="1866"/>
                    <a:pt x="2131" y="1874"/>
                    <a:pt x="2208" y="1892"/>
                  </a:cubicBezTo>
                  <a:lnTo>
                    <a:pt x="5109" y="2523"/>
                  </a:lnTo>
                  <a:lnTo>
                    <a:pt x="5109" y="0"/>
                  </a:lnTo>
                  <a:close/>
                </a:path>
              </a:pathLst>
            </a:custGeom>
            <a:solidFill>
              <a:srgbClr val="B9E7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0" name="Google Shape;4010;p13"/>
            <p:cNvSpPr/>
            <p:nvPr/>
          </p:nvSpPr>
          <p:spPr>
            <a:xfrm>
              <a:off x="1359549" y="3850318"/>
              <a:ext cx="205572" cy="136639"/>
            </a:xfrm>
            <a:custGeom>
              <a:rect b="b" l="l" r="r" t="t"/>
              <a:pathLst>
                <a:path extrusionOk="0" h="9126" w="13730">
                  <a:moveTo>
                    <a:pt x="1788" y="1"/>
                  </a:moveTo>
                  <a:lnTo>
                    <a:pt x="1" y="6582"/>
                  </a:lnTo>
                  <a:lnTo>
                    <a:pt x="11459" y="9104"/>
                  </a:lnTo>
                  <a:cubicBezTo>
                    <a:pt x="11528" y="9119"/>
                    <a:pt x="11597" y="9126"/>
                    <a:pt x="11664" y="9126"/>
                  </a:cubicBezTo>
                  <a:cubicBezTo>
                    <a:pt x="12089" y="9126"/>
                    <a:pt x="12465" y="8849"/>
                    <a:pt x="12573" y="8432"/>
                  </a:cubicBezTo>
                  <a:lnTo>
                    <a:pt x="13583" y="4710"/>
                  </a:lnTo>
                  <a:cubicBezTo>
                    <a:pt x="13730" y="4206"/>
                    <a:pt x="13435" y="3701"/>
                    <a:pt x="12952" y="3554"/>
                  </a:cubicBezTo>
                  <a:lnTo>
                    <a:pt x="1788"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1" name="Google Shape;4011;p13"/>
            <p:cNvSpPr/>
            <p:nvPr/>
          </p:nvSpPr>
          <p:spPr>
            <a:xfrm>
              <a:off x="1359549" y="3850318"/>
              <a:ext cx="188893" cy="136639"/>
            </a:xfrm>
            <a:custGeom>
              <a:rect b="b" l="l" r="r" t="t"/>
              <a:pathLst>
                <a:path extrusionOk="0" h="9126" w="12616">
                  <a:moveTo>
                    <a:pt x="1788" y="1"/>
                  </a:moveTo>
                  <a:lnTo>
                    <a:pt x="1" y="6582"/>
                  </a:lnTo>
                  <a:lnTo>
                    <a:pt x="11459" y="9104"/>
                  </a:lnTo>
                  <a:cubicBezTo>
                    <a:pt x="11528" y="9119"/>
                    <a:pt x="11596" y="9126"/>
                    <a:pt x="11663" y="9126"/>
                  </a:cubicBezTo>
                  <a:cubicBezTo>
                    <a:pt x="12089" y="9126"/>
                    <a:pt x="12467" y="8847"/>
                    <a:pt x="12595" y="8411"/>
                  </a:cubicBezTo>
                  <a:lnTo>
                    <a:pt x="12616" y="8348"/>
                  </a:lnTo>
                  <a:lnTo>
                    <a:pt x="3764" y="6392"/>
                  </a:lnTo>
                  <a:cubicBezTo>
                    <a:pt x="2398" y="6098"/>
                    <a:pt x="1557" y="4710"/>
                    <a:pt x="1914" y="3344"/>
                  </a:cubicBezTo>
                  <a:lnTo>
                    <a:pt x="2734" y="316"/>
                  </a:lnTo>
                  <a:lnTo>
                    <a:pt x="1788" y="1"/>
                  </a:lnTo>
                  <a:close/>
                </a:path>
              </a:pathLst>
            </a:custGeom>
            <a:solidFill>
              <a:srgbClr val="E06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2" name="Google Shape;4012;p13"/>
            <p:cNvSpPr/>
            <p:nvPr/>
          </p:nvSpPr>
          <p:spPr>
            <a:xfrm>
              <a:off x="1323360" y="3819594"/>
              <a:ext cx="68005" cy="151507"/>
            </a:xfrm>
            <a:custGeom>
              <a:rect b="b" l="l" r="r" t="t"/>
              <a:pathLst>
                <a:path extrusionOk="0" h="10119" w="4542">
                  <a:moveTo>
                    <a:pt x="3348" y="0"/>
                  </a:moveTo>
                  <a:cubicBezTo>
                    <a:pt x="2879" y="0"/>
                    <a:pt x="2458" y="314"/>
                    <a:pt x="2334" y="791"/>
                  </a:cubicBezTo>
                  <a:lnTo>
                    <a:pt x="168" y="8781"/>
                  </a:lnTo>
                  <a:cubicBezTo>
                    <a:pt x="0" y="9348"/>
                    <a:pt x="337" y="9937"/>
                    <a:pt x="904" y="10084"/>
                  </a:cubicBezTo>
                  <a:lnTo>
                    <a:pt x="925" y="10084"/>
                  </a:lnTo>
                  <a:cubicBezTo>
                    <a:pt x="1015" y="10108"/>
                    <a:pt x="1106" y="10119"/>
                    <a:pt x="1195" y="10119"/>
                  </a:cubicBezTo>
                  <a:cubicBezTo>
                    <a:pt x="1669" y="10119"/>
                    <a:pt x="2105" y="9805"/>
                    <a:pt x="2229" y="9327"/>
                  </a:cubicBezTo>
                  <a:lnTo>
                    <a:pt x="4394" y="1338"/>
                  </a:lnTo>
                  <a:cubicBezTo>
                    <a:pt x="4541" y="770"/>
                    <a:pt x="4205" y="182"/>
                    <a:pt x="3658" y="35"/>
                  </a:cubicBezTo>
                  <a:lnTo>
                    <a:pt x="3616" y="35"/>
                  </a:lnTo>
                  <a:cubicBezTo>
                    <a:pt x="3526" y="11"/>
                    <a:pt x="3436" y="0"/>
                    <a:pt x="3348" y="0"/>
                  </a:cubicBezTo>
                  <a:close/>
                </a:path>
              </a:pathLst>
            </a:custGeom>
            <a:solidFill>
              <a:srgbClr val="E06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3" name="Google Shape;4013;p13"/>
            <p:cNvSpPr/>
            <p:nvPr/>
          </p:nvSpPr>
          <p:spPr>
            <a:xfrm>
              <a:off x="1324304" y="3819774"/>
              <a:ext cx="55099" cy="151132"/>
            </a:xfrm>
            <a:custGeom>
              <a:rect b="b" l="l" r="r" t="t"/>
              <a:pathLst>
                <a:path extrusionOk="0" h="10094" w="3680">
                  <a:moveTo>
                    <a:pt x="3256" y="0"/>
                  </a:moveTo>
                  <a:cubicBezTo>
                    <a:pt x="2793" y="0"/>
                    <a:pt x="2371" y="311"/>
                    <a:pt x="2250" y="779"/>
                  </a:cubicBezTo>
                  <a:lnTo>
                    <a:pt x="84" y="8790"/>
                  </a:lnTo>
                  <a:cubicBezTo>
                    <a:pt x="0" y="9126"/>
                    <a:pt x="84" y="9505"/>
                    <a:pt x="337" y="9778"/>
                  </a:cubicBezTo>
                  <a:cubicBezTo>
                    <a:pt x="463" y="9904"/>
                    <a:pt x="652" y="10009"/>
                    <a:pt x="841" y="10072"/>
                  </a:cubicBezTo>
                  <a:lnTo>
                    <a:pt x="862" y="10072"/>
                  </a:lnTo>
                  <a:lnTo>
                    <a:pt x="946" y="10093"/>
                  </a:lnTo>
                  <a:lnTo>
                    <a:pt x="1283" y="10093"/>
                  </a:lnTo>
                  <a:cubicBezTo>
                    <a:pt x="1367" y="10072"/>
                    <a:pt x="1451" y="10051"/>
                    <a:pt x="1535" y="10030"/>
                  </a:cubicBezTo>
                  <a:cubicBezTo>
                    <a:pt x="1093" y="9778"/>
                    <a:pt x="904" y="9273"/>
                    <a:pt x="1030" y="8811"/>
                  </a:cubicBezTo>
                  <a:lnTo>
                    <a:pt x="3175" y="716"/>
                  </a:lnTo>
                  <a:cubicBezTo>
                    <a:pt x="3259" y="443"/>
                    <a:pt x="3427" y="212"/>
                    <a:pt x="3679" y="65"/>
                  </a:cubicBezTo>
                  <a:lnTo>
                    <a:pt x="3616" y="44"/>
                  </a:lnTo>
                  <a:lnTo>
                    <a:pt x="3553" y="44"/>
                  </a:lnTo>
                  <a:cubicBezTo>
                    <a:pt x="3454" y="14"/>
                    <a:pt x="3354" y="0"/>
                    <a:pt x="325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4" name="Google Shape;4014;p13"/>
            <p:cNvSpPr/>
            <p:nvPr/>
          </p:nvSpPr>
          <p:spPr>
            <a:xfrm>
              <a:off x="1295976" y="3845482"/>
              <a:ext cx="57929" cy="89850"/>
            </a:xfrm>
            <a:custGeom>
              <a:rect b="b" l="l" r="r" t="t"/>
              <a:pathLst>
                <a:path extrusionOk="0" h="6001" w="3869">
                  <a:moveTo>
                    <a:pt x="3140" y="0"/>
                  </a:moveTo>
                  <a:cubicBezTo>
                    <a:pt x="1990" y="0"/>
                    <a:pt x="926" y="766"/>
                    <a:pt x="610" y="1943"/>
                  </a:cubicBezTo>
                  <a:lnTo>
                    <a:pt x="378" y="2763"/>
                  </a:lnTo>
                  <a:cubicBezTo>
                    <a:pt x="0" y="4171"/>
                    <a:pt x="841" y="5622"/>
                    <a:pt x="2229" y="6000"/>
                  </a:cubicBezTo>
                  <a:lnTo>
                    <a:pt x="2271" y="6000"/>
                  </a:lnTo>
                  <a:lnTo>
                    <a:pt x="3868" y="93"/>
                  </a:lnTo>
                  <a:lnTo>
                    <a:pt x="3826" y="93"/>
                  </a:lnTo>
                  <a:cubicBezTo>
                    <a:pt x="3598" y="30"/>
                    <a:pt x="3367" y="0"/>
                    <a:pt x="314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p13"/>
            <p:cNvSpPr/>
            <p:nvPr/>
          </p:nvSpPr>
          <p:spPr>
            <a:xfrm>
              <a:off x="1295661" y="3845332"/>
              <a:ext cx="55728" cy="90000"/>
            </a:xfrm>
            <a:custGeom>
              <a:rect b="b" l="l" r="r" t="t"/>
              <a:pathLst>
                <a:path extrusionOk="0" h="6011" w="3722">
                  <a:moveTo>
                    <a:pt x="3162" y="1"/>
                  </a:moveTo>
                  <a:cubicBezTo>
                    <a:pt x="1999" y="1"/>
                    <a:pt x="939" y="771"/>
                    <a:pt x="631" y="1932"/>
                  </a:cubicBezTo>
                  <a:lnTo>
                    <a:pt x="399" y="2773"/>
                  </a:lnTo>
                  <a:cubicBezTo>
                    <a:pt x="0" y="4181"/>
                    <a:pt x="841" y="5632"/>
                    <a:pt x="2250" y="6010"/>
                  </a:cubicBezTo>
                  <a:lnTo>
                    <a:pt x="2292" y="6010"/>
                  </a:lnTo>
                  <a:lnTo>
                    <a:pt x="2397" y="5653"/>
                  </a:lnTo>
                  <a:cubicBezTo>
                    <a:pt x="1577" y="4938"/>
                    <a:pt x="1240" y="3845"/>
                    <a:pt x="1535" y="2815"/>
                  </a:cubicBezTo>
                  <a:lnTo>
                    <a:pt x="1745" y="2016"/>
                  </a:lnTo>
                  <a:cubicBezTo>
                    <a:pt x="1997" y="1070"/>
                    <a:pt x="2754" y="313"/>
                    <a:pt x="3721" y="61"/>
                  </a:cubicBezTo>
                  <a:cubicBezTo>
                    <a:pt x="3534" y="20"/>
                    <a:pt x="3347" y="1"/>
                    <a:pt x="3162" y="1"/>
                  </a:cubicBezTo>
                  <a:close/>
                </a:path>
              </a:pathLst>
            </a:custGeom>
            <a:solidFill>
              <a:srgbClr val="FFE6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p13"/>
            <p:cNvSpPr/>
            <p:nvPr/>
          </p:nvSpPr>
          <p:spPr>
            <a:xfrm>
              <a:off x="1549999" y="3927755"/>
              <a:ext cx="65175" cy="56057"/>
            </a:xfrm>
            <a:custGeom>
              <a:rect b="b" l="l" r="r" t="t"/>
              <a:pathLst>
                <a:path extrusionOk="0" h="3744" w="4353">
                  <a:moveTo>
                    <a:pt x="737" y="1"/>
                  </a:moveTo>
                  <a:lnTo>
                    <a:pt x="1" y="2776"/>
                  </a:lnTo>
                  <a:lnTo>
                    <a:pt x="3617" y="3743"/>
                  </a:lnTo>
                  <a:lnTo>
                    <a:pt x="4353" y="968"/>
                  </a:lnTo>
                  <a:lnTo>
                    <a:pt x="737"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p13"/>
            <p:cNvSpPr/>
            <p:nvPr/>
          </p:nvSpPr>
          <p:spPr>
            <a:xfrm>
              <a:off x="1549999" y="3927755"/>
              <a:ext cx="28972" cy="46295"/>
            </a:xfrm>
            <a:custGeom>
              <a:rect b="b" l="l" r="r" t="t"/>
              <a:pathLst>
                <a:path extrusionOk="0" h="3092" w="1935">
                  <a:moveTo>
                    <a:pt x="737" y="1"/>
                  </a:moveTo>
                  <a:lnTo>
                    <a:pt x="1" y="2776"/>
                  </a:lnTo>
                  <a:lnTo>
                    <a:pt x="1178" y="3091"/>
                  </a:lnTo>
                  <a:lnTo>
                    <a:pt x="1935" y="316"/>
                  </a:lnTo>
                  <a:lnTo>
                    <a:pt x="737" y="1"/>
                  </a:lnTo>
                  <a:close/>
                </a:path>
              </a:pathLst>
            </a:custGeom>
            <a:solidFill>
              <a:srgbClr val="FFE6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p13"/>
            <p:cNvSpPr/>
            <p:nvPr/>
          </p:nvSpPr>
          <p:spPr>
            <a:xfrm>
              <a:off x="1600995" y="3929477"/>
              <a:ext cx="40306" cy="73710"/>
            </a:xfrm>
            <a:custGeom>
              <a:rect b="b" l="l" r="r" t="t"/>
              <a:pathLst>
                <a:path extrusionOk="0" h="4923" w="2692">
                  <a:moveTo>
                    <a:pt x="1777" y="0"/>
                  </a:moveTo>
                  <a:cubicBezTo>
                    <a:pt x="1433" y="0"/>
                    <a:pt x="1117" y="233"/>
                    <a:pt x="1031" y="580"/>
                  </a:cubicBezTo>
                  <a:lnTo>
                    <a:pt x="127" y="3923"/>
                  </a:lnTo>
                  <a:cubicBezTo>
                    <a:pt x="1" y="4343"/>
                    <a:pt x="253" y="4785"/>
                    <a:pt x="694" y="4890"/>
                  </a:cubicBezTo>
                  <a:lnTo>
                    <a:pt x="715" y="4890"/>
                  </a:lnTo>
                  <a:cubicBezTo>
                    <a:pt x="789" y="4912"/>
                    <a:pt x="863" y="4922"/>
                    <a:pt x="935" y="4922"/>
                  </a:cubicBezTo>
                  <a:cubicBezTo>
                    <a:pt x="1280" y="4922"/>
                    <a:pt x="1596" y="4687"/>
                    <a:pt x="1683" y="4322"/>
                  </a:cubicBezTo>
                  <a:lnTo>
                    <a:pt x="2587" y="1000"/>
                  </a:lnTo>
                  <a:cubicBezTo>
                    <a:pt x="2692" y="580"/>
                    <a:pt x="2439" y="138"/>
                    <a:pt x="2019" y="33"/>
                  </a:cubicBezTo>
                  <a:lnTo>
                    <a:pt x="1998" y="33"/>
                  </a:lnTo>
                  <a:cubicBezTo>
                    <a:pt x="1924" y="11"/>
                    <a:pt x="1850" y="0"/>
                    <a:pt x="1777" y="0"/>
                  </a:cubicBezTo>
                  <a:close/>
                </a:path>
              </a:pathLst>
            </a:custGeom>
            <a:solidFill>
              <a:srgbClr val="E06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p13"/>
            <p:cNvSpPr/>
            <p:nvPr/>
          </p:nvSpPr>
          <p:spPr>
            <a:xfrm>
              <a:off x="1403942" y="4059663"/>
              <a:ext cx="132537" cy="23926"/>
            </a:xfrm>
            <a:custGeom>
              <a:rect b="b" l="l" r="r" t="t"/>
              <a:pathLst>
                <a:path extrusionOk="0" h="1598" w="8852">
                  <a:moveTo>
                    <a:pt x="778" y="0"/>
                  </a:moveTo>
                  <a:cubicBezTo>
                    <a:pt x="358" y="0"/>
                    <a:pt x="0" y="358"/>
                    <a:pt x="0" y="778"/>
                  </a:cubicBezTo>
                  <a:lnTo>
                    <a:pt x="0" y="799"/>
                  </a:lnTo>
                  <a:cubicBezTo>
                    <a:pt x="0" y="1241"/>
                    <a:pt x="358" y="1598"/>
                    <a:pt x="778" y="1598"/>
                  </a:cubicBezTo>
                  <a:lnTo>
                    <a:pt x="8074" y="1598"/>
                  </a:lnTo>
                  <a:cubicBezTo>
                    <a:pt x="8494" y="1598"/>
                    <a:pt x="8852" y="1241"/>
                    <a:pt x="8852" y="799"/>
                  </a:cubicBezTo>
                  <a:lnTo>
                    <a:pt x="8852" y="778"/>
                  </a:lnTo>
                  <a:cubicBezTo>
                    <a:pt x="8852" y="358"/>
                    <a:pt x="8494" y="0"/>
                    <a:pt x="8074" y="0"/>
                  </a:cubicBezTo>
                  <a:close/>
                </a:path>
              </a:pathLst>
            </a:custGeom>
            <a:solidFill>
              <a:srgbClr val="37B9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p13"/>
            <p:cNvSpPr/>
            <p:nvPr/>
          </p:nvSpPr>
          <p:spPr>
            <a:xfrm>
              <a:off x="1403942" y="4059663"/>
              <a:ext cx="33688" cy="24240"/>
            </a:xfrm>
            <a:custGeom>
              <a:rect b="b" l="l" r="r" t="t"/>
              <a:pathLst>
                <a:path extrusionOk="0" h="1619" w="2250">
                  <a:moveTo>
                    <a:pt x="778" y="0"/>
                  </a:moveTo>
                  <a:cubicBezTo>
                    <a:pt x="358" y="0"/>
                    <a:pt x="0" y="358"/>
                    <a:pt x="0" y="799"/>
                  </a:cubicBezTo>
                  <a:lnTo>
                    <a:pt x="0" y="820"/>
                  </a:lnTo>
                  <a:cubicBezTo>
                    <a:pt x="0" y="1262"/>
                    <a:pt x="358" y="1619"/>
                    <a:pt x="778" y="1619"/>
                  </a:cubicBezTo>
                  <a:lnTo>
                    <a:pt x="2250" y="1619"/>
                  </a:lnTo>
                  <a:cubicBezTo>
                    <a:pt x="1935" y="1451"/>
                    <a:pt x="1745" y="1135"/>
                    <a:pt x="1766" y="799"/>
                  </a:cubicBezTo>
                  <a:cubicBezTo>
                    <a:pt x="1766" y="463"/>
                    <a:pt x="1956" y="147"/>
                    <a:pt x="2250" y="0"/>
                  </a:cubicBezTo>
                  <a:close/>
                </a:path>
              </a:pathLst>
            </a:custGeom>
            <a:solidFill>
              <a:srgbClr val="B9E7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21" name="Google Shape;4021;p13"/>
          <p:cNvSpPr txBox="1"/>
          <p:nvPr/>
        </p:nvSpPr>
        <p:spPr>
          <a:xfrm>
            <a:off x="2242377" y="167948"/>
            <a:ext cx="46228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400" u="none" cap="none" strike="noStrike">
                <a:solidFill>
                  <a:schemeClr val="dk2"/>
                </a:solidFill>
                <a:latin typeface="Arial"/>
                <a:ea typeface="Arial"/>
                <a:cs typeface="Arial"/>
                <a:sym typeface="Arial"/>
              </a:rPr>
              <a:t>?</a:t>
            </a:r>
            <a:endParaRPr/>
          </a:p>
          <a:p>
            <a:pPr indent="0" lvl="0" marL="0" marR="0" rtl="0" algn="l">
              <a:lnSpc>
                <a:spcPct val="100000"/>
              </a:lnSpc>
              <a:spcBef>
                <a:spcPts val="0"/>
              </a:spcBef>
              <a:spcAft>
                <a:spcPts val="0"/>
              </a:spcAft>
              <a:buNone/>
            </a:pPr>
            <a:r>
              <a:rPr b="0" i="0" lang="fr-CA" sz="1400" u="none" cap="none" strike="noStrike">
                <a:solidFill>
                  <a:schemeClr val="dk2"/>
                </a:solidFill>
                <a:latin typeface="Arial"/>
                <a:ea typeface="Arial"/>
                <a:cs typeface="Arial"/>
                <a:sym typeface="Arial"/>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0">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7">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8">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4">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5">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5">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6">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5" name="Shape 4025"/>
        <p:cNvGrpSpPr/>
        <p:nvPr/>
      </p:nvGrpSpPr>
      <p:grpSpPr>
        <a:xfrm>
          <a:off x="0" y="0"/>
          <a:ext cx="0" cy="0"/>
          <a:chOff x="0" y="0"/>
          <a:chExt cx="0" cy="0"/>
        </a:xfrm>
      </p:grpSpPr>
      <p:grpSp>
        <p:nvGrpSpPr>
          <p:cNvPr id="4026" name="Google Shape;4026;p14"/>
          <p:cNvGrpSpPr/>
          <p:nvPr/>
        </p:nvGrpSpPr>
        <p:grpSpPr>
          <a:xfrm>
            <a:off x="8177651" y="734421"/>
            <a:ext cx="1299841" cy="1223669"/>
            <a:chOff x="4572000" y="2888833"/>
            <a:chExt cx="1299841" cy="1223669"/>
          </a:xfrm>
        </p:grpSpPr>
        <p:sp>
          <p:nvSpPr>
            <p:cNvPr id="4027" name="Google Shape;4027;p14"/>
            <p:cNvSpPr/>
            <p:nvPr/>
          </p:nvSpPr>
          <p:spPr>
            <a:xfrm>
              <a:off x="4708154" y="2943294"/>
              <a:ext cx="228510" cy="250218"/>
            </a:xfrm>
            <a:custGeom>
              <a:rect b="b" l="l" r="r" t="t"/>
              <a:pathLst>
                <a:path extrusionOk="0" h="1314" w="1200">
                  <a:moveTo>
                    <a:pt x="115" y="0"/>
                  </a:moveTo>
                  <a:lnTo>
                    <a:pt x="1" y="87"/>
                  </a:lnTo>
                  <a:lnTo>
                    <a:pt x="1086" y="1313"/>
                  </a:lnTo>
                  <a:lnTo>
                    <a:pt x="1200" y="1199"/>
                  </a:lnTo>
                  <a:lnTo>
                    <a:pt x="115" y="0"/>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8" name="Google Shape;4028;p14"/>
            <p:cNvSpPr/>
            <p:nvPr/>
          </p:nvSpPr>
          <p:spPr>
            <a:xfrm>
              <a:off x="5284570" y="3606542"/>
              <a:ext cx="358951" cy="342955"/>
            </a:xfrm>
            <a:custGeom>
              <a:rect b="b" l="l" r="r" t="t"/>
              <a:pathLst>
                <a:path extrusionOk="0" h="1801" w="1885">
                  <a:moveTo>
                    <a:pt x="941" y="0"/>
                  </a:moveTo>
                  <a:lnTo>
                    <a:pt x="0" y="829"/>
                  </a:lnTo>
                  <a:lnTo>
                    <a:pt x="370" y="1800"/>
                  </a:lnTo>
                  <a:lnTo>
                    <a:pt x="1885" y="487"/>
                  </a:lnTo>
                  <a:lnTo>
                    <a:pt x="941"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9" name="Google Shape;4029;p14"/>
            <p:cNvSpPr/>
            <p:nvPr/>
          </p:nvSpPr>
          <p:spPr>
            <a:xfrm>
              <a:off x="5284570" y="3606542"/>
              <a:ext cx="271927" cy="255931"/>
            </a:xfrm>
            <a:custGeom>
              <a:rect b="b" l="l" r="r" t="t"/>
              <a:pathLst>
                <a:path extrusionOk="0" h="1344" w="1428">
                  <a:moveTo>
                    <a:pt x="941" y="0"/>
                  </a:moveTo>
                  <a:lnTo>
                    <a:pt x="0" y="829"/>
                  </a:lnTo>
                  <a:lnTo>
                    <a:pt x="199" y="1343"/>
                  </a:lnTo>
                  <a:lnTo>
                    <a:pt x="1428" y="258"/>
                  </a:lnTo>
                  <a:lnTo>
                    <a:pt x="941" y="0"/>
                  </a:lnTo>
                  <a:close/>
                </a:path>
              </a:pathLst>
            </a:custGeom>
            <a:solidFill>
              <a:schemeClr val="accent1"/>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p14"/>
            <p:cNvSpPr/>
            <p:nvPr/>
          </p:nvSpPr>
          <p:spPr>
            <a:xfrm>
              <a:off x="5333128" y="3671667"/>
              <a:ext cx="310393" cy="277830"/>
            </a:xfrm>
            <a:custGeom>
              <a:rect b="b" l="l" r="r" t="t"/>
              <a:pathLst>
                <a:path extrusionOk="0" h="1459" w="1630">
                  <a:moveTo>
                    <a:pt x="1314" y="1"/>
                  </a:moveTo>
                  <a:lnTo>
                    <a:pt x="1" y="1143"/>
                  </a:lnTo>
                  <a:lnTo>
                    <a:pt x="115" y="1458"/>
                  </a:lnTo>
                  <a:lnTo>
                    <a:pt x="1630" y="145"/>
                  </a:lnTo>
                  <a:lnTo>
                    <a:pt x="1314" y="1"/>
                  </a:lnTo>
                  <a:close/>
                </a:path>
              </a:pathLst>
            </a:custGeom>
            <a:solidFill>
              <a:schemeClr val="l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1" name="Google Shape;4031;p14"/>
            <p:cNvSpPr/>
            <p:nvPr/>
          </p:nvSpPr>
          <p:spPr>
            <a:xfrm>
              <a:off x="4996076" y="3579502"/>
              <a:ext cx="147199" cy="135963"/>
            </a:xfrm>
            <a:custGeom>
              <a:rect b="b" l="l" r="r" t="t"/>
              <a:pathLst>
                <a:path extrusionOk="0" h="714" w="773">
                  <a:moveTo>
                    <a:pt x="629" y="1"/>
                  </a:moveTo>
                  <a:lnTo>
                    <a:pt x="1" y="542"/>
                  </a:lnTo>
                  <a:lnTo>
                    <a:pt x="172" y="713"/>
                  </a:lnTo>
                  <a:lnTo>
                    <a:pt x="773" y="172"/>
                  </a:lnTo>
                  <a:lnTo>
                    <a:pt x="629" y="1"/>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2" name="Google Shape;4032;p14"/>
            <p:cNvSpPr/>
            <p:nvPr/>
          </p:nvSpPr>
          <p:spPr>
            <a:xfrm>
              <a:off x="4572000" y="3579502"/>
              <a:ext cx="554898" cy="533000"/>
            </a:xfrm>
            <a:custGeom>
              <a:rect b="b" l="l" r="r" t="t"/>
              <a:pathLst>
                <a:path extrusionOk="0" h="2799" w="2914">
                  <a:moveTo>
                    <a:pt x="1942" y="1"/>
                  </a:moveTo>
                  <a:lnTo>
                    <a:pt x="1" y="1714"/>
                  </a:lnTo>
                  <a:lnTo>
                    <a:pt x="972" y="2799"/>
                  </a:lnTo>
                  <a:lnTo>
                    <a:pt x="2913" y="1086"/>
                  </a:lnTo>
                  <a:lnTo>
                    <a:pt x="1942" y="1"/>
                  </a:ln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3" name="Google Shape;4033;p14"/>
            <p:cNvSpPr/>
            <p:nvPr/>
          </p:nvSpPr>
          <p:spPr>
            <a:xfrm>
              <a:off x="4632174" y="3851428"/>
              <a:ext cx="114065" cy="119777"/>
            </a:xfrm>
            <a:custGeom>
              <a:rect b="b" l="l" r="r" t="t"/>
              <a:pathLst>
                <a:path extrusionOk="0" h="629" w="599">
                  <a:moveTo>
                    <a:pt x="313" y="0"/>
                  </a:moveTo>
                  <a:lnTo>
                    <a:pt x="0" y="286"/>
                  </a:lnTo>
                  <a:lnTo>
                    <a:pt x="286" y="628"/>
                  </a:lnTo>
                  <a:lnTo>
                    <a:pt x="598" y="343"/>
                  </a:lnTo>
                  <a:lnTo>
                    <a:pt x="31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4" name="Google Shape;4034;p14"/>
            <p:cNvSpPr/>
            <p:nvPr/>
          </p:nvSpPr>
          <p:spPr>
            <a:xfrm>
              <a:off x="4713486" y="3780400"/>
              <a:ext cx="114445" cy="114636"/>
            </a:xfrm>
            <a:custGeom>
              <a:rect b="b" l="l" r="r" t="t"/>
              <a:pathLst>
                <a:path extrusionOk="0" h="602" w="601">
                  <a:moveTo>
                    <a:pt x="315" y="1"/>
                  </a:moveTo>
                  <a:lnTo>
                    <a:pt x="0" y="287"/>
                  </a:lnTo>
                  <a:lnTo>
                    <a:pt x="286" y="602"/>
                  </a:lnTo>
                  <a:lnTo>
                    <a:pt x="601" y="316"/>
                  </a:lnTo>
                  <a:lnTo>
                    <a:pt x="315"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5" name="Google Shape;4035;p14"/>
            <p:cNvSpPr/>
            <p:nvPr/>
          </p:nvSpPr>
          <p:spPr>
            <a:xfrm>
              <a:off x="4795178" y="3709943"/>
              <a:ext cx="114065" cy="114255"/>
            </a:xfrm>
            <a:custGeom>
              <a:rect b="b" l="l" r="r" t="t"/>
              <a:pathLst>
                <a:path extrusionOk="0" h="600" w="599">
                  <a:moveTo>
                    <a:pt x="313" y="1"/>
                  </a:moveTo>
                  <a:lnTo>
                    <a:pt x="1" y="286"/>
                  </a:lnTo>
                  <a:lnTo>
                    <a:pt x="286" y="599"/>
                  </a:lnTo>
                  <a:lnTo>
                    <a:pt x="599" y="314"/>
                  </a:lnTo>
                  <a:lnTo>
                    <a:pt x="313"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p14"/>
            <p:cNvSpPr/>
            <p:nvPr/>
          </p:nvSpPr>
          <p:spPr>
            <a:xfrm>
              <a:off x="4876489" y="3639105"/>
              <a:ext cx="114636" cy="114636"/>
            </a:xfrm>
            <a:custGeom>
              <a:rect b="b" l="l" r="r" t="t"/>
              <a:pathLst>
                <a:path extrusionOk="0" h="602" w="602">
                  <a:moveTo>
                    <a:pt x="316" y="1"/>
                  </a:moveTo>
                  <a:lnTo>
                    <a:pt x="1" y="286"/>
                  </a:lnTo>
                  <a:lnTo>
                    <a:pt x="286" y="601"/>
                  </a:lnTo>
                  <a:lnTo>
                    <a:pt x="601" y="316"/>
                  </a:lnTo>
                  <a:lnTo>
                    <a:pt x="316"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p14"/>
            <p:cNvSpPr/>
            <p:nvPr/>
          </p:nvSpPr>
          <p:spPr>
            <a:xfrm>
              <a:off x="4702631" y="3932739"/>
              <a:ext cx="119777" cy="119777"/>
            </a:xfrm>
            <a:custGeom>
              <a:rect b="b" l="l" r="r" t="t"/>
              <a:pathLst>
                <a:path extrusionOk="0" h="629" w="629">
                  <a:moveTo>
                    <a:pt x="343" y="0"/>
                  </a:moveTo>
                  <a:lnTo>
                    <a:pt x="0" y="286"/>
                  </a:lnTo>
                  <a:lnTo>
                    <a:pt x="286" y="629"/>
                  </a:lnTo>
                  <a:lnTo>
                    <a:pt x="628" y="316"/>
                  </a:lnTo>
                  <a:lnTo>
                    <a:pt x="34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p14"/>
            <p:cNvSpPr/>
            <p:nvPr/>
          </p:nvSpPr>
          <p:spPr>
            <a:xfrm>
              <a:off x="4784324" y="3862282"/>
              <a:ext cx="114065" cy="114065"/>
            </a:xfrm>
            <a:custGeom>
              <a:rect b="b" l="l" r="r" t="t"/>
              <a:pathLst>
                <a:path extrusionOk="0" h="599" w="599">
                  <a:moveTo>
                    <a:pt x="313" y="0"/>
                  </a:moveTo>
                  <a:lnTo>
                    <a:pt x="0" y="286"/>
                  </a:lnTo>
                  <a:lnTo>
                    <a:pt x="286" y="599"/>
                  </a:lnTo>
                  <a:lnTo>
                    <a:pt x="599" y="313"/>
                  </a:lnTo>
                  <a:lnTo>
                    <a:pt x="31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9" name="Google Shape;4039;p14"/>
            <p:cNvSpPr/>
            <p:nvPr/>
          </p:nvSpPr>
          <p:spPr>
            <a:xfrm>
              <a:off x="4865635" y="3791444"/>
              <a:ext cx="114636" cy="114445"/>
            </a:xfrm>
            <a:custGeom>
              <a:rect b="b" l="l" r="r" t="t"/>
              <a:pathLst>
                <a:path extrusionOk="0" h="601" w="602">
                  <a:moveTo>
                    <a:pt x="316" y="0"/>
                  </a:moveTo>
                  <a:lnTo>
                    <a:pt x="1" y="286"/>
                  </a:lnTo>
                  <a:lnTo>
                    <a:pt x="286" y="601"/>
                  </a:lnTo>
                  <a:lnTo>
                    <a:pt x="601" y="315"/>
                  </a:lnTo>
                  <a:lnTo>
                    <a:pt x="316"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p14"/>
            <p:cNvSpPr/>
            <p:nvPr/>
          </p:nvSpPr>
          <p:spPr>
            <a:xfrm>
              <a:off x="4947327" y="3720987"/>
              <a:ext cx="114255" cy="114065"/>
            </a:xfrm>
            <a:custGeom>
              <a:rect b="b" l="l" r="r" t="t"/>
              <a:pathLst>
                <a:path extrusionOk="0" h="599" w="600">
                  <a:moveTo>
                    <a:pt x="314" y="0"/>
                  </a:moveTo>
                  <a:lnTo>
                    <a:pt x="1" y="286"/>
                  </a:lnTo>
                  <a:lnTo>
                    <a:pt x="286" y="599"/>
                  </a:lnTo>
                  <a:lnTo>
                    <a:pt x="599" y="313"/>
                  </a:lnTo>
                  <a:lnTo>
                    <a:pt x="314"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p14"/>
            <p:cNvSpPr/>
            <p:nvPr/>
          </p:nvSpPr>
          <p:spPr>
            <a:xfrm>
              <a:off x="5300566" y="3307766"/>
              <a:ext cx="147199" cy="141486"/>
            </a:xfrm>
            <a:custGeom>
              <a:rect b="b" l="l" r="r" t="t"/>
              <a:pathLst>
                <a:path extrusionOk="0" h="743" w="773">
                  <a:moveTo>
                    <a:pt x="601" y="0"/>
                  </a:moveTo>
                  <a:lnTo>
                    <a:pt x="1" y="571"/>
                  </a:lnTo>
                  <a:lnTo>
                    <a:pt x="172" y="743"/>
                  </a:lnTo>
                  <a:lnTo>
                    <a:pt x="773" y="199"/>
                  </a:lnTo>
                  <a:lnTo>
                    <a:pt x="601" y="0"/>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p14"/>
            <p:cNvSpPr/>
            <p:nvPr/>
          </p:nvSpPr>
          <p:spPr>
            <a:xfrm>
              <a:off x="5317133" y="2916254"/>
              <a:ext cx="554708" cy="533000"/>
            </a:xfrm>
            <a:custGeom>
              <a:rect b="b" l="l" r="r" t="t"/>
              <a:pathLst>
                <a:path extrusionOk="0" h="2799" w="2913">
                  <a:moveTo>
                    <a:pt x="1942" y="1"/>
                  </a:moveTo>
                  <a:lnTo>
                    <a:pt x="0" y="1714"/>
                  </a:lnTo>
                  <a:lnTo>
                    <a:pt x="999" y="2799"/>
                  </a:lnTo>
                  <a:lnTo>
                    <a:pt x="2913" y="1085"/>
                  </a:lnTo>
                  <a:lnTo>
                    <a:pt x="1942" y="1"/>
                  </a:ln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3" name="Google Shape;4043;p14"/>
            <p:cNvSpPr/>
            <p:nvPr/>
          </p:nvSpPr>
          <p:spPr>
            <a:xfrm>
              <a:off x="5621622" y="2975857"/>
              <a:ext cx="114065" cy="114636"/>
            </a:xfrm>
            <a:custGeom>
              <a:rect b="b" l="l" r="r" t="t"/>
              <a:pathLst>
                <a:path extrusionOk="0" h="602" w="599">
                  <a:moveTo>
                    <a:pt x="313" y="0"/>
                  </a:moveTo>
                  <a:lnTo>
                    <a:pt x="0" y="286"/>
                  </a:lnTo>
                  <a:lnTo>
                    <a:pt x="286" y="601"/>
                  </a:lnTo>
                  <a:lnTo>
                    <a:pt x="599" y="316"/>
                  </a:lnTo>
                  <a:lnTo>
                    <a:pt x="31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4" name="Google Shape;4044;p14"/>
            <p:cNvSpPr/>
            <p:nvPr/>
          </p:nvSpPr>
          <p:spPr>
            <a:xfrm>
              <a:off x="5539739" y="3046695"/>
              <a:ext cx="114636" cy="114255"/>
            </a:xfrm>
            <a:custGeom>
              <a:rect b="b" l="l" r="r" t="t"/>
              <a:pathLst>
                <a:path extrusionOk="0" h="600" w="602">
                  <a:moveTo>
                    <a:pt x="316" y="1"/>
                  </a:moveTo>
                  <a:lnTo>
                    <a:pt x="1" y="286"/>
                  </a:lnTo>
                  <a:lnTo>
                    <a:pt x="286" y="599"/>
                  </a:lnTo>
                  <a:lnTo>
                    <a:pt x="602" y="314"/>
                  </a:lnTo>
                  <a:lnTo>
                    <a:pt x="316"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p14"/>
            <p:cNvSpPr/>
            <p:nvPr/>
          </p:nvSpPr>
          <p:spPr>
            <a:xfrm>
              <a:off x="5458428" y="3117152"/>
              <a:ext cx="119777" cy="114636"/>
            </a:xfrm>
            <a:custGeom>
              <a:rect b="b" l="l" r="r" t="t"/>
              <a:pathLst>
                <a:path extrusionOk="0" h="602" w="629">
                  <a:moveTo>
                    <a:pt x="343" y="1"/>
                  </a:moveTo>
                  <a:lnTo>
                    <a:pt x="1" y="286"/>
                  </a:lnTo>
                  <a:lnTo>
                    <a:pt x="286" y="601"/>
                  </a:lnTo>
                  <a:lnTo>
                    <a:pt x="629" y="316"/>
                  </a:lnTo>
                  <a:lnTo>
                    <a:pt x="343"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p14"/>
            <p:cNvSpPr/>
            <p:nvPr/>
          </p:nvSpPr>
          <p:spPr>
            <a:xfrm>
              <a:off x="5376736" y="3188180"/>
              <a:ext cx="119777" cy="119777"/>
            </a:xfrm>
            <a:custGeom>
              <a:rect b="b" l="l" r="r" t="t"/>
              <a:pathLst>
                <a:path extrusionOk="0" h="629" w="629">
                  <a:moveTo>
                    <a:pt x="343" y="0"/>
                  </a:moveTo>
                  <a:lnTo>
                    <a:pt x="0" y="286"/>
                  </a:lnTo>
                  <a:lnTo>
                    <a:pt x="286" y="628"/>
                  </a:lnTo>
                  <a:lnTo>
                    <a:pt x="628" y="343"/>
                  </a:lnTo>
                  <a:lnTo>
                    <a:pt x="34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7" name="Google Shape;4047;p14"/>
            <p:cNvSpPr/>
            <p:nvPr/>
          </p:nvSpPr>
          <p:spPr>
            <a:xfrm>
              <a:off x="5692079" y="3057549"/>
              <a:ext cx="114636" cy="114255"/>
            </a:xfrm>
            <a:custGeom>
              <a:rect b="b" l="l" r="r" t="t"/>
              <a:pathLst>
                <a:path extrusionOk="0" h="600" w="602">
                  <a:moveTo>
                    <a:pt x="316" y="1"/>
                  </a:moveTo>
                  <a:lnTo>
                    <a:pt x="0" y="286"/>
                  </a:lnTo>
                  <a:lnTo>
                    <a:pt x="286" y="599"/>
                  </a:lnTo>
                  <a:lnTo>
                    <a:pt x="601" y="314"/>
                  </a:lnTo>
                  <a:lnTo>
                    <a:pt x="316"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8" name="Google Shape;4048;p14"/>
            <p:cNvSpPr/>
            <p:nvPr/>
          </p:nvSpPr>
          <p:spPr>
            <a:xfrm>
              <a:off x="5610768" y="3128006"/>
              <a:ext cx="119777" cy="114636"/>
            </a:xfrm>
            <a:custGeom>
              <a:rect b="b" l="l" r="r" t="t"/>
              <a:pathLst>
                <a:path extrusionOk="0" h="602" w="629">
                  <a:moveTo>
                    <a:pt x="343" y="1"/>
                  </a:moveTo>
                  <a:lnTo>
                    <a:pt x="0" y="286"/>
                  </a:lnTo>
                  <a:lnTo>
                    <a:pt x="286" y="602"/>
                  </a:lnTo>
                  <a:lnTo>
                    <a:pt x="628" y="316"/>
                  </a:lnTo>
                  <a:lnTo>
                    <a:pt x="343"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p14"/>
            <p:cNvSpPr/>
            <p:nvPr/>
          </p:nvSpPr>
          <p:spPr>
            <a:xfrm>
              <a:off x="5528885" y="3199034"/>
              <a:ext cx="119777" cy="114065"/>
            </a:xfrm>
            <a:custGeom>
              <a:rect b="b" l="l" r="r" t="t"/>
              <a:pathLst>
                <a:path extrusionOk="0" h="599" w="629">
                  <a:moveTo>
                    <a:pt x="343" y="0"/>
                  </a:moveTo>
                  <a:lnTo>
                    <a:pt x="1" y="286"/>
                  </a:lnTo>
                  <a:lnTo>
                    <a:pt x="286" y="599"/>
                  </a:lnTo>
                  <a:lnTo>
                    <a:pt x="629" y="313"/>
                  </a:lnTo>
                  <a:lnTo>
                    <a:pt x="343"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p14"/>
            <p:cNvSpPr/>
            <p:nvPr/>
          </p:nvSpPr>
          <p:spPr>
            <a:xfrm>
              <a:off x="5452906" y="3269491"/>
              <a:ext cx="114445" cy="114445"/>
            </a:xfrm>
            <a:custGeom>
              <a:rect b="b" l="l" r="r" t="t"/>
              <a:pathLst>
                <a:path extrusionOk="0" h="601" w="601">
                  <a:moveTo>
                    <a:pt x="315" y="0"/>
                  </a:moveTo>
                  <a:lnTo>
                    <a:pt x="0" y="286"/>
                  </a:lnTo>
                  <a:lnTo>
                    <a:pt x="286" y="601"/>
                  </a:lnTo>
                  <a:lnTo>
                    <a:pt x="601" y="315"/>
                  </a:lnTo>
                  <a:lnTo>
                    <a:pt x="315"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p14"/>
            <p:cNvSpPr/>
            <p:nvPr/>
          </p:nvSpPr>
          <p:spPr>
            <a:xfrm>
              <a:off x="4854781" y="3138860"/>
              <a:ext cx="674295" cy="685340"/>
            </a:xfrm>
            <a:custGeom>
              <a:rect b="b" l="l" r="r" t="t"/>
              <a:pathLst>
                <a:path extrusionOk="0" h="3599" w="3541">
                  <a:moveTo>
                    <a:pt x="1515" y="1"/>
                  </a:moveTo>
                  <a:lnTo>
                    <a:pt x="0" y="1314"/>
                  </a:lnTo>
                  <a:lnTo>
                    <a:pt x="2029" y="3598"/>
                  </a:lnTo>
                  <a:lnTo>
                    <a:pt x="3541" y="2258"/>
                  </a:lnTo>
                  <a:lnTo>
                    <a:pt x="1515" y="1"/>
                  </a:lnTo>
                  <a:close/>
                </a:path>
              </a:pathLst>
            </a:custGeom>
            <a:solidFill>
              <a:schemeClr val="dk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2" name="Google Shape;4052;p14"/>
            <p:cNvSpPr/>
            <p:nvPr/>
          </p:nvSpPr>
          <p:spPr>
            <a:xfrm>
              <a:off x="4854781" y="3138860"/>
              <a:ext cx="358951" cy="326579"/>
            </a:xfrm>
            <a:custGeom>
              <a:rect b="b" l="l" r="r" t="t"/>
              <a:pathLst>
                <a:path extrusionOk="0" h="1715" w="1885">
                  <a:moveTo>
                    <a:pt x="1515" y="1"/>
                  </a:moveTo>
                  <a:lnTo>
                    <a:pt x="0" y="1314"/>
                  </a:lnTo>
                  <a:lnTo>
                    <a:pt x="373" y="1714"/>
                  </a:lnTo>
                  <a:lnTo>
                    <a:pt x="1885" y="401"/>
                  </a:lnTo>
                  <a:lnTo>
                    <a:pt x="1515"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p14"/>
            <p:cNvSpPr/>
            <p:nvPr/>
          </p:nvSpPr>
          <p:spPr>
            <a:xfrm>
              <a:off x="4784324" y="3041172"/>
              <a:ext cx="358951" cy="348097"/>
            </a:xfrm>
            <a:custGeom>
              <a:rect b="b" l="l" r="r" t="t"/>
              <a:pathLst>
                <a:path extrusionOk="0" h="1828" w="1885">
                  <a:moveTo>
                    <a:pt x="941" y="0"/>
                  </a:moveTo>
                  <a:lnTo>
                    <a:pt x="0" y="829"/>
                  </a:lnTo>
                  <a:lnTo>
                    <a:pt x="370" y="1827"/>
                  </a:lnTo>
                  <a:lnTo>
                    <a:pt x="1885" y="514"/>
                  </a:lnTo>
                  <a:lnTo>
                    <a:pt x="941" y="0"/>
                  </a:lnTo>
                  <a:close/>
                </a:path>
              </a:pathLst>
            </a:custGeom>
            <a:solidFill>
              <a:schemeClr val="accent1"/>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p14"/>
            <p:cNvSpPr/>
            <p:nvPr/>
          </p:nvSpPr>
          <p:spPr>
            <a:xfrm>
              <a:off x="4643028" y="2888833"/>
              <a:ext cx="222797" cy="201660"/>
            </a:xfrm>
            <a:custGeom>
              <a:rect b="b" l="l" r="r" t="t"/>
              <a:pathLst>
                <a:path extrusionOk="0" h="1059" w="1170">
                  <a:moveTo>
                    <a:pt x="1170" y="1"/>
                  </a:moveTo>
                  <a:lnTo>
                    <a:pt x="0" y="1058"/>
                  </a:lnTo>
                  <a:lnTo>
                    <a:pt x="0" y="1058"/>
                  </a:lnTo>
                  <a:lnTo>
                    <a:pt x="884" y="971"/>
                  </a:lnTo>
                  <a:lnTo>
                    <a:pt x="998" y="887"/>
                  </a:lnTo>
                  <a:lnTo>
                    <a:pt x="1170" y="1"/>
                  </a:lnTo>
                  <a:close/>
                </a:path>
              </a:pathLst>
            </a:custGeom>
            <a:solidFill>
              <a:schemeClr val="accent1"/>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p14"/>
            <p:cNvSpPr/>
            <p:nvPr/>
          </p:nvSpPr>
          <p:spPr>
            <a:xfrm>
              <a:off x="4675591" y="2909399"/>
              <a:ext cx="81502" cy="73504"/>
            </a:xfrm>
            <a:custGeom>
              <a:rect b="b" l="l" r="r" t="t"/>
              <a:pathLst>
                <a:path extrusionOk="0" h="386" w="428">
                  <a:moveTo>
                    <a:pt x="214" y="1"/>
                  </a:moveTo>
                  <a:cubicBezTo>
                    <a:pt x="164" y="1"/>
                    <a:pt x="113" y="22"/>
                    <a:pt x="85" y="64"/>
                  </a:cubicBezTo>
                  <a:cubicBezTo>
                    <a:pt x="0" y="121"/>
                    <a:pt x="0" y="235"/>
                    <a:pt x="58" y="322"/>
                  </a:cubicBezTo>
                  <a:cubicBezTo>
                    <a:pt x="100" y="364"/>
                    <a:pt x="149" y="385"/>
                    <a:pt x="199" y="385"/>
                  </a:cubicBezTo>
                  <a:cubicBezTo>
                    <a:pt x="249" y="385"/>
                    <a:pt x="300" y="364"/>
                    <a:pt x="343" y="322"/>
                  </a:cubicBezTo>
                  <a:cubicBezTo>
                    <a:pt x="400" y="265"/>
                    <a:pt x="428" y="151"/>
                    <a:pt x="343" y="64"/>
                  </a:cubicBezTo>
                  <a:cubicBezTo>
                    <a:pt x="314" y="22"/>
                    <a:pt x="264" y="1"/>
                    <a:pt x="214" y="1"/>
                  </a:cubicBezTo>
                  <a:close/>
                </a:path>
              </a:pathLst>
            </a:custGeom>
            <a:solidFill>
              <a:schemeClr val="accent6"/>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56" name="Google Shape;4056;p14"/>
          <p:cNvGrpSpPr/>
          <p:nvPr/>
        </p:nvGrpSpPr>
        <p:grpSpPr>
          <a:xfrm>
            <a:off x="-1125507" y="3545727"/>
            <a:ext cx="2251013" cy="1872445"/>
            <a:chOff x="6502337" y="1581950"/>
            <a:chExt cx="2251013" cy="1872445"/>
          </a:xfrm>
        </p:grpSpPr>
        <p:sp>
          <p:nvSpPr>
            <p:cNvPr id="4057" name="Google Shape;4057;p14"/>
            <p:cNvSpPr/>
            <p:nvPr/>
          </p:nvSpPr>
          <p:spPr>
            <a:xfrm>
              <a:off x="7953756" y="1638316"/>
              <a:ext cx="288494" cy="446166"/>
            </a:xfrm>
            <a:custGeom>
              <a:rect b="b" l="l" r="r" t="t"/>
              <a:pathLst>
                <a:path extrusionOk="0" h="2343" w="1515">
                  <a:moveTo>
                    <a:pt x="1286" y="1"/>
                  </a:moveTo>
                  <a:lnTo>
                    <a:pt x="1" y="2228"/>
                  </a:lnTo>
                  <a:lnTo>
                    <a:pt x="229" y="2342"/>
                  </a:lnTo>
                  <a:lnTo>
                    <a:pt x="1515" y="115"/>
                  </a:lnTo>
                  <a:lnTo>
                    <a:pt x="1286" y="1"/>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p14"/>
            <p:cNvSpPr/>
            <p:nvPr/>
          </p:nvSpPr>
          <p:spPr>
            <a:xfrm>
              <a:off x="7040288" y="2899687"/>
              <a:ext cx="571275" cy="500437"/>
            </a:xfrm>
            <a:custGeom>
              <a:rect b="b" l="l" r="r" t="t"/>
              <a:pathLst>
                <a:path extrusionOk="0" h="2628" w="3000">
                  <a:moveTo>
                    <a:pt x="1314" y="1"/>
                  </a:moveTo>
                  <a:lnTo>
                    <a:pt x="1" y="1029"/>
                  </a:lnTo>
                  <a:lnTo>
                    <a:pt x="2742" y="2627"/>
                  </a:lnTo>
                  <a:lnTo>
                    <a:pt x="3000" y="971"/>
                  </a:lnTo>
                  <a:lnTo>
                    <a:pt x="1314"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9" name="Google Shape;4059;p14"/>
            <p:cNvSpPr/>
            <p:nvPr/>
          </p:nvSpPr>
          <p:spPr>
            <a:xfrm>
              <a:off x="7154733" y="2899687"/>
              <a:ext cx="456830" cy="353810"/>
            </a:xfrm>
            <a:custGeom>
              <a:rect b="b" l="l" r="r" t="t"/>
              <a:pathLst>
                <a:path extrusionOk="0" h="1858" w="2399">
                  <a:moveTo>
                    <a:pt x="713" y="1"/>
                  </a:moveTo>
                  <a:lnTo>
                    <a:pt x="1" y="544"/>
                  </a:lnTo>
                  <a:lnTo>
                    <a:pt x="2255" y="1858"/>
                  </a:lnTo>
                  <a:lnTo>
                    <a:pt x="2399" y="971"/>
                  </a:lnTo>
                  <a:lnTo>
                    <a:pt x="713" y="1"/>
                  </a:lnTo>
                  <a:close/>
                </a:path>
              </a:pathLst>
            </a:custGeom>
            <a:solidFill>
              <a:schemeClr val="accent1"/>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0" name="Google Shape;4060;p14"/>
            <p:cNvSpPr/>
            <p:nvPr/>
          </p:nvSpPr>
          <p:spPr>
            <a:xfrm>
              <a:off x="7040288" y="3035840"/>
              <a:ext cx="533000" cy="364283"/>
            </a:xfrm>
            <a:custGeom>
              <a:rect b="b" l="l" r="r" t="t"/>
              <a:pathLst>
                <a:path extrusionOk="0" h="1913" w="2799">
                  <a:moveTo>
                    <a:pt x="401" y="1"/>
                  </a:moveTo>
                  <a:lnTo>
                    <a:pt x="1" y="314"/>
                  </a:lnTo>
                  <a:lnTo>
                    <a:pt x="2742" y="1912"/>
                  </a:lnTo>
                  <a:lnTo>
                    <a:pt x="2799" y="1371"/>
                  </a:lnTo>
                  <a:lnTo>
                    <a:pt x="401" y="1"/>
                  </a:ln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1" name="Google Shape;4061;p14"/>
            <p:cNvSpPr/>
            <p:nvPr/>
          </p:nvSpPr>
          <p:spPr>
            <a:xfrm>
              <a:off x="7225190" y="2426863"/>
              <a:ext cx="250409" cy="185093"/>
            </a:xfrm>
            <a:custGeom>
              <a:rect b="b" l="l" r="r" t="t"/>
              <a:pathLst>
                <a:path extrusionOk="0" h="972" w="1315">
                  <a:moveTo>
                    <a:pt x="202" y="1"/>
                  </a:moveTo>
                  <a:lnTo>
                    <a:pt x="1" y="344"/>
                  </a:lnTo>
                  <a:lnTo>
                    <a:pt x="1115" y="972"/>
                  </a:lnTo>
                  <a:lnTo>
                    <a:pt x="1314" y="656"/>
                  </a:lnTo>
                  <a:lnTo>
                    <a:pt x="202" y="1"/>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2" name="Google Shape;4062;p14"/>
            <p:cNvSpPr/>
            <p:nvPr/>
          </p:nvSpPr>
          <p:spPr>
            <a:xfrm>
              <a:off x="6502337" y="1905100"/>
              <a:ext cx="891760" cy="766461"/>
            </a:xfrm>
            <a:custGeom>
              <a:rect b="b" l="l" r="r" t="t"/>
              <a:pathLst>
                <a:path extrusionOk="0" h="4025" w="4683">
                  <a:moveTo>
                    <a:pt x="1170" y="0"/>
                  </a:moveTo>
                  <a:lnTo>
                    <a:pt x="1" y="1999"/>
                  </a:lnTo>
                  <a:lnTo>
                    <a:pt x="3511" y="4025"/>
                  </a:lnTo>
                  <a:lnTo>
                    <a:pt x="4683" y="2026"/>
                  </a:lnTo>
                  <a:lnTo>
                    <a:pt x="1170" y="0"/>
                  </a:lnTo>
                  <a:close/>
                </a:path>
              </a:pathLst>
            </a:custGeom>
            <a:solidFill>
              <a:schemeClr val="dk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3" name="Google Shape;4063;p14"/>
            <p:cNvSpPr/>
            <p:nvPr/>
          </p:nvSpPr>
          <p:spPr>
            <a:xfrm>
              <a:off x="6681527" y="1991934"/>
              <a:ext cx="179761" cy="179380"/>
            </a:xfrm>
            <a:custGeom>
              <a:rect b="b" l="l" r="r" t="t"/>
              <a:pathLst>
                <a:path extrusionOk="0" h="942" w="944">
                  <a:moveTo>
                    <a:pt x="343" y="1"/>
                  </a:moveTo>
                  <a:lnTo>
                    <a:pt x="1" y="599"/>
                  </a:lnTo>
                  <a:lnTo>
                    <a:pt x="601" y="942"/>
                  </a:lnTo>
                  <a:lnTo>
                    <a:pt x="94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4" name="Google Shape;4064;p14"/>
            <p:cNvSpPr/>
            <p:nvPr/>
          </p:nvSpPr>
          <p:spPr>
            <a:xfrm>
              <a:off x="6828535" y="2078958"/>
              <a:ext cx="179380" cy="174239"/>
            </a:xfrm>
            <a:custGeom>
              <a:rect b="b" l="l" r="r" t="t"/>
              <a:pathLst>
                <a:path extrusionOk="0" h="915" w="942">
                  <a:moveTo>
                    <a:pt x="343" y="1"/>
                  </a:moveTo>
                  <a:lnTo>
                    <a:pt x="1" y="572"/>
                  </a:lnTo>
                  <a:lnTo>
                    <a:pt x="599" y="914"/>
                  </a:lnTo>
                  <a:lnTo>
                    <a:pt x="942"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5" name="Google Shape;4065;p14"/>
            <p:cNvSpPr/>
            <p:nvPr/>
          </p:nvSpPr>
          <p:spPr>
            <a:xfrm>
              <a:off x="6975162" y="2160269"/>
              <a:ext cx="179761" cy="179952"/>
            </a:xfrm>
            <a:custGeom>
              <a:rect b="b" l="l" r="r" t="t"/>
              <a:pathLst>
                <a:path extrusionOk="0" h="945" w="944">
                  <a:moveTo>
                    <a:pt x="343" y="1"/>
                  </a:moveTo>
                  <a:lnTo>
                    <a:pt x="0" y="602"/>
                  </a:lnTo>
                  <a:lnTo>
                    <a:pt x="601" y="944"/>
                  </a:lnTo>
                  <a:lnTo>
                    <a:pt x="94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6" name="Google Shape;4066;p14"/>
            <p:cNvSpPr/>
            <p:nvPr/>
          </p:nvSpPr>
          <p:spPr>
            <a:xfrm>
              <a:off x="7122170" y="2247293"/>
              <a:ext cx="179380" cy="179761"/>
            </a:xfrm>
            <a:custGeom>
              <a:rect b="b" l="l" r="r" t="t"/>
              <a:pathLst>
                <a:path extrusionOk="0" h="944" w="942">
                  <a:moveTo>
                    <a:pt x="343" y="1"/>
                  </a:moveTo>
                  <a:lnTo>
                    <a:pt x="0" y="601"/>
                  </a:lnTo>
                  <a:lnTo>
                    <a:pt x="599" y="944"/>
                  </a:lnTo>
                  <a:lnTo>
                    <a:pt x="941"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p14"/>
            <p:cNvSpPr/>
            <p:nvPr/>
          </p:nvSpPr>
          <p:spPr>
            <a:xfrm>
              <a:off x="6600216" y="2138561"/>
              <a:ext cx="174239" cy="179761"/>
            </a:xfrm>
            <a:custGeom>
              <a:rect b="b" l="l" r="r" t="t"/>
              <a:pathLst>
                <a:path extrusionOk="0" h="944" w="915">
                  <a:moveTo>
                    <a:pt x="313" y="1"/>
                  </a:moveTo>
                  <a:lnTo>
                    <a:pt x="0" y="601"/>
                  </a:lnTo>
                  <a:lnTo>
                    <a:pt x="572" y="944"/>
                  </a:lnTo>
                  <a:lnTo>
                    <a:pt x="914" y="343"/>
                  </a:lnTo>
                  <a:lnTo>
                    <a:pt x="31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p14"/>
            <p:cNvSpPr/>
            <p:nvPr/>
          </p:nvSpPr>
          <p:spPr>
            <a:xfrm>
              <a:off x="6746843" y="2225585"/>
              <a:ext cx="174048" cy="174239"/>
            </a:xfrm>
            <a:custGeom>
              <a:rect b="b" l="l" r="r" t="t"/>
              <a:pathLst>
                <a:path extrusionOk="0" h="915" w="914">
                  <a:moveTo>
                    <a:pt x="343" y="0"/>
                  </a:moveTo>
                  <a:lnTo>
                    <a:pt x="0" y="601"/>
                  </a:lnTo>
                  <a:lnTo>
                    <a:pt x="571" y="914"/>
                  </a:lnTo>
                  <a:lnTo>
                    <a:pt x="914" y="343"/>
                  </a:lnTo>
                  <a:lnTo>
                    <a:pt x="343"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9" name="Google Shape;4069;p14"/>
            <p:cNvSpPr/>
            <p:nvPr/>
          </p:nvSpPr>
          <p:spPr>
            <a:xfrm>
              <a:off x="6893851" y="2312608"/>
              <a:ext cx="174048" cy="174048"/>
            </a:xfrm>
            <a:custGeom>
              <a:rect b="b" l="l" r="r" t="t"/>
              <a:pathLst>
                <a:path extrusionOk="0" h="914" w="914">
                  <a:moveTo>
                    <a:pt x="343" y="0"/>
                  </a:moveTo>
                  <a:lnTo>
                    <a:pt x="0" y="571"/>
                  </a:lnTo>
                  <a:lnTo>
                    <a:pt x="571" y="914"/>
                  </a:lnTo>
                  <a:lnTo>
                    <a:pt x="914" y="315"/>
                  </a:lnTo>
                  <a:lnTo>
                    <a:pt x="343"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p14"/>
            <p:cNvSpPr/>
            <p:nvPr/>
          </p:nvSpPr>
          <p:spPr>
            <a:xfrm>
              <a:off x="7040288" y="2394301"/>
              <a:ext cx="174239" cy="179380"/>
            </a:xfrm>
            <a:custGeom>
              <a:rect b="b" l="l" r="r" t="t"/>
              <a:pathLst>
                <a:path extrusionOk="0" h="942" w="915">
                  <a:moveTo>
                    <a:pt x="344" y="1"/>
                  </a:moveTo>
                  <a:lnTo>
                    <a:pt x="1" y="599"/>
                  </a:lnTo>
                  <a:lnTo>
                    <a:pt x="572" y="942"/>
                  </a:lnTo>
                  <a:lnTo>
                    <a:pt x="915" y="343"/>
                  </a:lnTo>
                  <a:lnTo>
                    <a:pt x="344"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1" name="Google Shape;4071;p14"/>
            <p:cNvSpPr/>
            <p:nvPr/>
          </p:nvSpPr>
          <p:spPr>
            <a:xfrm>
              <a:off x="7779707" y="2747538"/>
              <a:ext cx="250409" cy="185093"/>
            </a:xfrm>
            <a:custGeom>
              <a:rect b="b" l="l" r="r" t="t"/>
              <a:pathLst>
                <a:path extrusionOk="0" h="972" w="1315">
                  <a:moveTo>
                    <a:pt x="202" y="0"/>
                  </a:moveTo>
                  <a:lnTo>
                    <a:pt x="1" y="316"/>
                  </a:lnTo>
                  <a:lnTo>
                    <a:pt x="1116" y="971"/>
                  </a:lnTo>
                  <a:lnTo>
                    <a:pt x="1314" y="658"/>
                  </a:lnTo>
                  <a:lnTo>
                    <a:pt x="202" y="0"/>
                  </a:lnTo>
                  <a:close/>
                </a:path>
              </a:pathLst>
            </a:custGeom>
            <a:solidFill>
              <a:schemeClr val="accent5"/>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2" name="Google Shape;4072;p14"/>
            <p:cNvSpPr/>
            <p:nvPr/>
          </p:nvSpPr>
          <p:spPr>
            <a:xfrm>
              <a:off x="7861590" y="2693076"/>
              <a:ext cx="891760" cy="761319"/>
            </a:xfrm>
            <a:custGeom>
              <a:rect b="b" l="l" r="r" t="t"/>
              <a:pathLst>
                <a:path extrusionOk="0" h="3998" w="4683">
                  <a:moveTo>
                    <a:pt x="1170" y="1"/>
                  </a:moveTo>
                  <a:lnTo>
                    <a:pt x="0" y="1972"/>
                  </a:lnTo>
                  <a:lnTo>
                    <a:pt x="3511" y="3998"/>
                  </a:lnTo>
                  <a:lnTo>
                    <a:pt x="4683" y="2029"/>
                  </a:lnTo>
                  <a:lnTo>
                    <a:pt x="1170" y="1"/>
                  </a:lnTo>
                  <a:close/>
                </a:path>
              </a:pathLst>
            </a:custGeom>
            <a:solidFill>
              <a:schemeClr val="dk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3" name="Google Shape;4073;p14"/>
            <p:cNvSpPr/>
            <p:nvPr/>
          </p:nvSpPr>
          <p:spPr>
            <a:xfrm>
              <a:off x="8486565" y="3035840"/>
              <a:ext cx="174239" cy="179380"/>
            </a:xfrm>
            <a:custGeom>
              <a:rect b="b" l="l" r="r" t="t"/>
              <a:pathLst>
                <a:path extrusionOk="0" h="942" w="915">
                  <a:moveTo>
                    <a:pt x="343" y="1"/>
                  </a:moveTo>
                  <a:lnTo>
                    <a:pt x="1" y="599"/>
                  </a:lnTo>
                  <a:lnTo>
                    <a:pt x="572" y="942"/>
                  </a:lnTo>
                  <a:lnTo>
                    <a:pt x="91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4" name="Google Shape;4074;p14"/>
            <p:cNvSpPr/>
            <p:nvPr/>
          </p:nvSpPr>
          <p:spPr>
            <a:xfrm>
              <a:off x="8339938" y="2948816"/>
              <a:ext cx="174239" cy="179380"/>
            </a:xfrm>
            <a:custGeom>
              <a:rect b="b" l="l" r="r" t="t"/>
              <a:pathLst>
                <a:path extrusionOk="0" h="942" w="915">
                  <a:moveTo>
                    <a:pt x="343" y="1"/>
                  </a:moveTo>
                  <a:lnTo>
                    <a:pt x="1" y="599"/>
                  </a:lnTo>
                  <a:lnTo>
                    <a:pt x="572" y="942"/>
                  </a:lnTo>
                  <a:lnTo>
                    <a:pt x="91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5" name="Google Shape;4075;p14"/>
            <p:cNvSpPr/>
            <p:nvPr/>
          </p:nvSpPr>
          <p:spPr>
            <a:xfrm>
              <a:off x="8192930" y="2867124"/>
              <a:ext cx="174239" cy="174239"/>
            </a:xfrm>
            <a:custGeom>
              <a:rect b="b" l="l" r="r" t="t"/>
              <a:pathLst>
                <a:path extrusionOk="0" h="915" w="915">
                  <a:moveTo>
                    <a:pt x="343" y="0"/>
                  </a:moveTo>
                  <a:lnTo>
                    <a:pt x="1" y="571"/>
                  </a:lnTo>
                  <a:lnTo>
                    <a:pt x="572" y="914"/>
                  </a:lnTo>
                  <a:lnTo>
                    <a:pt x="914" y="343"/>
                  </a:lnTo>
                  <a:lnTo>
                    <a:pt x="343"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6" name="Google Shape;4076;p14"/>
            <p:cNvSpPr/>
            <p:nvPr/>
          </p:nvSpPr>
          <p:spPr>
            <a:xfrm>
              <a:off x="8046493" y="2780100"/>
              <a:ext cx="174048" cy="179761"/>
            </a:xfrm>
            <a:custGeom>
              <a:rect b="b" l="l" r="r" t="t"/>
              <a:pathLst>
                <a:path extrusionOk="0" h="944" w="914">
                  <a:moveTo>
                    <a:pt x="343" y="1"/>
                  </a:moveTo>
                  <a:lnTo>
                    <a:pt x="0" y="601"/>
                  </a:lnTo>
                  <a:lnTo>
                    <a:pt x="571" y="944"/>
                  </a:lnTo>
                  <a:lnTo>
                    <a:pt x="91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7" name="Google Shape;4077;p14"/>
            <p:cNvSpPr/>
            <p:nvPr/>
          </p:nvSpPr>
          <p:spPr>
            <a:xfrm>
              <a:off x="8399541" y="3182467"/>
              <a:ext cx="179952" cy="179761"/>
            </a:xfrm>
            <a:custGeom>
              <a:rect b="b" l="l" r="r" t="t"/>
              <a:pathLst>
                <a:path extrusionOk="0" h="944" w="945">
                  <a:moveTo>
                    <a:pt x="343" y="0"/>
                  </a:moveTo>
                  <a:lnTo>
                    <a:pt x="1" y="601"/>
                  </a:lnTo>
                  <a:lnTo>
                    <a:pt x="601" y="944"/>
                  </a:lnTo>
                  <a:lnTo>
                    <a:pt x="944" y="343"/>
                  </a:lnTo>
                  <a:lnTo>
                    <a:pt x="343"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p14"/>
            <p:cNvSpPr/>
            <p:nvPr/>
          </p:nvSpPr>
          <p:spPr>
            <a:xfrm>
              <a:off x="8253104" y="3095443"/>
              <a:ext cx="179380" cy="179761"/>
            </a:xfrm>
            <a:custGeom>
              <a:rect b="b" l="l" r="r" t="t"/>
              <a:pathLst>
                <a:path extrusionOk="0" h="944" w="942">
                  <a:moveTo>
                    <a:pt x="343" y="1"/>
                  </a:moveTo>
                  <a:lnTo>
                    <a:pt x="0" y="601"/>
                  </a:lnTo>
                  <a:lnTo>
                    <a:pt x="598" y="944"/>
                  </a:lnTo>
                  <a:lnTo>
                    <a:pt x="941"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p14"/>
            <p:cNvSpPr/>
            <p:nvPr/>
          </p:nvSpPr>
          <p:spPr>
            <a:xfrm>
              <a:off x="8105905" y="3014132"/>
              <a:ext cx="179952" cy="174239"/>
            </a:xfrm>
            <a:custGeom>
              <a:rect b="b" l="l" r="r" t="t"/>
              <a:pathLst>
                <a:path extrusionOk="0" h="915" w="945">
                  <a:moveTo>
                    <a:pt x="344" y="0"/>
                  </a:moveTo>
                  <a:lnTo>
                    <a:pt x="1" y="571"/>
                  </a:lnTo>
                  <a:lnTo>
                    <a:pt x="602" y="914"/>
                  </a:lnTo>
                  <a:lnTo>
                    <a:pt x="944" y="343"/>
                  </a:lnTo>
                  <a:lnTo>
                    <a:pt x="344" y="0"/>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0" name="Google Shape;4080;p14"/>
            <p:cNvSpPr/>
            <p:nvPr/>
          </p:nvSpPr>
          <p:spPr>
            <a:xfrm>
              <a:off x="7959469" y="2927108"/>
              <a:ext cx="174048" cy="179380"/>
            </a:xfrm>
            <a:custGeom>
              <a:rect b="b" l="l" r="r" t="t"/>
              <a:pathLst>
                <a:path extrusionOk="0" h="942" w="914">
                  <a:moveTo>
                    <a:pt x="343" y="1"/>
                  </a:moveTo>
                  <a:lnTo>
                    <a:pt x="0" y="599"/>
                  </a:lnTo>
                  <a:lnTo>
                    <a:pt x="599" y="942"/>
                  </a:lnTo>
                  <a:lnTo>
                    <a:pt x="914" y="343"/>
                  </a:lnTo>
                  <a:lnTo>
                    <a:pt x="343" y="1"/>
                  </a:lnTo>
                  <a:close/>
                </a:path>
              </a:pathLst>
            </a:custGeom>
            <a:solidFill>
              <a:schemeClr val="accent2"/>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1" name="Google Shape;4081;p14"/>
            <p:cNvSpPr/>
            <p:nvPr/>
          </p:nvSpPr>
          <p:spPr>
            <a:xfrm>
              <a:off x="7176441" y="2073245"/>
              <a:ext cx="978975" cy="1087708"/>
            </a:xfrm>
            <a:custGeom>
              <a:rect b="b" l="l" r="r" t="t"/>
              <a:pathLst>
                <a:path extrusionOk="0" h="5712" w="5141">
                  <a:moveTo>
                    <a:pt x="2399" y="1"/>
                  </a:moveTo>
                  <a:lnTo>
                    <a:pt x="1" y="4142"/>
                  </a:lnTo>
                  <a:lnTo>
                    <a:pt x="2742" y="5711"/>
                  </a:lnTo>
                  <a:lnTo>
                    <a:pt x="5140" y="1572"/>
                  </a:lnTo>
                  <a:lnTo>
                    <a:pt x="2399" y="1"/>
                  </a:ln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p14"/>
            <p:cNvSpPr/>
            <p:nvPr/>
          </p:nvSpPr>
          <p:spPr>
            <a:xfrm>
              <a:off x="7551388" y="2073245"/>
              <a:ext cx="604028" cy="440834"/>
            </a:xfrm>
            <a:custGeom>
              <a:rect b="b" l="l" r="r" t="t"/>
              <a:pathLst>
                <a:path extrusionOk="0" h="2315" w="3172">
                  <a:moveTo>
                    <a:pt x="430" y="1"/>
                  </a:moveTo>
                  <a:lnTo>
                    <a:pt x="1" y="743"/>
                  </a:lnTo>
                  <a:lnTo>
                    <a:pt x="2714" y="2315"/>
                  </a:lnTo>
                  <a:lnTo>
                    <a:pt x="3171" y="1572"/>
                  </a:lnTo>
                  <a:lnTo>
                    <a:pt x="430" y="1"/>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p14"/>
            <p:cNvSpPr/>
            <p:nvPr/>
          </p:nvSpPr>
          <p:spPr>
            <a:xfrm>
              <a:off x="7633271" y="1872347"/>
              <a:ext cx="570704" cy="500437"/>
            </a:xfrm>
            <a:custGeom>
              <a:rect b="b" l="l" r="r" t="t"/>
              <a:pathLst>
                <a:path extrusionOk="0" h="2628" w="2997">
                  <a:moveTo>
                    <a:pt x="1314" y="1"/>
                  </a:moveTo>
                  <a:lnTo>
                    <a:pt x="0" y="1056"/>
                  </a:lnTo>
                  <a:lnTo>
                    <a:pt x="2741" y="2627"/>
                  </a:lnTo>
                  <a:lnTo>
                    <a:pt x="2997" y="971"/>
                  </a:lnTo>
                  <a:lnTo>
                    <a:pt x="1314" y="1"/>
                  </a:lnTo>
                  <a:close/>
                </a:path>
              </a:pathLst>
            </a:custGeom>
            <a:solidFill>
              <a:schemeClr val="accent4"/>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4" name="Google Shape;4084;p14"/>
            <p:cNvSpPr/>
            <p:nvPr/>
          </p:nvSpPr>
          <p:spPr>
            <a:xfrm>
              <a:off x="7975464" y="1600612"/>
              <a:ext cx="408271" cy="271927"/>
            </a:xfrm>
            <a:custGeom>
              <a:rect b="b" l="l" r="r" t="t"/>
              <a:pathLst>
                <a:path extrusionOk="0" h="1428" w="2144">
                  <a:moveTo>
                    <a:pt x="1" y="0"/>
                  </a:moveTo>
                  <a:lnTo>
                    <a:pt x="544" y="1314"/>
                  </a:lnTo>
                  <a:lnTo>
                    <a:pt x="743" y="1428"/>
                  </a:lnTo>
                  <a:lnTo>
                    <a:pt x="2143" y="1256"/>
                  </a:lnTo>
                  <a:lnTo>
                    <a:pt x="1" y="0"/>
                  </a:lnTo>
                  <a:close/>
                </a:path>
              </a:pathLst>
            </a:custGeom>
            <a:solidFill>
              <a:schemeClr val="accent3"/>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5" name="Google Shape;4085;p14"/>
            <p:cNvSpPr/>
            <p:nvPr/>
          </p:nvSpPr>
          <p:spPr>
            <a:xfrm>
              <a:off x="8160367" y="1581950"/>
              <a:ext cx="130632" cy="113303"/>
            </a:xfrm>
            <a:custGeom>
              <a:rect b="b" l="l" r="r" t="t"/>
              <a:pathLst>
                <a:path extrusionOk="0" h="595" w="686">
                  <a:moveTo>
                    <a:pt x="343" y="0"/>
                  </a:moveTo>
                  <a:cubicBezTo>
                    <a:pt x="242" y="0"/>
                    <a:pt x="145" y="58"/>
                    <a:pt x="87" y="155"/>
                  </a:cubicBezTo>
                  <a:cubicBezTo>
                    <a:pt x="0" y="297"/>
                    <a:pt x="58" y="468"/>
                    <a:pt x="201" y="555"/>
                  </a:cubicBezTo>
                  <a:cubicBezTo>
                    <a:pt x="247" y="582"/>
                    <a:pt x="295" y="594"/>
                    <a:pt x="342" y="594"/>
                  </a:cubicBezTo>
                  <a:cubicBezTo>
                    <a:pt x="444" y="594"/>
                    <a:pt x="542" y="537"/>
                    <a:pt x="601" y="441"/>
                  </a:cubicBezTo>
                  <a:cubicBezTo>
                    <a:pt x="686" y="297"/>
                    <a:pt x="629" y="126"/>
                    <a:pt x="487" y="41"/>
                  </a:cubicBezTo>
                  <a:cubicBezTo>
                    <a:pt x="441" y="13"/>
                    <a:pt x="391" y="0"/>
                    <a:pt x="343" y="0"/>
                  </a:cubicBezTo>
                  <a:close/>
                </a:path>
              </a:pathLst>
            </a:custGeom>
            <a:solidFill>
              <a:schemeClr val="accent6"/>
            </a:solidFill>
            <a:ln>
              <a:noFill/>
            </a:ln>
            <a:effectLst>
              <a:outerShdw blurRad="57150" rotWithShape="0" algn="bl" dir="5400000" dist="19050">
                <a:srgbClr val="000000">
                  <a:alpha val="1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hart, bubble chart&#10;&#10;Description automatically generated" id="4086" name="Google Shape;4086;p14"/>
          <p:cNvPicPr preferRelativeResize="0"/>
          <p:nvPr/>
        </p:nvPicPr>
        <p:blipFill rotWithShape="1">
          <a:blip r:embed="rId3">
            <a:alphaModFix/>
          </a:blip>
          <a:srcRect b="0" l="0" r="0" t="0"/>
          <a:stretch/>
        </p:blipFill>
        <p:spPr>
          <a:xfrm>
            <a:off x="2164744" y="2325510"/>
            <a:ext cx="5206640" cy="1249366"/>
          </a:xfrm>
          <a:prstGeom prst="rect">
            <a:avLst/>
          </a:prstGeom>
          <a:noFill/>
          <a:ln>
            <a:noFill/>
          </a:ln>
        </p:spPr>
      </p:pic>
      <p:sp>
        <p:nvSpPr>
          <p:cNvPr id="4087" name="Google Shape;4087;p14"/>
          <p:cNvSpPr txBox="1"/>
          <p:nvPr>
            <p:ph type="title"/>
          </p:nvPr>
        </p:nvSpPr>
        <p:spPr>
          <a:xfrm>
            <a:off x="713225" y="213921"/>
            <a:ext cx="77178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fr-CA"/>
              <a:t>We are seeing the nightside emission!</a:t>
            </a:r>
            <a:endParaRPr/>
          </a:p>
        </p:txBody>
      </p:sp>
      <p:pic>
        <p:nvPicPr>
          <p:cNvPr id="4088" name="Google Shape;4088;p14"/>
          <p:cNvPicPr preferRelativeResize="0"/>
          <p:nvPr/>
        </p:nvPicPr>
        <p:blipFill rotWithShape="1">
          <a:blip r:embed="rId4">
            <a:alphaModFix/>
          </a:blip>
          <a:srcRect b="0" l="0" r="0" t="0"/>
          <a:stretch/>
        </p:blipFill>
        <p:spPr>
          <a:xfrm>
            <a:off x="3051321" y="861430"/>
            <a:ext cx="2110038" cy="1583673"/>
          </a:xfrm>
          <a:prstGeom prst="rect">
            <a:avLst/>
          </a:prstGeom>
          <a:noFill/>
          <a:ln>
            <a:noFill/>
          </a:ln>
        </p:spPr>
      </p:pic>
      <p:pic>
        <p:nvPicPr>
          <p:cNvPr id="4089" name="Google Shape;4089;p14"/>
          <p:cNvPicPr preferRelativeResize="0"/>
          <p:nvPr/>
        </p:nvPicPr>
        <p:blipFill rotWithShape="1">
          <a:blip r:embed="rId5">
            <a:alphaModFix/>
          </a:blip>
          <a:srcRect b="0" l="0" r="0" t="0"/>
          <a:stretch/>
        </p:blipFill>
        <p:spPr>
          <a:xfrm>
            <a:off x="5527208" y="861430"/>
            <a:ext cx="2110038" cy="1583673"/>
          </a:xfrm>
          <a:prstGeom prst="rect">
            <a:avLst/>
          </a:prstGeom>
          <a:noFill/>
          <a:ln>
            <a:noFill/>
          </a:ln>
        </p:spPr>
      </p:pic>
      <p:pic>
        <p:nvPicPr>
          <p:cNvPr id="4090" name="Google Shape;4090;p14"/>
          <p:cNvPicPr preferRelativeResize="0"/>
          <p:nvPr/>
        </p:nvPicPr>
        <p:blipFill rotWithShape="1">
          <a:blip r:embed="rId6">
            <a:alphaModFix/>
          </a:blip>
          <a:srcRect b="0" l="0" r="0" t="0"/>
          <a:stretch/>
        </p:blipFill>
        <p:spPr>
          <a:xfrm>
            <a:off x="3057470" y="3343254"/>
            <a:ext cx="2110038" cy="1583673"/>
          </a:xfrm>
          <a:prstGeom prst="rect">
            <a:avLst/>
          </a:prstGeom>
          <a:noFill/>
          <a:ln>
            <a:noFill/>
          </a:ln>
        </p:spPr>
      </p:pic>
      <p:pic>
        <p:nvPicPr>
          <p:cNvPr id="4091" name="Google Shape;4091;p14"/>
          <p:cNvPicPr preferRelativeResize="0"/>
          <p:nvPr/>
        </p:nvPicPr>
        <p:blipFill rotWithShape="1">
          <a:blip r:embed="rId7">
            <a:alphaModFix/>
          </a:blip>
          <a:srcRect b="0" l="0" r="0" t="0"/>
          <a:stretch/>
        </p:blipFill>
        <p:spPr>
          <a:xfrm>
            <a:off x="5527208" y="3344975"/>
            <a:ext cx="2110038" cy="1583673"/>
          </a:xfrm>
          <a:prstGeom prst="rect">
            <a:avLst/>
          </a:prstGeom>
          <a:noFill/>
          <a:ln>
            <a:noFill/>
          </a:ln>
        </p:spPr>
      </p:pic>
      <p:pic>
        <p:nvPicPr>
          <p:cNvPr id="4092" name="Google Shape;4092;p14"/>
          <p:cNvPicPr preferRelativeResize="0"/>
          <p:nvPr/>
        </p:nvPicPr>
        <p:blipFill rotWithShape="1">
          <a:blip r:embed="rId8">
            <a:alphaModFix/>
          </a:blip>
          <a:srcRect b="0" l="0" r="0" t="0"/>
          <a:stretch/>
        </p:blipFill>
        <p:spPr>
          <a:xfrm>
            <a:off x="827461" y="900540"/>
            <a:ext cx="2082469" cy="1388313"/>
          </a:xfrm>
          <a:prstGeom prst="rect">
            <a:avLst/>
          </a:prstGeom>
          <a:solidFill>
            <a:srgbClr val="ECECEC"/>
          </a:solidFill>
          <a:ln>
            <a:noFill/>
          </a:ln>
          <a:effectLst>
            <a:outerShdw blurRad="55000" rotWithShape="0" algn="tl" dir="5400000" dist="18000">
              <a:srgbClr val="000000">
                <a:alpha val="40000"/>
              </a:srgbClr>
            </a:outerShdw>
          </a:effectLst>
        </p:spPr>
      </p:pic>
      <p:pic>
        <p:nvPicPr>
          <p:cNvPr id="4093" name="Google Shape;4093;p14"/>
          <p:cNvPicPr preferRelativeResize="0"/>
          <p:nvPr/>
        </p:nvPicPr>
        <p:blipFill rotWithShape="1">
          <a:blip r:embed="rId9">
            <a:alphaModFix/>
          </a:blip>
          <a:srcRect b="0" l="0" r="0" t="0"/>
          <a:stretch/>
        </p:blipFill>
        <p:spPr>
          <a:xfrm>
            <a:off x="786978" y="3450966"/>
            <a:ext cx="2082469" cy="1388313"/>
          </a:xfrm>
          <a:prstGeom prst="rect">
            <a:avLst/>
          </a:prstGeom>
          <a:solidFill>
            <a:srgbClr val="ECECEC"/>
          </a:solidFill>
          <a:ln>
            <a:noFill/>
          </a:ln>
          <a:effectLst>
            <a:outerShdw blurRad="55000" rotWithShape="0" algn="tl" dir="5400000" dist="18000">
              <a:srgbClr val="000000">
                <a:alpha val="40000"/>
              </a:srgbClr>
            </a:outerShdw>
          </a:effectLst>
        </p:spPr>
      </p:pic>
      <p:pic>
        <p:nvPicPr>
          <p:cNvPr id="4094" name="Google Shape;4094;p14"/>
          <p:cNvPicPr preferRelativeResize="0"/>
          <p:nvPr/>
        </p:nvPicPr>
        <p:blipFill rotWithShape="1">
          <a:blip r:embed="rId10">
            <a:alphaModFix/>
          </a:blip>
          <a:srcRect b="0" l="0" r="0" t="0"/>
          <a:stretch/>
        </p:blipFill>
        <p:spPr>
          <a:xfrm>
            <a:off x="3058598" y="3380776"/>
            <a:ext cx="2110038" cy="15836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98" name="Shape 4098"/>
        <p:cNvGrpSpPr/>
        <p:nvPr/>
      </p:nvGrpSpPr>
      <p:grpSpPr>
        <a:xfrm>
          <a:off x="0" y="0"/>
          <a:ext cx="0" cy="0"/>
          <a:chOff x="0" y="0"/>
          <a:chExt cx="0" cy="0"/>
        </a:xfrm>
      </p:grpSpPr>
      <p:pic>
        <p:nvPicPr>
          <p:cNvPr id="4099" name="Google Shape;4099;p15"/>
          <p:cNvPicPr preferRelativeResize="0"/>
          <p:nvPr/>
        </p:nvPicPr>
        <p:blipFill rotWithShape="1">
          <a:blip r:embed="rId4">
            <a:alphaModFix/>
          </a:blip>
          <a:srcRect b="0" l="0" r="0" t="0"/>
          <a:stretch/>
        </p:blipFill>
        <p:spPr>
          <a:xfrm>
            <a:off x="-1" y="-2992845"/>
            <a:ext cx="9141905" cy="9519769"/>
          </a:xfrm>
          <a:prstGeom prst="rect">
            <a:avLst/>
          </a:prstGeom>
          <a:noFill/>
          <a:ln>
            <a:noFill/>
          </a:ln>
        </p:spPr>
      </p:pic>
      <p:sp>
        <p:nvSpPr>
          <p:cNvPr id="4100" name="Google Shape;4100;p15"/>
          <p:cNvSpPr txBox="1"/>
          <p:nvPr/>
        </p:nvSpPr>
        <p:spPr>
          <a:xfrm>
            <a:off x="7564143" y="4758668"/>
            <a:ext cx="1401938"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800" u="none" cap="none" strike="noStrike">
                <a:solidFill>
                  <a:srgbClr val="7F7F7F"/>
                </a:solidFill>
                <a:latin typeface="Arial"/>
                <a:ea typeface="Arial"/>
                <a:cs typeface="Arial"/>
                <a:sym typeface="Arial"/>
              </a:rPr>
              <a:t>Étienne Artigau</a:t>
            </a:r>
            <a:endParaRPr b="0" i="0" sz="800" u="none" cap="none" strike="noStrike">
              <a:solidFill>
                <a:srgbClr val="7F7F7F"/>
              </a:solidFill>
              <a:latin typeface="Arial"/>
              <a:ea typeface="Arial"/>
              <a:cs typeface="Arial"/>
              <a:sym typeface="Arial"/>
            </a:endParaRPr>
          </a:p>
        </p:txBody>
      </p:sp>
      <p:grpSp>
        <p:nvGrpSpPr>
          <p:cNvPr id="4101" name="Google Shape;4101;p15"/>
          <p:cNvGrpSpPr/>
          <p:nvPr/>
        </p:nvGrpSpPr>
        <p:grpSpPr>
          <a:xfrm rot="1746693">
            <a:off x="9526091" y="1168789"/>
            <a:ext cx="5662299" cy="1196502"/>
            <a:chOff x="1391055" y="2110902"/>
            <a:chExt cx="5662299" cy="1196502"/>
          </a:xfrm>
        </p:grpSpPr>
        <p:sp>
          <p:nvSpPr>
            <p:cNvPr id="4102" name="Google Shape;4102;p15"/>
            <p:cNvSpPr/>
            <p:nvPr/>
          </p:nvSpPr>
          <p:spPr>
            <a:xfrm>
              <a:off x="1391055" y="2110902"/>
              <a:ext cx="5651771" cy="119650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103" name="Google Shape;4103;p15"/>
            <p:cNvPicPr preferRelativeResize="0"/>
            <p:nvPr/>
          </p:nvPicPr>
          <p:blipFill rotWithShape="1">
            <a:blip r:embed="rId5">
              <a:alphaModFix/>
            </a:blip>
            <a:srcRect b="-2285" l="0" r="0" t="0"/>
            <a:stretch/>
          </p:blipFill>
          <p:spPr>
            <a:xfrm>
              <a:off x="1410967" y="2119609"/>
              <a:ext cx="5642387" cy="1139157"/>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7" name="Shape 4107"/>
        <p:cNvGrpSpPr/>
        <p:nvPr/>
      </p:nvGrpSpPr>
      <p:grpSpPr>
        <a:xfrm>
          <a:off x="0" y="0"/>
          <a:ext cx="0" cy="0"/>
          <a:chOff x="0" y="0"/>
          <a:chExt cx="0" cy="0"/>
        </a:xfrm>
      </p:grpSpPr>
      <p:grpSp>
        <p:nvGrpSpPr>
          <p:cNvPr id="4108" name="Google Shape;4108;p16"/>
          <p:cNvGrpSpPr/>
          <p:nvPr/>
        </p:nvGrpSpPr>
        <p:grpSpPr>
          <a:xfrm>
            <a:off x="2495715" y="5"/>
            <a:ext cx="5850644" cy="4913352"/>
            <a:chOff x="2495715" y="5"/>
            <a:chExt cx="5850644" cy="4913352"/>
          </a:xfrm>
        </p:grpSpPr>
        <p:grpSp>
          <p:nvGrpSpPr>
            <p:cNvPr id="4109" name="Google Shape;4109;p16"/>
            <p:cNvGrpSpPr/>
            <p:nvPr/>
          </p:nvGrpSpPr>
          <p:grpSpPr>
            <a:xfrm>
              <a:off x="3892890" y="149086"/>
              <a:ext cx="4453469" cy="4357965"/>
              <a:chOff x="3892890" y="149086"/>
              <a:chExt cx="4453469" cy="4357965"/>
            </a:xfrm>
          </p:grpSpPr>
          <p:sp>
            <p:nvSpPr>
              <p:cNvPr id="4110" name="Google Shape;4110;p16"/>
              <p:cNvSpPr/>
              <p:nvPr/>
            </p:nvSpPr>
            <p:spPr>
              <a:xfrm rot="-5400000">
                <a:off x="4102976" y="3971420"/>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p16"/>
              <p:cNvSpPr/>
              <p:nvPr/>
            </p:nvSpPr>
            <p:spPr>
              <a:xfrm rot="-5400000">
                <a:off x="4927590" y="40318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p16"/>
              <p:cNvSpPr/>
              <p:nvPr/>
            </p:nvSpPr>
            <p:spPr>
              <a:xfrm rot="-5400000">
                <a:off x="3893008" y="59088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16"/>
              <p:cNvSpPr/>
              <p:nvPr/>
            </p:nvSpPr>
            <p:spPr>
              <a:xfrm rot="10800000">
                <a:off x="7810985" y="817549"/>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4" name="Google Shape;4114;p16"/>
              <p:cNvSpPr/>
              <p:nvPr/>
            </p:nvSpPr>
            <p:spPr>
              <a:xfrm rot="10800000">
                <a:off x="7055005" y="7871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5" name="Google Shape;4115;p16"/>
              <p:cNvSpPr/>
              <p:nvPr/>
            </p:nvSpPr>
            <p:spPr>
              <a:xfrm rot="10800000">
                <a:off x="7269065" y="149086"/>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16" name="Google Shape;4116;p16"/>
            <p:cNvGrpSpPr/>
            <p:nvPr/>
          </p:nvGrpSpPr>
          <p:grpSpPr>
            <a:xfrm rot="-2700000">
              <a:off x="2496384" y="432643"/>
              <a:ext cx="1478064" cy="614125"/>
              <a:chOff x="219125" y="484675"/>
              <a:chExt cx="1622650" cy="674200"/>
            </a:xfrm>
          </p:grpSpPr>
          <p:sp>
            <p:nvSpPr>
              <p:cNvPr id="4117" name="Google Shape;4117;p16"/>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4118" name="Google Shape;4118;p16"/>
              <p:cNvGrpSpPr/>
              <p:nvPr/>
            </p:nvGrpSpPr>
            <p:grpSpPr>
              <a:xfrm>
                <a:off x="219125" y="484675"/>
                <a:ext cx="1622650" cy="674200"/>
                <a:chOff x="219125" y="484675"/>
                <a:chExt cx="1622650" cy="674200"/>
              </a:xfrm>
            </p:grpSpPr>
            <p:sp>
              <p:nvSpPr>
                <p:cNvPr id="4119" name="Google Shape;4119;p16"/>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p16"/>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p16"/>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122" name="Google Shape;4122;p16"/>
            <p:cNvGrpSpPr/>
            <p:nvPr/>
          </p:nvGrpSpPr>
          <p:grpSpPr>
            <a:xfrm rot="10800000">
              <a:off x="5600189" y="255729"/>
              <a:ext cx="740188" cy="1070044"/>
              <a:chOff x="8233275" y="1900925"/>
              <a:chExt cx="753525" cy="1089325"/>
            </a:xfrm>
          </p:grpSpPr>
          <p:sp>
            <p:nvSpPr>
              <p:cNvPr id="4123" name="Google Shape;4123;p16"/>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4124" name="Google Shape;4124;p16"/>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p16"/>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p16"/>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27" name="Google Shape;4127;p16"/>
            <p:cNvGrpSpPr/>
            <p:nvPr/>
          </p:nvGrpSpPr>
          <p:grpSpPr>
            <a:xfrm rot="10800000">
              <a:off x="3975125" y="1000240"/>
              <a:ext cx="740177" cy="816582"/>
              <a:chOff x="6715777" y="3950739"/>
              <a:chExt cx="586325" cy="646900"/>
            </a:xfrm>
          </p:grpSpPr>
          <p:sp>
            <p:nvSpPr>
              <p:cNvPr id="4128" name="Google Shape;4128;p16"/>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4129" name="Google Shape;4129;p16"/>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4130" name="Google Shape;4130;p16"/>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p16"/>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p16"/>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3" name="Google Shape;4133;p16"/>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4" name="Google Shape;4134;p16"/>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35" name="Google Shape;4135;p16"/>
            <p:cNvGrpSpPr/>
            <p:nvPr/>
          </p:nvGrpSpPr>
          <p:grpSpPr>
            <a:xfrm rot="10800000">
              <a:off x="5326265" y="3862741"/>
              <a:ext cx="740215" cy="1050616"/>
              <a:chOff x="8082452" y="285774"/>
              <a:chExt cx="498898" cy="708105"/>
            </a:xfrm>
          </p:grpSpPr>
          <p:grpSp>
            <p:nvGrpSpPr>
              <p:cNvPr id="4136" name="Google Shape;4136;p16"/>
              <p:cNvGrpSpPr/>
              <p:nvPr/>
            </p:nvGrpSpPr>
            <p:grpSpPr>
              <a:xfrm>
                <a:off x="8082452" y="285774"/>
                <a:ext cx="498898" cy="708105"/>
                <a:chOff x="7865075" y="285763"/>
                <a:chExt cx="716293" cy="1016662"/>
              </a:xfrm>
            </p:grpSpPr>
            <p:sp>
              <p:nvSpPr>
                <p:cNvPr id="4137" name="Google Shape;4137;p16"/>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4138" name="Google Shape;4138;p16"/>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16"/>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16"/>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16"/>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42" name="Google Shape;4142;p16"/>
              <p:cNvSpPr/>
              <p:nvPr/>
            </p:nvSpPr>
            <p:spPr>
              <a:xfrm>
                <a:off x="8339285" y="589063"/>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143" name="Google Shape;4143;p16"/>
          <p:cNvSpPr txBox="1"/>
          <p:nvPr/>
        </p:nvSpPr>
        <p:spPr>
          <a:xfrm>
            <a:off x="299592" y="1564418"/>
            <a:ext cx="1616100" cy="356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fr-CA" sz="2000" u="none" cap="none" strike="noStrike">
                <a:solidFill>
                  <a:schemeClr val="accent1"/>
                </a:solidFill>
                <a:latin typeface="Dosis"/>
                <a:ea typeface="Dosis"/>
                <a:cs typeface="Dosis"/>
                <a:sym typeface="Dosis"/>
              </a:rPr>
              <a:t>ANALYSIS</a:t>
            </a:r>
            <a:endParaRPr/>
          </a:p>
        </p:txBody>
      </p:sp>
      <p:grpSp>
        <p:nvGrpSpPr>
          <p:cNvPr id="4144" name="Google Shape;4144;p16"/>
          <p:cNvGrpSpPr/>
          <p:nvPr/>
        </p:nvGrpSpPr>
        <p:grpSpPr>
          <a:xfrm rot="5400000">
            <a:off x="567178" y="315780"/>
            <a:ext cx="1106032" cy="1106104"/>
            <a:chOff x="637025" y="1546150"/>
            <a:chExt cx="721200" cy="721200"/>
          </a:xfrm>
        </p:grpSpPr>
        <p:grpSp>
          <p:nvGrpSpPr>
            <p:cNvPr id="4145" name="Google Shape;4145;p16"/>
            <p:cNvGrpSpPr/>
            <p:nvPr/>
          </p:nvGrpSpPr>
          <p:grpSpPr>
            <a:xfrm>
              <a:off x="637025" y="1546150"/>
              <a:ext cx="721200" cy="721200"/>
              <a:chOff x="271975" y="1017725"/>
              <a:chExt cx="721200" cy="721200"/>
            </a:xfrm>
          </p:grpSpPr>
          <p:sp>
            <p:nvSpPr>
              <p:cNvPr id="4146" name="Google Shape;4146;p16"/>
              <p:cNvSpPr/>
              <p:nvPr/>
            </p:nvSpPr>
            <p:spPr>
              <a:xfrm>
                <a:off x="271975" y="1017725"/>
                <a:ext cx="721200" cy="7212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7" name="Google Shape;4147;p16"/>
              <p:cNvSpPr/>
              <p:nvPr/>
            </p:nvSpPr>
            <p:spPr>
              <a:xfrm>
                <a:off x="343675" y="1089425"/>
                <a:ext cx="577800" cy="5778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48" name="Google Shape;4148;p16"/>
            <p:cNvSpPr/>
            <p:nvPr/>
          </p:nvSpPr>
          <p:spPr>
            <a:xfrm>
              <a:off x="1194200" y="1584375"/>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p16"/>
            <p:cNvSpPr/>
            <p:nvPr/>
          </p:nvSpPr>
          <p:spPr>
            <a:xfrm>
              <a:off x="713225" y="2151950"/>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50" name="Google Shape;4150;p16"/>
          <p:cNvGrpSpPr/>
          <p:nvPr/>
        </p:nvGrpSpPr>
        <p:grpSpPr>
          <a:xfrm>
            <a:off x="722988" y="481187"/>
            <a:ext cx="775715" cy="775715"/>
            <a:chOff x="5876388" y="1111613"/>
            <a:chExt cx="443925" cy="443925"/>
          </a:xfrm>
        </p:grpSpPr>
        <p:sp>
          <p:nvSpPr>
            <p:cNvPr id="4151" name="Google Shape;4151;p16"/>
            <p:cNvSpPr/>
            <p:nvPr/>
          </p:nvSpPr>
          <p:spPr>
            <a:xfrm>
              <a:off x="5876388" y="1111613"/>
              <a:ext cx="443925" cy="443925"/>
            </a:xfrm>
            <a:custGeom>
              <a:rect b="b" l="l" r="r" t="t"/>
              <a:pathLst>
                <a:path extrusionOk="0" h="17757" w="17757">
                  <a:moveTo>
                    <a:pt x="8867" y="1"/>
                  </a:moveTo>
                  <a:cubicBezTo>
                    <a:pt x="4010" y="1"/>
                    <a:pt x="1" y="4010"/>
                    <a:pt x="1" y="8890"/>
                  </a:cubicBezTo>
                  <a:cubicBezTo>
                    <a:pt x="1" y="13175"/>
                    <a:pt x="3139" y="16611"/>
                    <a:pt x="7149" y="17482"/>
                  </a:cubicBezTo>
                  <a:cubicBezTo>
                    <a:pt x="7447" y="17757"/>
                    <a:pt x="8020" y="17757"/>
                    <a:pt x="8295" y="17757"/>
                  </a:cubicBezTo>
                  <a:lnTo>
                    <a:pt x="8867" y="17757"/>
                  </a:lnTo>
                  <a:cubicBezTo>
                    <a:pt x="10311" y="17757"/>
                    <a:pt x="11731" y="17482"/>
                    <a:pt x="12877" y="16909"/>
                  </a:cubicBezTo>
                  <a:cubicBezTo>
                    <a:pt x="13450" y="16611"/>
                    <a:pt x="13747" y="16336"/>
                    <a:pt x="14022" y="16039"/>
                  </a:cubicBezTo>
                  <a:cubicBezTo>
                    <a:pt x="16313" y="14618"/>
                    <a:pt x="17757" y="11754"/>
                    <a:pt x="17757" y="8890"/>
                  </a:cubicBezTo>
                  <a:cubicBezTo>
                    <a:pt x="17757" y="7745"/>
                    <a:pt x="17757" y="6599"/>
                    <a:pt x="17184" y="5729"/>
                  </a:cubicBezTo>
                  <a:cubicBezTo>
                    <a:pt x="17184" y="5156"/>
                    <a:pt x="16886" y="4583"/>
                    <a:pt x="16611" y="4308"/>
                  </a:cubicBezTo>
                  <a:cubicBezTo>
                    <a:pt x="16039" y="3437"/>
                    <a:pt x="15168" y="2590"/>
                    <a:pt x="14595" y="2017"/>
                  </a:cubicBezTo>
                  <a:cubicBezTo>
                    <a:pt x="12877" y="574"/>
                    <a:pt x="11158" y="1"/>
                    <a:pt x="8867" y="1"/>
                  </a:cubicBezTo>
                  <a:close/>
                </a:path>
              </a:pathLst>
            </a:custGeom>
            <a:solidFill>
              <a:schemeClr val="accent1"/>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52" name="Google Shape;4152;p16"/>
            <p:cNvGrpSpPr/>
            <p:nvPr/>
          </p:nvGrpSpPr>
          <p:grpSpPr>
            <a:xfrm>
              <a:off x="5904811" y="1175702"/>
              <a:ext cx="387099" cy="353207"/>
              <a:chOff x="1989911" y="2306065"/>
              <a:chExt cx="387099" cy="353207"/>
            </a:xfrm>
          </p:grpSpPr>
          <p:sp>
            <p:nvSpPr>
              <p:cNvPr id="4153" name="Google Shape;4153;p16"/>
              <p:cNvSpPr/>
              <p:nvPr/>
            </p:nvSpPr>
            <p:spPr>
              <a:xfrm>
                <a:off x="2110003" y="2555181"/>
                <a:ext cx="146916" cy="88775"/>
              </a:xfrm>
              <a:custGeom>
                <a:rect b="b" l="l" r="r" t="t"/>
                <a:pathLst>
                  <a:path extrusionOk="0" h="3379" w="5592">
                    <a:moveTo>
                      <a:pt x="2796" y="1"/>
                    </a:moveTo>
                    <a:lnTo>
                      <a:pt x="576" y="986"/>
                    </a:lnTo>
                    <a:lnTo>
                      <a:pt x="1" y="2879"/>
                    </a:lnTo>
                    <a:lnTo>
                      <a:pt x="1298" y="3108"/>
                    </a:lnTo>
                    <a:lnTo>
                      <a:pt x="2865" y="3379"/>
                    </a:lnTo>
                    <a:lnTo>
                      <a:pt x="5591" y="2879"/>
                    </a:lnTo>
                    <a:lnTo>
                      <a:pt x="5238" y="1714"/>
                    </a:lnTo>
                    <a:lnTo>
                      <a:pt x="5016" y="986"/>
                    </a:lnTo>
                    <a:lnTo>
                      <a:pt x="2796" y="1"/>
                    </a:lnTo>
                    <a:close/>
                  </a:path>
                </a:pathLst>
              </a:custGeom>
              <a:solidFill>
                <a:srgbClr val="A5B7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16"/>
              <p:cNvSpPr/>
              <p:nvPr/>
            </p:nvSpPr>
            <p:spPr>
              <a:xfrm>
                <a:off x="2110003" y="2555181"/>
                <a:ext cx="137615" cy="81681"/>
              </a:xfrm>
              <a:custGeom>
                <a:rect b="b" l="l" r="r" t="t"/>
                <a:pathLst>
                  <a:path extrusionOk="0" h="3109" w="5238">
                    <a:moveTo>
                      <a:pt x="2796" y="1"/>
                    </a:moveTo>
                    <a:lnTo>
                      <a:pt x="583" y="986"/>
                    </a:lnTo>
                    <a:lnTo>
                      <a:pt x="1" y="2879"/>
                    </a:lnTo>
                    <a:lnTo>
                      <a:pt x="1298" y="3108"/>
                    </a:lnTo>
                    <a:lnTo>
                      <a:pt x="1561" y="1714"/>
                    </a:lnTo>
                    <a:lnTo>
                      <a:pt x="5238" y="1714"/>
                    </a:lnTo>
                    <a:lnTo>
                      <a:pt x="5016" y="986"/>
                    </a:lnTo>
                    <a:lnTo>
                      <a:pt x="279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16"/>
              <p:cNvSpPr/>
              <p:nvPr/>
            </p:nvSpPr>
            <p:spPr>
              <a:xfrm>
                <a:off x="1989911" y="2306065"/>
                <a:ext cx="387099" cy="275021"/>
              </a:xfrm>
              <a:custGeom>
                <a:rect b="b" l="l" r="r" t="t"/>
                <a:pathLst>
                  <a:path extrusionOk="0" h="10468" w="14734">
                    <a:moveTo>
                      <a:pt x="1215" y="1"/>
                    </a:moveTo>
                    <a:cubicBezTo>
                      <a:pt x="542" y="1"/>
                      <a:pt x="1" y="549"/>
                      <a:pt x="1" y="1222"/>
                    </a:cubicBezTo>
                    <a:lnTo>
                      <a:pt x="1" y="9247"/>
                    </a:lnTo>
                    <a:cubicBezTo>
                      <a:pt x="1" y="9920"/>
                      <a:pt x="542" y="10468"/>
                      <a:pt x="1215" y="10468"/>
                    </a:cubicBezTo>
                    <a:lnTo>
                      <a:pt x="13513" y="10468"/>
                    </a:lnTo>
                    <a:cubicBezTo>
                      <a:pt x="14185" y="10468"/>
                      <a:pt x="14733" y="9920"/>
                      <a:pt x="14733" y="9247"/>
                    </a:cubicBezTo>
                    <a:lnTo>
                      <a:pt x="14733" y="1222"/>
                    </a:lnTo>
                    <a:cubicBezTo>
                      <a:pt x="14733" y="549"/>
                      <a:pt x="14185" y="1"/>
                      <a:pt x="1351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p16"/>
              <p:cNvSpPr/>
              <p:nvPr/>
            </p:nvSpPr>
            <p:spPr>
              <a:xfrm>
                <a:off x="2021438" y="2337723"/>
                <a:ext cx="324045" cy="193628"/>
              </a:xfrm>
              <a:custGeom>
                <a:rect b="b" l="l" r="r" t="t"/>
                <a:pathLst>
                  <a:path extrusionOk="0" h="7370" w="12334">
                    <a:moveTo>
                      <a:pt x="12320" y="1"/>
                    </a:moveTo>
                    <a:cubicBezTo>
                      <a:pt x="12318" y="1"/>
                      <a:pt x="12315" y="2"/>
                      <a:pt x="12313" y="3"/>
                    </a:cubicBezTo>
                    <a:lnTo>
                      <a:pt x="15" y="3"/>
                    </a:lnTo>
                    <a:cubicBezTo>
                      <a:pt x="8" y="3"/>
                      <a:pt x="1" y="10"/>
                      <a:pt x="1" y="17"/>
                    </a:cubicBezTo>
                    <a:lnTo>
                      <a:pt x="1" y="7369"/>
                    </a:lnTo>
                    <a:lnTo>
                      <a:pt x="12333" y="7369"/>
                    </a:lnTo>
                    <a:lnTo>
                      <a:pt x="12333" y="17"/>
                    </a:lnTo>
                    <a:cubicBezTo>
                      <a:pt x="12333" y="11"/>
                      <a:pt x="12329" y="1"/>
                      <a:pt x="12320" y="1"/>
                    </a:cubicBezTo>
                    <a:close/>
                  </a:path>
                </a:pathLst>
              </a:custGeom>
              <a:solidFill>
                <a:srgbClr val="445D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p16"/>
              <p:cNvSpPr/>
              <p:nvPr/>
            </p:nvSpPr>
            <p:spPr>
              <a:xfrm>
                <a:off x="2327224" y="2337776"/>
                <a:ext cx="18259" cy="193576"/>
              </a:xfrm>
              <a:custGeom>
                <a:rect b="b" l="l" r="r" t="t"/>
                <a:pathLst>
                  <a:path extrusionOk="0" h="7368" w="695">
                    <a:moveTo>
                      <a:pt x="1" y="1"/>
                    </a:moveTo>
                    <a:cubicBezTo>
                      <a:pt x="1" y="8"/>
                      <a:pt x="1" y="8"/>
                      <a:pt x="1" y="15"/>
                    </a:cubicBezTo>
                    <a:lnTo>
                      <a:pt x="1" y="7367"/>
                    </a:lnTo>
                    <a:lnTo>
                      <a:pt x="694" y="7367"/>
                    </a:lnTo>
                    <a:lnTo>
                      <a:pt x="694" y="15"/>
                    </a:lnTo>
                    <a:cubicBezTo>
                      <a:pt x="694" y="8"/>
                      <a:pt x="694" y="8"/>
                      <a:pt x="694" y="1"/>
                    </a:cubicBezTo>
                    <a:close/>
                  </a:path>
                </a:pathLst>
              </a:custGeom>
              <a:solidFill>
                <a:srgbClr val="213B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p16"/>
              <p:cNvSpPr/>
              <p:nvPr/>
            </p:nvSpPr>
            <p:spPr>
              <a:xfrm>
                <a:off x="2069543" y="2630819"/>
                <a:ext cx="227651" cy="28453"/>
              </a:xfrm>
              <a:custGeom>
                <a:rect b="b" l="l" r="r" t="t"/>
                <a:pathLst>
                  <a:path extrusionOk="0" h="1083" w="8665">
                    <a:moveTo>
                      <a:pt x="542" y="0"/>
                    </a:moveTo>
                    <a:cubicBezTo>
                      <a:pt x="244" y="0"/>
                      <a:pt x="1" y="243"/>
                      <a:pt x="1" y="541"/>
                    </a:cubicBezTo>
                    <a:cubicBezTo>
                      <a:pt x="1" y="839"/>
                      <a:pt x="244" y="1082"/>
                      <a:pt x="542" y="1082"/>
                    </a:cubicBezTo>
                    <a:lnTo>
                      <a:pt x="8123" y="1082"/>
                    </a:lnTo>
                    <a:cubicBezTo>
                      <a:pt x="8421" y="1082"/>
                      <a:pt x="8664" y="839"/>
                      <a:pt x="8664" y="541"/>
                    </a:cubicBezTo>
                    <a:cubicBezTo>
                      <a:pt x="8664" y="243"/>
                      <a:pt x="8421" y="0"/>
                      <a:pt x="812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16"/>
              <p:cNvSpPr/>
              <p:nvPr/>
            </p:nvSpPr>
            <p:spPr>
              <a:xfrm>
                <a:off x="2175237" y="2549191"/>
                <a:ext cx="14975" cy="11849"/>
              </a:xfrm>
              <a:custGeom>
                <a:rect b="b" l="l" r="r" t="t"/>
                <a:pathLst>
                  <a:path extrusionOk="0" h="451" w="570">
                    <a:moveTo>
                      <a:pt x="312" y="0"/>
                    </a:moveTo>
                    <a:cubicBezTo>
                      <a:pt x="266" y="0"/>
                      <a:pt x="218" y="15"/>
                      <a:pt x="174" y="48"/>
                    </a:cubicBezTo>
                    <a:cubicBezTo>
                      <a:pt x="1" y="180"/>
                      <a:pt x="91" y="451"/>
                      <a:pt x="313" y="451"/>
                    </a:cubicBezTo>
                    <a:cubicBezTo>
                      <a:pt x="410" y="451"/>
                      <a:pt x="500" y="381"/>
                      <a:pt x="528" y="284"/>
                    </a:cubicBezTo>
                    <a:cubicBezTo>
                      <a:pt x="570" y="129"/>
                      <a:pt x="448" y="0"/>
                      <a:pt x="312" y="0"/>
                    </a:cubicBezTo>
                    <a:close/>
                  </a:path>
                </a:pathLst>
              </a:custGeom>
              <a:solidFill>
                <a:srgbClr val="445D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160" name="Google Shape;4160;p16"/>
          <p:cNvGrpSpPr/>
          <p:nvPr/>
        </p:nvGrpSpPr>
        <p:grpSpPr>
          <a:xfrm>
            <a:off x="2390475" y="278270"/>
            <a:ext cx="6475135" cy="4931738"/>
            <a:chOff x="-4182511" y="105881"/>
            <a:chExt cx="6475135" cy="4931738"/>
          </a:xfrm>
        </p:grpSpPr>
        <p:grpSp>
          <p:nvGrpSpPr>
            <p:cNvPr id="4161" name="Google Shape;4161;p16"/>
            <p:cNvGrpSpPr/>
            <p:nvPr/>
          </p:nvGrpSpPr>
          <p:grpSpPr>
            <a:xfrm>
              <a:off x="-4182511" y="105881"/>
              <a:ext cx="6475135" cy="4931738"/>
              <a:chOff x="2209939" y="299049"/>
              <a:chExt cx="6641520" cy="5058464"/>
            </a:xfrm>
          </p:grpSpPr>
          <p:grpSp>
            <p:nvGrpSpPr>
              <p:cNvPr id="4162" name="Google Shape;4162;p16"/>
              <p:cNvGrpSpPr/>
              <p:nvPr/>
            </p:nvGrpSpPr>
            <p:grpSpPr>
              <a:xfrm>
                <a:off x="2209939" y="299049"/>
                <a:ext cx="6641520" cy="5058464"/>
                <a:chOff x="3420275" y="729475"/>
                <a:chExt cx="4831500" cy="3679875"/>
              </a:xfrm>
            </p:grpSpPr>
            <p:sp>
              <p:nvSpPr>
                <p:cNvPr id="4163" name="Google Shape;4163;p16"/>
                <p:cNvSpPr/>
                <p:nvPr/>
              </p:nvSpPr>
              <p:spPr>
                <a:xfrm>
                  <a:off x="3586250" y="883825"/>
                  <a:ext cx="4503600" cy="2746200"/>
                </a:xfrm>
                <a:prstGeom prst="rect">
                  <a:avLst/>
                </a:pr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p16"/>
                <p:cNvSpPr/>
                <p:nvPr/>
              </p:nvSpPr>
              <p:spPr>
                <a:xfrm>
                  <a:off x="5009044" y="3786200"/>
                  <a:ext cx="1649975" cy="623150"/>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16"/>
                <p:cNvSpPr/>
                <p:nvPr/>
              </p:nvSpPr>
              <p:spPr>
                <a:xfrm>
                  <a:off x="3420275" y="729475"/>
                  <a:ext cx="4831500" cy="3056700"/>
                </a:xfrm>
                <a:prstGeom prst="roundRect">
                  <a:avLst>
                    <a:gd fmla="val 3857" name="adj"/>
                  </a:avLst>
                </a:pr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16"/>
                <p:cNvSpPr/>
                <p:nvPr/>
              </p:nvSpPr>
              <p:spPr>
                <a:xfrm>
                  <a:off x="3453125" y="762775"/>
                  <a:ext cx="4765800" cy="2990100"/>
                </a:xfrm>
                <a:prstGeom prst="roundRect">
                  <a:avLst>
                    <a:gd fmla="val 3282" name="adj"/>
                  </a:avLst>
                </a:pr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167" name="Google Shape;4167;p16"/>
              <p:cNvPicPr preferRelativeResize="0"/>
              <p:nvPr/>
            </p:nvPicPr>
            <p:blipFill rotWithShape="1">
              <a:blip r:embed="rId3">
                <a:alphaModFix/>
              </a:blip>
              <a:srcRect b="0" l="3745" r="3754" t="0"/>
              <a:stretch/>
            </p:blipFill>
            <p:spPr>
              <a:xfrm>
                <a:off x="2438093" y="514121"/>
                <a:ext cx="6188055" cy="3766650"/>
              </a:xfrm>
              <a:prstGeom prst="rect">
                <a:avLst/>
              </a:prstGeom>
              <a:noFill/>
              <a:ln>
                <a:noFill/>
              </a:ln>
            </p:spPr>
          </p:pic>
        </p:grpSp>
        <p:sp>
          <p:nvSpPr>
            <p:cNvPr id="4168" name="Google Shape;4168;p16"/>
            <p:cNvSpPr/>
            <p:nvPr/>
          </p:nvSpPr>
          <p:spPr>
            <a:xfrm>
              <a:off x="-3960331" y="313323"/>
              <a:ext cx="6009505" cy="3683116"/>
            </a:xfrm>
            <a:prstGeom prst="rect">
              <a:avLst/>
            </a:prstGeom>
            <a:solidFill>
              <a:schemeClr val="dk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4169" name="Google Shape;4169;p16"/>
          <p:cNvPicPr preferRelativeResize="0"/>
          <p:nvPr/>
        </p:nvPicPr>
        <p:blipFill rotWithShape="1">
          <a:blip r:embed="rId4">
            <a:alphaModFix/>
          </a:blip>
          <a:srcRect b="0" l="0" r="0" t="0"/>
          <a:stretch/>
        </p:blipFill>
        <p:spPr>
          <a:xfrm>
            <a:off x="2136579" y="1576156"/>
            <a:ext cx="6985697" cy="2328566"/>
          </a:xfrm>
          <a:prstGeom prst="rect">
            <a:avLst/>
          </a:prstGeom>
          <a:noFill/>
          <a:ln>
            <a:noFill/>
          </a:ln>
        </p:spPr>
      </p:pic>
      <p:pic>
        <p:nvPicPr>
          <p:cNvPr id="4170" name="Google Shape;4170;p16"/>
          <p:cNvPicPr preferRelativeResize="0"/>
          <p:nvPr/>
        </p:nvPicPr>
        <p:blipFill rotWithShape="1">
          <a:blip r:embed="rId5">
            <a:alphaModFix/>
          </a:blip>
          <a:srcRect b="0" l="0" r="0" t="0"/>
          <a:stretch/>
        </p:blipFill>
        <p:spPr>
          <a:xfrm>
            <a:off x="2137999" y="1579049"/>
            <a:ext cx="6985696" cy="2328565"/>
          </a:xfrm>
          <a:prstGeom prst="rect">
            <a:avLst/>
          </a:prstGeom>
          <a:noFill/>
          <a:ln>
            <a:noFill/>
          </a:ln>
        </p:spPr>
      </p:pic>
      <p:pic>
        <p:nvPicPr>
          <p:cNvPr id="4171" name="Google Shape;4171;p16"/>
          <p:cNvPicPr preferRelativeResize="0"/>
          <p:nvPr/>
        </p:nvPicPr>
        <p:blipFill rotWithShape="1">
          <a:blip r:embed="rId6">
            <a:alphaModFix/>
          </a:blip>
          <a:srcRect b="0" l="0" r="0" t="0"/>
          <a:stretch/>
        </p:blipFill>
        <p:spPr>
          <a:xfrm>
            <a:off x="2137709" y="1579385"/>
            <a:ext cx="6985696" cy="2328565"/>
          </a:xfrm>
          <a:prstGeom prst="rect">
            <a:avLst/>
          </a:prstGeom>
          <a:noFill/>
          <a:ln>
            <a:noFill/>
          </a:ln>
        </p:spPr>
      </p:pic>
      <p:pic>
        <p:nvPicPr>
          <p:cNvPr id="4172" name="Google Shape;4172;p16"/>
          <p:cNvPicPr preferRelativeResize="0"/>
          <p:nvPr/>
        </p:nvPicPr>
        <p:blipFill rotWithShape="1">
          <a:blip r:embed="rId7">
            <a:alphaModFix/>
          </a:blip>
          <a:srcRect b="0" l="0" r="0" t="0"/>
          <a:stretch/>
        </p:blipFill>
        <p:spPr>
          <a:xfrm>
            <a:off x="2136579" y="1575737"/>
            <a:ext cx="6985696" cy="2328565"/>
          </a:xfrm>
          <a:prstGeom prst="rect">
            <a:avLst/>
          </a:prstGeom>
          <a:noFill/>
          <a:ln>
            <a:noFill/>
          </a:ln>
        </p:spPr>
      </p:pic>
      <p:pic>
        <p:nvPicPr>
          <p:cNvPr id="4173" name="Google Shape;4173;p16"/>
          <p:cNvPicPr preferRelativeResize="0"/>
          <p:nvPr/>
        </p:nvPicPr>
        <p:blipFill rotWithShape="1">
          <a:blip r:embed="rId8">
            <a:alphaModFix/>
          </a:blip>
          <a:srcRect b="0" l="0" r="0" t="0"/>
          <a:stretch/>
        </p:blipFill>
        <p:spPr>
          <a:xfrm>
            <a:off x="2138247" y="1575223"/>
            <a:ext cx="6985696" cy="2328565"/>
          </a:xfrm>
          <a:prstGeom prst="rect">
            <a:avLst/>
          </a:prstGeom>
          <a:noFill/>
          <a:ln>
            <a:noFill/>
          </a:ln>
        </p:spPr>
      </p:pic>
      <p:pic>
        <p:nvPicPr>
          <p:cNvPr id="4174" name="Google Shape;4174;p16"/>
          <p:cNvPicPr preferRelativeResize="0"/>
          <p:nvPr/>
        </p:nvPicPr>
        <p:blipFill rotWithShape="1">
          <a:blip r:embed="rId9">
            <a:alphaModFix/>
          </a:blip>
          <a:srcRect b="0" l="0" r="0" t="0"/>
          <a:stretch/>
        </p:blipFill>
        <p:spPr>
          <a:xfrm>
            <a:off x="2136853" y="1575712"/>
            <a:ext cx="6985696" cy="2328565"/>
          </a:xfrm>
          <a:prstGeom prst="rect">
            <a:avLst/>
          </a:prstGeom>
          <a:noFill/>
          <a:ln>
            <a:noFill/>
          </a:ln>
        </p:spPr>
      </p:pic>
      <p:pic>
        <p:nvPicPr>
          <p:cNvPr id="4175" name="Google Shape;4175;p16"/>
          <p:cNvPicPr preferRelativeResize="0"/>
          <p:nvPr/>
        </p:nvPicPr>
        <p:blipFill rotWithShape="1">
          <a:blip r:embed="rId10">
            <a:alphaModFix/>
          </a:blip>
          <a:srcRect b="0" l="0" r="0" t="0"/>
          <a:stretch/>
        </p:blipFill>
        <p:spPr>
          <a:xfrm>
            <a:off x="2136580" y="1575277"/>
            <a:ext cx="6985695" cy="2328565"/>
          </a:xfrm>
          <a:prstGeom prst="rect">
            <a:avLst/>
          </a:prstGeom>
          <a:noFill/>
          <a:ln>
            <a:noFill/>
          </a:ln>
        </p:spPr>
      </p:pic>
      <p:sp>
        <p:nvSpPr>
          <p:cNvPr id="4176" name="Google Shape;4176;p16"/>
          <p:cNvSpPr txBox="1"/>
          <p:nvPr/>
        </p:nvSpPr>
        <p:spPr>
          <a:xfrm>
            <a:off x="2923821" y="549327"/>
            <a:ext cx="456872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400" u="none" cap="none" strike="noStrike">
                <a:solidFill>
                  <a:srgbClr val="000000"/>
                </a:solidFill>
                <a:latin typeface="Courier New"/>
                <a:ea typeface="Courier New"/>
                <a:cs typeface="Courier New"/>
                <a:sym typeface="Courier New"/>
              </a:rPr>
              <a:t>1. Original flux (extracted by APERO)</a:t>
            </a:r>
            <a:endParaRPr/>
          </a:p>
        </p:txBody>
      </p:sp>
      <p:sp>
        <p:nvSpPr>
          <p:cNvPr id="4177" name="Google Shape;4177;p16"/>
          <p:cNvSpPr txBox="1"/>
          <p:nvPr/>
        </p:nvSpPr>
        <p:spPr>
          <a:xfrm>
            <a:off x="2918828" y="814339"/>
            <a:ext cx="419869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400" u="none" cap="none" strike="noStrike">
                <a:solidFill>
                  <a:srgbClr val="000000"/>
                </a:solidFill>
                <a:latin typeface="Courier New"/>
                <a:ea typeface="Courier New"/>
                <a:cs typeface="Courier New"/>
                <a:sym typeface="Courier New"/>
              </a:rPr>
              <a:t>2. Telluric signal correction(APERO)</a:t>
            </a:r>
            <a:endParaRPr/>
          </a:p>
        </p:txBody>
      </p:sp>
      <p:sp>
        <p:nvSpPr>
          <p:cNvPr id="4178" name="Google Shape;4178;p16"/>
          <p:cNvSpPr txBox="1"/>
          <p:nvPr/>
        </p:nvSpPr>
        <p:spPr>
          <a:xfrm>
            <a:off x="2918828" y="1079261"/>
            <a:ext cx="419869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400" u="none" cap="none" strike="noStrike">
                <a:solidFill>
                  <a:srgbClr val="000000"/>
                </a:solidFill>
                <a:latin typeface="Courier New"/>
                <a:ea typeface="Courier New"/>
                <a:cs typeface="Courier New"/>
                <a:sym typeface="Courier New"/>
              </a:rPr>
              <a:t>3. Blaze normalization</a:t>
            </a:r>
            <a:endParaRPr/>
          </a:p>
        </p:txBody>
      </p:sp>
      <p:sp>
        <p:nvSpPr>
          <p:cNvPr id="4179" name="Google Shape;4179;p16"/>
          <p:cNvSpPr txBox="1"/>
          <p:nvPr/>
        </p:nvSpPr>
        <p:spPr>
          <a:xfrm>
            <a:off x="2914395" y="1345517"/>
            <a:ext cx="452156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400" u="none" cap="none" strike="noStrike">
                <a:solidFill>
                  <a:srgbClr val="000000"/>
                </a:solidFill>
                <a:latin typeface="Courier New"/>
                <a:ea typeface="Courier New"/>
                <a:cs typeface="Courier New"/>
                <a:sym typeface="Courier New"/>
              </a:rPr>
              <a:t>4. Mean flux normalization and bad pixels correction and masking</a:t>
            </a:r>
            <a:endParaRPr/>
          </a:p>
        </p:txBody>
      </p:sp>
      <p:sp>
        <p:nvSpPr>
          <p:cNvPr id="4180" name="Google Shape;4180;p16"/>
          <p:cNvSpPr txBox="1"/>
          <p:nvPr/>
        </p:nvSpPr>
        <p:spPr>
          <a:xfrm>
            <a:off x="2923821" y="2887852"/>
            <a:ext cx="5441245"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400" u="none" cap="none" strike="noStrike">
                <a:solidFill>
                  <a:srgbClr val="000000"/>
                </a:solidFill>
                <a:latin typeface="Courier New"/>
                <a:ea typeface="Courier New"/>
                <a:cs typeface="Courier New"/>
                <a:sym typeface="Courier New"/>
              </a:rPr>
              <a:t>5. Stellar lines </a:t>
            </a:r>
            <a:r>
              <a:rPr b="0" i="0" lang="fr-CA" sz="1200" u="none" cap="none" strike="noStrike">
                <a:solidFill>
                  <a:srgbClr val="000000"/>
                </a:solidFill>
                <a:latin typeface="Courier New"/>
                <a:ea typeface="Courier New"/>
                <a:cs typeface="Courier New"/>
                <a:sym typeface="Courier New"/>
              </a:rPr>
              <a:t>alignment, deep telluric masking and low-frequency noise correction</a:t>
            </a:r>
            <a:endParaRPr/>
          </a:p>
        </p:txBody>
      </p:sp>
      <p:sp>
        <p:nvSpPr>
          <p:cNvPr id="4181" name="Google Shape;4181;p16"/>
          <p:cNvSpPr txBox="1"/>
          <p:nvPr/>
        </p:nvSpPr>
        <p:spPr>
          <a:xfrm>
            <a:off x="2918827" y="3338763"/>
            <a:ext cx="642156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400" u="none" cap="none" strike="noStrike">
                <a:solidFill>
                  <a:srgbClr val="000000"/>
                </a:solidFill>
                <a:latin typeface="Courier New"/>
                <a:ea typeface="Courier New"/>
                <a:cs typeface="Courier New"/>
                <a:sym typeface="Courier New"/>
              </a:rPr>
              <a:t>6. Reference spectrum normalization(☆)</a:t>
            </a:r>
            <a:endParaRPr/>
          </a:p>
        </p:txBody>
      </p:sp>
      <p:sp>
        <p:nvSpPr>
          <p:cNvPr id="4182" name="Google Shape;4182;p16"/>
          <p:cNvSpPr txBox="1"/>
          <p:nvPr/>
        </p:nvSpPr>
        <p:spPr>
          <a:xfrm>
            <a:off x="2914395" y="3605019"/>
            <a:ext cx="55948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400" u="none" cap="none" strike="noStrike">
                <a:solidFill>
                  <a:srgbClr val="000000"/>
                </a:solidFill>
                <a:latin typeface="Courier New"/>
                <a:ea typeface="Courier New"/>
                <a:cs typeface="Courier New"/>
                <a:sym typeface="Courier New"/>
              </a:rPr>
              <a:t>7. Residual noise correction with Principle Component Analysis</a:t>
            </a:r>
            <a:endParaRPr/>
          </a:p>
        </p:txBody>
      </p:sp>
      <p:sp>
        <p:nvSpPr>
          <p:cNvPr id="4183" name="Google Shape;4183;p16"/>
          <p:cNvSpPr txBox="1"/>
          <p:nvPr/>
        </p:nvSpPr>
        <p:spPr>
          <a:xfrm rot="-5400000">
            <a:off x="8159763" y="2154077"/>
            <a:ext cx="696751"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900" u="none" cap="none" strike="noStrike">
                <a:solidFill>
                  <a:schemeClr val="lt2"/>
                </a:solidFill>
                <a:latin typeface="Arial"/>
                <a:ea typeface="Arial"/>
                <a:cs typeface="Arial"/>
                <a:sym typeface="Arial"/>
              </a:rPr>
              <a:t>Time →</a:t>
            </a:r>
            <a:endParaRPr/>
          </a:p>
        </p:txBody>
      </p:sp>
      <p:sp>
        <p:nvSpPr>
          <p:cNvPr id="4184" name="Google Shape;4184;p16"/>
          <p:cNvSpPr txBox="1"/>
          <p:nvPr/>
        </p:nvSpPr>
        <p:spPr>
          <a:xfrm>
            <a:off x="145829" y="1960758"/>
            <a:ext cx="2035648" cy="129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Dosis"/>
              <a:buNone/>
            </a:pPr>
            <a:r>
              <a:rPr b="0" i="0" lang="fr-CA" sz="2800" u="none" cap="none" strike="noStrike">
                <a:solidFill>
                  <a:schemeClr val="dk1"/>
                </a:solidFill>
                <a:latin typeface="Dosis"/>
                <a:ea typeface="Dosis"/>
                <a:cs typeface="Dosis"/>
                <a:sym typeface="Dosis"/>
              </a:rPr>
              <a:t>DATA REDUCTION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1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8" name="Shape 4188"/>
        <p:cNvGrpSpPr/>
        <p:nvPr/>
      </p:nvGrpSpPr>
      <p:grpSpPr>
        <a:xfrm>
          <a:off x="0" y="0"/>
          <a:ext cx="0" cy="0"/>
          <a:chOff x="0" y="0"/>
          <a:chExt cx="0" cy="0"/>
        </a:xfrm>
      </p:grpSpPr>
      <p:grpSp>
        <p:nvGrpSpPr>
          <p:cNvPr id="4189" name="Google Shape;4189;p17"/>
          <p:cNvGrpSpPr/>
          <p:nvPr/>
        </p:nvGrpSpPr>
        <p:grpSpPr>
          <a:xfrm>
            <a:off x="2495715" y="5"/>
            <a:ext cx="5850644" cy="4913352"/>
            <a:chOff x="2495715" y="5"/>
            <a:chExt cx="5850644" cy="4913352"/>
          </a:xfrm>
        </p:grpSpPr>
        <p:grpSp>
          <p:nvGrpSpPr>
            <p:cNvPr id="4190" name="Google Shape;4190;p17"/>
            <p:cNvGrpSpPr/>
            <p:nvPr/>
          </p:nvGrpSpPr>
          <p:grpSpPr>
            <a:xfrm>
              <a:off x="3892890" y="149086"/>
              <a:ext cx="4453469" cy="4357965"/>
              <a:chOff x="3892890" y="149086"/>
              <a:chExt cx="4453469" cy="4357965"/>
            </a:xfrm>
          </p:grpSpPr>
          <p:sp>
            <p:nvSpPr>
              <p:cNvPr id="4191" name="Google Shape;4191;p17"/>
              <p:cNvSpPr/>
              <p:nvPr/>
            </p:nvSpPr>
            <p:spPr>
              <a:xfrm rot="-5400000">
                <a:off x="4102976" y="3971420"/>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p17"/>
              <p:cNvSpPr/>
              <p:nvPr/>
            </p:nvSpPr>
            <p:spPr>
              <a:xfrm rot="-5400000">
                <a:off x="4927590" y="40318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p17"/>
              <p:cNvSpPr/>
              <p:nvPr/>
            </p:nvSpPr>
            <p:spPr>
              <a:xfrm rot="-5400000">
                <a:off x="3893008" y="59088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p17"/>
              <p:cNvSpPr/>
              <p:nvPr/>
            </p:nvSpPr>
            <p:spPr>
              <a:xfrm rot="10800000">
                <a:off x="7810985" y="817549"/>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17"/>
              <p:cNvSpPr/>
              <p:nvPr/>
            </p:nvSpPr>
            <p:spPr>
              <a:xfrm rot="10800000">
                <a:off x="7055005" y="7871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17"/>
              <p:cNvSpPr/>
              <p:nvPr/>
            </p:nvSpPr>
            <p:spPr>
              <a:xfrm rot="10800000">
                <a:off x="7269065" y="149086"/>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97" name="Google Shape;4197;p17"/>
            <p:cNvGrpSpPr/>
            <p:nvPr/>
          </p:nvGrpSpPr>
          <p:grpSpPr>
            <a:xfrm rot="-2700000">
              <a:off x="2496384" y="432643"/>
              <a:ext cx="1478064" cy="614125"/>
              <a:chOff x="219125" y="484675"/>
              <a:chExt cx="1622650" cy="674200"/>
            </a:xfrm>
          </p:grpSpPr>
          <p:sp>
            <p:nvSpPr>
              <p:cNvPr id="4198" name="Google Shape;4198;p17"/>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4199" name="Google Shape;4199;p17"/>
              <p:cNvGrpSpPr/>
              <p:nvPr/>
            </p:nvGrpSpPr>
            <p:grpSpPr>
              <a:xfrm>
                <a:off x="219125" y="484675"/>
                <a:ext cx="1622650" cy="674200"/>
                <a:chOff x="219125" y="484675"/>
                <a:chExt cx="1622650" cy="674200"/>
              </a:xfrm>
            </p:grpSpPr>
            <p:sp>
              <p:nvSpPr>
                <p:cNvPr id="4200" name="Google Shape;4200;p17"/>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p17"/>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p17"/>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03" name="Google Shape;4203;p17"/>
            <p:cNvGrpSpPr/>
            <p:nvPr/>
          </p:nvGrpSpPr>
          <p:grpSpPr>
            <a:xfrm rot="10800000">
              <a:off x="5600189" y="255729"/>
              <a:ext cx="740188" cy="1070044"/>
              <a:chOff x="8233275" y="1900925"/>
              <a:chExt cx="753525" cy="1089325"/>
            </a:xfrm>
          </p:grpSpPr>
          <p:sp>
            <p:nvSpPr>
              <p:cNvPr id="4204" name="Google Shape;4204;p17"/>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4205" name="Google Shape;4205;p17"/>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p17"/>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17"/>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08" name="Google Shape;4208;p17"/>
            <p:cNvGrpSpPr/>
            <p:nvPr/>
          </p:nvGrpSpPr>
          <p:grpSpPr>
            <a:xfrm rot="10800000">
              <a:off x="3975125" y="1000240"/>
              <a:ext cx="740177" cy="816582"/>
              <a:chOff x="6715777" y="3950739"/>
              <a:chExt cx="586325" cy="646900"/>
            </a:xfrm>
          </p:grpSpPr>
          <p:sp>
            <p:nvSpPr>
              <p:cNvPr id="4209" name="Google Shape;4209;p17"/>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4210" name="Google Shape;4210;p17"/>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4211" name="Google Shape;4211;p17"/>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17"/>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17"/>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p17"/>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p17"/>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16" name="Google Shape;4216;p17"/>
            <p:cNvGrpSpPr/>
            <p:nvPr/>
          </p:nvGrpSpPr>
          <p:grpSpPr>
            <a:xfrm rot="10800000">
              <a:off x="5326265" y="3862741"/>
              <a:ext cx="740215" cy="1050616"/>
              <a:chOff x="8082452" y="285774"/>
              <a:chExt cx="498898" cy="708105"/>
            </a:xfrm>
          </p:grpSpPr>
          <p:grpSp>
            <p:nvGrpSpPr>
              <p:cNvPr id="4217" name="Google Shape;4217;p17"/>
              <p:cNvGrpSpPr/>
              <p:nvPr/>
            </p:nvGrpSpPr>
            <p:grpSpPr>
              <a:xfrm>
                <a:off x="8082452" y="285774"/>
                <a:ext cx="498898" cy="708105"/>
                <a:chOff x="7865075" y="285763"/>
                <a:chExt cx="716293" cy="1016662"/>
              </a:xfrm>
            </p:grpSpPr>
            <p:sp>
              <p:nvSpPr>
                <p:cNvPr id="4218" name="Google Shape;4218;p17"/>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4219" name="Google Shape;4219;p17"/>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p17"/>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17"/>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17"/>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23" name="Google Shape;4223;p17"/>
              <p:cNvSpPr/>
              <p:nvPr/>
            </p:nvSpPr>
            <p:spPr>
              <a:xfrm>
                <a:off x="8339285" y="589063"/>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24" name="Google Shape;4224;p17"/>
          <p:cNvGrpSpPr/>
          <p:nvPr/>
        </p:nvGrpSpPr>
        <p:grpSpPr>
          <a:xfrm>
            <a:off x="2314073" y="187104"/>
            <a:ext cx="6475135" cy="4931738"/>
            <a:chOff x="2209939" y="299049"/>
            <a:chExt cx="6641520" cy="5058464"/>
          </a:xfrm>
        </p:grpSpPr>
        <p:grpSp>
          <p:nvGrpSpPr>
            <p:cNvPr id="4225" name="Google Shape;4225;p17"/>
            <p:cNvGrpSpPr/>
            <p:nvPr/>
          </p:nvGrpSpPr>
          <p:grpSpPr>
            <a:xfrm>
              <a:off x="2209939" y="299049"/>
              <a:ext cx="6641520" cy="5058464"/>
              <a:chOff x="3420275" y="729475"/>
              <a:chExt cx="4831500" cy="3679875"/>
            </a:xfrm>
          </p:grpSpPr>
          <p:sp>
            <p:nvSpPr>
              <p:cNvPr id="4226" name="Google Shape;4226;p17"/>
              <p:cNvSpPr/>
              <p:nvPr/>
            </p:nvSpPr>
            <p:spPr>
              <a:xfrm>
                <a:off x="3586250" y="883825"/>
                <a:ext cx="4503600" cy="2746200"/>
              </a:xfrm>
              <a:prstGeom prst="rect">
                <a:avLst/>
              </a:pr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17"/>
              <p:cNvSpPr/>
              <p:nvPr/>
            </p:nvSpPr>
            <p:spPr>
              <a:xfrm>
                <a:off x="5009044" y="3786200"/>
                <a:ext cx="1649975" cy="623150"/>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17"/>
              <p:cNvSpPr/>
              <p:nvPr/>
            </p:nvSpPr>
            <p:spPr>
              <a:xfrm>
                <a:off x="3420275" y="729475"/>
                <a:ext cx="4831500" cy="3056700"/>
              </a:xfrm>
              <a:prstGeom prst="roundRect">
                <a:avLst>
                  <a:gd fmla="val 3857" name="adj"/>
                </a:avLst>
              </a:pr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p17"/>
              <p:cNvSpPr/>
              <p:nvPr/>
            </p:nvSpPr>
            <p:spPr>
              <a:xfrm>
                <a:off x="3453125" y="762775"/>
                <a:ext cx="4765800" cy="2990100"/>
              </a:xfrm>
              <a:prstGeom prst="roundRect">
                <a:avLst>
                  <a:gd fmla="val 3282" name="adj"/>
                </a:avLst>
              </a:pr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230" name="Google Shape;4230;p17"/>
            <p:cNvPicPr preferRelativeResize="0"/>
            <p:nvPr/>
          </p:nvPicPr>
          <p:blipFill rotWithShape="1">
            <a:blip r:embed="rId3">
              <a:alphaModFix/>
            </a:blip>
            <a:srcRect b="0" l="3745" r="3754" t="0"/>
            <a:stretch/>
          </p:blipFill>
          <p:spPr>
            <a:xfrm>
              <a:off x="2438093" y="514121"/>
              <a:ext cx="6188055" cy="3766650"/>
            </a:xfrm>
            <a:prstGeom prst="rect">
              <a:avLst/>
            </a:prstGeom>
            <a:noFill/>
            <a:ln>
              <a:noFill/>
            </a:ln>
          </p:spPr>
        </p:pic>
      </p:grpSp>
      <p:grpSp>
        <p:nvGrpSpPr>
          <p:cNvPr id="4231" name="Google Shape;4231;p17"/>
          <p:cNvGrpSpPr/>
          <p:nvPr/>
        </p:nvGrpSpPr>
        <p:grpSpPr>
          <a:xfrm rot="5400000">
            <a:off x="3821404" y="985181"/>
            <a:ext cx="1106032" cy="1106104"/>
            <a:chOff x="637025" y="1546150"/>
            <a:chExt cx="721200" cy="721200"/>
          </a:xfrm>
        </p:grpSpPr>
        <p:grpSp>
          <p:nvGrpSpPr>
            <p:cNvPr id="4232" name="Google Shape;4232;p17"/>
            <p:cNvGrpSpPr/>
            <p:nvPr/>
          </p:nvGrpSpPr>
          <p:grpSpPr>
            <a:xfrm>
              <a:off x="637025" y="1546150"/>
              <a:ext cx="721200" cy="721200"/>
              <a:chOff x="271975" y="1017725"/>
              <a:chExt cx="721200" cy="721200"/>
            </a:xfrm>
          </p:grpSpPr>
          <p:sp>
            <p:nvSpPr>
              <p:cNvPr id="4233" name="Google Shape;4233;p17"/>
              <p:cNvSpPr/>
              <p:nvPr/>
            </p:nvSpPr>
            <p:spPr>
              <a:xfrm>
                <a:off x="271975" y="1017725"/>
                <a:ext cx="721200" cy="7212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17"/>
              <p:cNvSpPr/>
              <p:nvPr/>
            </p:nvSpPr>
            <p:spPr>
              <a:xfrm>
                <a:off x="343675" y="1089425"/>
                <a:ext cx="577800" cy="5778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35" name="Google Shape;4235;p17"/>
            <p:cNvSpPr/>
            <p:nvPr/>
          </p:nvSpPr>
          <p:spPr>
            <a:xfrm>
              <a:off x="1194200" y="1584375"/>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17"/>
            <p:cNvSpPr/>
            <p:nvPr/>
          </p:nvSpPr>
          <p:spPr>
            <a:xfrm>
              <a:off x="713225" y="2151950"/>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37" name="Google Shape;4237;p17"/>
          <p:cNvSpPr txBox="1"/>
          <p:nvPr>
            <p:ph type="ctrTitle"/>
          </p:nvPr>
        </p:nvSpPr>
        <p:spPr>
          <a:xfrm>
            <a:off x="199551" y="2083784"/>
            <a:ext cx="1984565" cy="2069076"/>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fr-CA" sz="2300"/>
              <a:t>MCMC RETRIEVALS</a:t>
            </a:r>
            <a:endParaRPr/>
          </a:p>
        </p:txBody>
      </p:sp>
      <p:sp>
        <p:nvSpPr>
          <p:cNvPr id="4238" name="Google Shape;4238;p17"/>
          <p:cNvSpPr/>
          <p:nvPr/>
        </p:nvSpPr>
        <p:spPr>
          <a:xfrm>
            <a:off x="2548313" y="371578"/>
            <a:ext cx="6009505" cy="3683116"/>
          </a:xfrm>
          <a:prstGeom prst="rect">
            <a:avLst/>
          </a:prstGeom>
          <a:solidFill>
            <a:schemeClr val="dk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r>
              <a:t/>
            </a:r>
            <a:endParaRPr b="0" i="0" sz="1400" u="none" cap="none" strike="noStrike">
              <a:solidFill>
                <a:schemeClr val="accent2"/>
              </a:solidFill>
              <a:latin typeface="Arial"/>
              <a:ea typeface="Arial"/>
              <a:cs typeface="Arial"/>
              <a:sym typeface="Arial"/>
            </a:endParaRPr>
          </a:p>
        </p:txBody>
      </p:sp>
      <p:sp>
        <p:nvSpPr>
          <p:cNvPr id="4239" name="Google Shape;4239;p17"/>
          <p:cNvSpPr txBox="1"/>
          <p:nvPr/>
        </p:nvSpPr>
        <p:spPr>
          <a:xfrm>
            <a:off x="313918" y="1624590"/>
            <a:ext cx="1619700" cy="356700"/>
          </a:xfrm>
          <a:prstGeom prst="rect">
            <a:avLst/>
          </a:prstGeom>
          <a:solidFill>
            <a:schemeClr val="accent4"/>
          </a:solidFill>
          <a:ln>
            <a:noFill/>
          </a:ln>
        </p:spPr>
        <p:txBody>
          <a:bodyPr anchorCtr="0" anchor="ctr" bIns="91425" lIns="91425" spcFirstLastPara="1" rIns="91425" wrap="square" tIns="91425">
            <a:normAutofit fontScale="700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fr-CA" sz="2000" u="none" cap="none" strike="noStrike">
                <a:solidFill>
                  <a:schemeClr val="accent1"/>
                </a:solidFill>
                <a:latin typeface="Dosis"/>
                <a:ea typeface="Dosis"/>
                <a:cs typeface="Dosis"/>
                <a:sym typeface="Dosis"/>
              </a:rPr>
              <a:t>EXTRACTION</a:t>
            </a:r>
            <a:endParaRPr/>
          </a:p>
        </p:txBody>
      </p:sp>
      <p:grpSp>
        <p:nvGrpSpPr>
          <p:cNvPr id="4240" name="Google Shape;4240;p17"/>
          <p:cNvGrpSpPr/>
          <p:nvPr/>
        </p:nvGrpSpPr>
        <p:grpSpPr>
          <a:xfrm>
            <a:off x="611736" y="296993"/>
            <a:ext cx="1106032" cy="1106104"/>
            <a:chOff x="637025" y="1546150"/>
            <a:chExt cx="721200" cy="721200"/>
          </a:xfrm>
        </p:grpSpPr>
        <p:grpSp>
          <p:nvGrpSpPr>
            <p:cNvPr id="4241" name="Google Shape;4241;p17"/>
            <p:cNvGrpSpPr/>
            <p:nvPr/>
          </p:nvGrpSpPr>
          <p:grpSpPr>
            <a:xfrm>
              <a:off x="637025" y="1546150"/>
              <a:ext cx="721200" cy="721200"/>
              <a:chOff x="271975" y="1017725"/>
              <a:chExt cx="721200" cy="721200"/>
            </a:xfrm>
          </p:grpSpPr>
          <p:sp>
            <p:nvSpPr>
              <p:cNvPr id="4242" name="Google Shape;4242;p17"/>
              <p:cNvSpPr/>
              <p:nvPr/>
            </p:nvSpPr>
            <p:spPr>
              <a:xfrm>
                <a:off x="271975" y="1017725"/>
                <a:ext cx="721200" cy="7212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17"/>
              <p:cNvSpPr/>
              <p:nvPr/>
            </p:nvSpPr>
            <p:spPr>
              <a:xfrm>
                <a:off x="343675" y="1089425"/>
                <a:ext cx="577800" cy="5778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44" name="Google Shape;4244;p17"/>
            <p:cNvSpPr/>
            <p:nvPr/>
          </p:nvSpPr>
          <p:spPr>
            <a:xfrm>
              <a:off x="1194200" y="1584375"/>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17"/>
            <p:cNvSpPr/>
            <p:nvPr/>
          </p:nvSpPr>
          <p:spPr>
            <a:xfrm>
              <a:off x="713225" y="2151950"/>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46" name="Google Shape;4246;p17"/>
          <p:cNvGrpSpPr/>
          <p:nvPr/>
        </p:nvGrpSpPr>
        <p:grpSpPr>
          <a:xfrm>
            <a:off x="771174" y="468293"/>
            <a:ext cx="775691" cy="763503"/>
            <a:chOff x="1749125" y="3733275"/>
            <a:chExt cx="472550" cy="465125"/>
          </a:xfrm>
        </p:grpSpPr>
        <p:sp>
          <p:nvSpPr>
            <p:cNvPr id="4247" name="Google Shape;4247;p17"/>
            <p:cNvSpPr/>
            <p:nvPr/>
          </p:nvSpPr>
          <p:spPr>
            <a:xfrm>
              <a:off x="1756000" y="3733275"/>
              <a:ext cx="465675" cy="465125"/>
            </a:xfrm>
            <a:custGeom>
              <a:rect b="b" l="l" r="r" t="t"/>
              <a:pathLst>
                <a:path extrusionOk="0" h="18605" w="18627">
                  <a:moveTo>
                    <a:pt x="9165" y="0"/>
                  </a:moveTo>
                  <a:cubicBezTo>
                    <a:pt x="4009" y="0"/>
                    <a:pt x="0" y="4010"/>
                    <a:pt x="0" y="9165"/>
                  </a:cubicBezTo>
                  <a:cubicBezTo>
                    <a:pt x="0" y="14320"/>
                    <a:pt x="4009" y="18604"/>
                    <a:pt x="9165" y="18604"/>
                  </a:cubicBezTo>
                  <a:cubicBezTo>
                    <a:pt x="14617" y="18604"/>
                    <a:pt x="18627" y="14320"/>
                    <a:pt x="18627" y="9165"/>
                  </a:cubicBezTo>
                  <a:cubicBezTo>
                    <a:pt x="18627" y="4010"/>
                    <a:pt x="14617" y="0"/>
                    <a:pt x="9165" y="0"/>
                  </a:cubicBezTo>
                  <a:close/>
                </a:path>
              </a:pathLst>
            </a:custGeom>
            <a:solidFill>
              <a:schemeClr val="accent1"/>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17"/>
            <p:cNvSpPr/>
            <p:nvPr/>
          </p:nvSpPr>
          <p:spPr>
            <a:xfrm>
              <a:off x="1884875" y="3754450"/>
              <a:ext cx="100250" cy="100275"/>
            </a:xfrm>
            <a:custGeom>
              <a:rect b="b" l="l" r="r" t="t"/>
              <a:pathLst>
                <a:path extrusionOk="0" h="4011" w="4010">
                  <a:moveTo>
                    <a:pt x="2016" y="1"/>
                  </a:moveTo>
                  <a:lnTo>
                    <a:pt x="1718" y="1719"/>
                  </a:lnTo>
                  <a:lnTo>
                    <a:pt x="0" y="2017"/>
                  </a:lnTo>
                  <a:lnTo>
                    <a:pt x="1718" y="2017"/>
                  </a:lnTo>
                  <a:lnTo>
                    <a:pt x="2016" y="4010"/>
                  </a:lnTo>
                  <a:lnTo>
                    <a:pt x="2291" y="2017"/>
                  </a:lnTo>
                  <a:lnTo>
                    <a:pt x="4010" y="2017"/>
                  </a:lnTo>
                  <a:lnTo>
                    <a:pt x="2291" y="1719"/>
                  </a:lnTo>
                  <a:lnTo>
                    <a:pt x="2016" y="1"/>
                  </a:lnTo>
                  <a:close/>
                </a:path>
              </a:pathLst>
            </a:custGeom>
            <a:solidFill>
              <a:schemeClr val="dk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17"/>
            <p:cNvSpPr/>
            <p:nvPr/>
          </p:nvSpPr>
          <p:spPr>
            <a:xfrm>
              <a:off x="2092775" y="3833500"/>
              <a:ext cx="100275" cy="100275"/>
            </a:xfrm>
            <a:custGeom>
              <a:rect b="b" l="l" r="r" t="t"/>
              <a:pathLst>
                <a:path extrusionOk="0" h="4011" w="4011">
                  <a:moveTo>
                    <a:pt x="1994" y="1"/>
                  </a:moveTo>
                  <a:lnTo>
                    <a:pt x="1994" y="1719"/>
                  </a:lnTo>
                  <a:lnTo>
                    <a:pt x="1" y="1994"/>
                  </a:lnTo>
                  <a:lnTo>
                    <a:pt x="1994" y="2292"/>
                  </a:lnTo>
                  <a:lnTo>
                    <a:pt x="1994" y="4010"/>
                  </a:lnTo>
                  <a:lnTo>
                    <a:pt x="2292" y="2292"/>
                  </a:lnTo>
                  <a:lnTo>
                    <a:pt x="4010" y="1994"/>
                  </a:lnTo>
                  <a:lnTo>
                    <a:pt x="2292" y="1719"/>
                  </a:lnTo>
                  <a:lnTo>
                    <a:pt x="1994" y="1"/>
                  </a:lnTo>
                  <a:close/>
                </a:path>
              </a:pathLst>
            </a:custGeom>
            <a:solidFill>
              <a:schemeClr val="dk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17"/>
            <p:cNvSpPr/>
            <p:nvPr/>
          </p:nvSpPr>
          <p:spPr>
            <a:xfrm>
              <a:off x="1792075" y="3833500"/>
              <a:ext cx="393525" cy="364900"/>
            </a:xfrm>
            <a:custGeom>
              <a:rect b="b" l="l" r="r" t="t"/>
              <a:pathLst>
                <a:path extrusionOk="0" h="14596" w="15741">
                  <a:moveTo>
                    <a:pt x="7722" y="1"/>
                  </a:moveTo>
                  <a:cubicBezTo>
                    <a:pt x="6301" y="1"/>
                    <a:pt x="4858" y="276"/>
                    <a:pt x="3437" y="1146"/>
                  </a:cubicBezTo>
                  <a:lnTo>
                    <a:pt x="2566" y="1994"/>
                  </a:lnTo>
                  <a:cubicBezTo>
                    <a:pt x="1994" y="2292"/>
                    <a:pt x="1719" y="2865"/>
                    <a:pt x="1421" y="3139"/>
                  </a:cubicBezTo>
                  <a:cubicBezTo>
                    <a:pt x="1146" y="3437"/>
                    <a:pt x="848" y="4010"/>
                    <a:pt x="848" y="4285"/>
                  </a:cubicBezTo>
                  <a:cubicBezTo>
                    <a:pt x="275" y="5431"/>
                    <a:pt x="0" y="6576"/>
                    <a:pt x="0" y="7722"/>
                  </a:cubicBezTo>
                  <a:cubicBezTo>
                    <a:pt x="0" y="9165"/>
                    <a:pt x="275" y="10586"/>
                    <a:pt x="1146" y="11731"/>
                  </a:cubicBezTo>
                  <a:cubicBezTo>
                    <a:pt x="1146" y="12029"/>
                    <a:pt x="1421" y="12029"/>
                    <a:pt x="1719" y="12304"/>
                  </a:cubicBezTo>
                  <a:cubicBezTo>
                    <a:pt x="2292" y="12877"/>
                    <a:pt x="3139" y="13449"/>
                    <a:pt x="4010" y="13747"/>
                  </a:cubicBezTo>
                  <a:cubicBezTo>
                    <a:pt x="5155" y="14320"/>
                    <a:pt x="6576" y="14595"/>
                    <a:pt x="7722" y="14595"/>
                  </a:cubicBezTo>
                  <a:cubicBezTo>
                    <a:pt x="8867" y="14595"/>
                    <a:pt x="9738" y="14595"/>
                    <a:pt x="10585" y="14320"/>
                  </a:cubicBezTo>
                  <a:cubicBezTo>
                    <a:pt x="10883" y="14022"/>
                    <a:pt x="11158" y="14022"/>
                    <a:pt x="11158" y="14022"/>
                  </a:cubicBezTo>
                  <a:cubicBezTo>
                    <a:pt x="11456" y="13747"/>
                    <a:pt x="11731" y="13747"/>
                    <a:pt x="12029" y="13449"/>
                  </a:cubicBezTo>
                  <a:lnTo>
                    <a:pt x="12304" y="13449"/>
                  </a:lnTo>
                  <a:cubicBezTo>
                    <a:pt x="12602" y="13175"/>
                    <a:pt x="13174" y="12877"/>
                    <a:pt x="13747" y="12602"/>
                  </a:cubicBezTo>
                  <a:lnTo>
                    <a:pt x="14595" y="11731"/>
                  </a:lnTo>
                  <a:cubicBezTo>
                    <a:pt x="15466" y="10586"/>
                    <a:pt x="15740" y="9165"/>
                    <a:pt x="15740" y="7722"/>
                  </a:cubicBezTo>
                  <a:cubicBezTo>
                    <a:pt x="15740" y="3437"/>
                    <a:pt x="12304" y="1"/>
                    <a:pt x="7722" y="1"/>
                  </a:cubicBezTo>
                  <a:close/>
                </a:path>
              </a:pathLst>
            </a:custGeom>
            <a:solidFill>
              <a:schemeClr val="accent4"/>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p17"/>
            <p:cNvSpPr/>
            <p:nvPr/>
          </p:nvSpPr>
          <p:spPr>
            <a:xfrm>
              <a:off x="2056700" y="3882875"/>
              <a:ext cx="64750" cy="60700"/>
            </a:xfrm>
            <a:custGeom>
              <a:rect b="b" l="l" r="r" t="t"/>
              <a:pathLst>
                <a:path extrusionOk="0" h="2428" w="2590">
                  <a:moveTo>
                    <a:pt x="832" y="1"/>
                  </a:moveTo>
                  <a:cubicBezTo>
                    <a:pt x="600" y="1"/>
                    <a:pt x="404" y="96"/>
                    <a:pt x="298" y="317"/>
                  </a:cubicBezTo>
                  <a:cubicBezTo>
                    <a:pt x="0" y="592"/>
                    <a:pt x="0" y="1164"/>
                    <a:pt x="573" y="1737"/>
                  </a:cubicBezTo>
                  <a:cubicBezTo>
                    <a:pt x="992" y="2156"/>
                    <a:pt x="1569" y="2427"/>
                    <a:pt x="1957" y="2427"/>
                  </a:cubicBezTo>
                  <a:cubicBezTo>
                    <a:pt x="2100" y="2427"/>
                    <a:pt x="2217" y="2390"/>
                    <a:pt x="2292" y="2310"/>
                  </a:cubicBezTo>
                  <a:cubicBezTo>
                    <a:pt x="2589" y="2035"/>
                    <a:pt x="2589" y="1164"/>
                    <a:pt x="2017" y="592"/>
                  </a:cubicBezTo>
                  <a:cubicBezTo>
                    <a:pt x="1665" y="240"/>
                    <a:pt x="1201" y="1"/>
                    <a:pt x="832" y="1"/>
                  </a:cubicBezTo>
                  <a:close/>
                </a:path>
              </a:pathLst>
            </a:custGeom>
            <a:solidFill>
              <a:schemeClr val="accent3"/>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2" name="Google Shape;4252;p17"/>
            <p:cNvSpPr/>
            <p:nvPr/>
          </p:nvSpPr>
          <p:spPr>
            <a:xfrm>
              <a:off x="1813275" y="3911975"/>
              <a:ext cx="279525" cy="279550"/>
            </a:xfrm>
            <a:custGeom>
              <a:rect b="b" l="l" r="r" t="t"/>
              <a:pathLst>
                <a:path extrusionOk="0" h="11182" w="11181">
                  <a:moveTo>
                    <a:pt x="573" y="0"/>
                  </a:moveTo>
                  <a:cubicBezTo>
                    <a:pt x="298" y="298"/>
                    <a:pt x="0" y="871"/>
                    <a:pt x="0" y="1146"/>
                  </a:cubicBezTo>
                  <a:cubicBezTo>
                    <a:pt x="1146" y="2864"/>
                    <a:pt x="2589" y="4583"/>
                    <a:pt x="4307" y="6301"/>
                  </a:cubicBezTo>
                  <a:cubicBezTo>
                    <a:pt x="6301" y="8317"/>
                    <a:pt x="8019" y="9738"/>
                    <a:pt x="9737" y="11181"/>
                  </a:cubicBezTo>
                  <a:cubicBezTo>
                    <a:pt x="10035" y="10883"/>
                    <a:pt x="10310" y="10883"/>
                    <a:pt x="10310" y="10883"/>
                  </a:cubicBezTo>
                  <a:cubicBezTo>
                    <a:pt x="10608" y="10608"/>
                    <a:pt x="10883" y="10608"/>
                    <a:pt x="11181" y="10310"/>
                  </a:cubicBezTo>
                  <a:cubicBezTo>
                    <a:pt x="10035" y="9738"/>
                    <a:pt x="7744" y="7744"/>
                    <a:pt x="5155" y="5453"/>
                  </a:cubicBezTo>
                  <a:cubicBezTo>
                    <a:pt x="3162" y="3437"/>
                    <a:pt x="1444" y="1444"/>
                    <a:pt x="573" y="0"/>
                  </a:cubicBezTo>
                  <a:close/>
                </a:path>
              </a:pathLst>
            </a:custGeom>
            <a:solidFill>
              <a:schemeClr val="accent5"/>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3" name="Google Shape;4253;p17"/>
            <p:cNvSpPr/>
            <p:nvPr/>
          </p:nvSpPr>
          <p:spPr>
            <a:xfrm>
              <a:off x="1792075" y="3862150"/>
              <a:ext cx="343700" cy="336250"/>
            </a:xfrm>
            <a:custGeom>
              <a:rect b="b" l="l" r="r" t="t"/>
              <a:pathLst>
                <a:path extrusionOk="0" h="13450" w="13748">
                  <a:moveTo>
                    <a:pt x="3437" y="0"/>
                  </a:moveTo>
                  <a:cubicBezTo>
                    <a:pt x="1994" y="1146"/>
                    <a:pt x="848" y="2566"/>
                    <a:pt x="275" y="4285"/>
                  </a:cubicBezTo>
                  <a:cubicBezTo>
                    <a:pt x="275" y="4582"/>
                    <a:pt x="0" y="5155"/>
                    <a:pt x="0" y="5430"/>
                  </a:cubicBezTo>
                  <a:lnTo>
                    <a:pt x="0" y="6576"/>
                  </a:lnTo>
                  <a:lnTo>
                    <a:pt x="0" y="6874"/>
                  </a:lnTo>
                  <a:lnTo>
                    <a:pt x="0" y="7446"/>
                  </a:lnTo>
                  <a:cubicBezTo>
                    <a:pt x="275" y="8592"/>
                    <a:pt x="573" y="9737"/>
                    <a:pt x="1146" y="10585"/>
                  </a:cubicBezTo>
                  <a:cubicBezTo>
                    <a:pt x="2864" y="12303"/>
                    <a:pt x="5155" y="13449"/>
                    <a:pt x="7722" y="13449"/>
                  </a:cubicBezTo>
                  <a:cubicBezTo>
                    <a:pt x="10013" y="13449"/>
                    <a:pt x="12029" y="12601"/>
                    <a:pt x="13747" y="11456"/>
                  </a:cubicBezTo>
                  <a:lnTo>
                    <a:pt x="13747" y="11456"/>
                  </a:lnTo>
                  <a:cubicBezTo>
                    <a:pt x="12602" y="12029"/>
                    <a:pt x="11158" y="12303"/>
                    <a:pt x="10013" y="12303"/>
                  </a:cubicBezTo>
                  <a:cubicBezTo>
                    <a:pt x="8592" y="12303"/>
                    <a:pt x="7149" y="12029"/>
                    <a:pt x="6003" y="11456"/>
                  </a:cubicBezTo>
                  <a:cubicBezTo>
                    <a:pt x="5155" y="10883"/>
                    <a:pt x="4285" y="10012"/>
                    <a:pt x="3712" y="9440"/>
                  </a:cubicBezTo>
                  <a:cubicBezTo>
                    <a:pt x="2864" y="8019"/>
                    <a:pt x="1994" y="6576"/>
                    <a:pt x="1994" y="4857"/>
                  </a:cubicBezTo>
                  <a:lnTo>
                    <a:pt x="1994" y="4582"/>
                  </a:lnTo>
                  <a:lnTo>
                    <a:pt x="1994" y="3437"/>
                  </a:lnTo>
                  <a:cubicBezTo>
                    <a:pt x="2292" y="3139"/>
                    <a:pt x="2292" y="2566"/>
                    <a:pt x="2566" y="1993"/>
                  </a:cubicBezTo>
                  <a:cubicBezTo>
                    <a:pt x="2566" y="1421"/>
                    <a:pt x="3139" y="848"/>
                    <a:pt x="3437" y="0"/>
                  </a:cubicBezTo>
                  <a:close/>
                </a:path>
              </a:pathLst>
            </a:custGeom>
            <a:solidFill>
              <a:schemeClr val="accent3"/>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p17"/>
            <p:cNvSpPr/>
            <p:nvPr/>
          </p:nvSpPr>
          <p:spPr>
            <a:xfrm>
              <a:off x="1749125" y="3779025"/>
              <a:ext cx="372325" cy="398175"/>
            </a:xfrm>
            <a:custGeom>
              <a:rect b="b" l="l" r="r" t="t"/>
              <a:pathLst>
                <a:path extrusionOk="0" h="15927" w="14893">
                  <a:moveTo>
                    <a:pt x="1391" y="0"/>
                  </a:moveTo>
                  <a:cubicBezTo>
                    <a:pt x="1136" y="0"/>
                    <a:pt x="956" y="64"/>
                    <a:pt x="848" y="163"/>
                  </a:cubicBezTo>
                  <a:cubicBezTo>
                    <a:pt x="0" y="736"/>
                    <a:pt x="1146" y="2752"/>
                    <a:pt x="3139" y="5616"/>
                  </a:cubicBezTo>
                  <a:cubicBezTo>
                    <a:pt x="4284" y="7037"/>
                    <a:pt x="6003" y="9053"/>
                    <a:pt x="7721" y="10771"/>
                  </a:cubicBezTo>
                  <a:cubicBezTo>
                    <a:pt x="9737" y="12765"/>
                    <a:pt x="12029" y="14483"/>
                    <a:pt x="13747" y="15926"/>
                  </a:cubicBezTo>
                  <a:lnTo>
                    <a:pt x="14022" y="15628"/>
                  </a:lnTo>
                  <a:cubicBezTo>
                    <a:pt x="14320" y="15628"/>
                    <a:pt x="14595" y="15354"/>
                    <a:pt x="14892" y="15056"/>
                  </a:cubicBezTo>
                  <a:cubicBezTo>
                    <a:pt x="13747" y="14483"/>
                    <a:pt x="11158" y="12490"/>
                    <a:pt x="8592" y="9901"/>
                  </a:cubicBezTo>
                  <a:cubicBezTo>
                    <a:pt x="6576" y="7907"/>
                    <a:pt x="4857" y="5891"/>
                    <a:pt x="4010" y="4471"/>
                  </a:cubicBezTo>
                  <a:cubicBezTo>
                    <a:pt x="3437" y="3600"/>
                    <a:pt x="3139" y="2752"/>
                    <a:pt x="3139" y="2752"/>
                  </a:cubicBezTo>
                  <a:cubicBezTo>
                    <a:pt x="3219" y="2672"/>
                    <a:pt x="3339" y="2635"/>
                    <a:pt x="3489" y="2635"/>
                  </a:cubicBezTo>
                  <a:cubicBezTo>
                    <a:pt x="3895" y="2635"/>
                    <a:pt x="4519" y="2907"/>
                    <a:pt x="5155" y="3325"/>
                  </a:cubicBezTo>
                  <a:cubicBezTo>
                    <a:pt x="5430" y="3027"/>
                    <a:pt x="6003" y="3027"/>
                    <a:pt x="6301" y="2752"/>
                  </a:cubicBezTo>
                  <a:cubicBezTo>
                    <a:pt x="5155" y="1882"/>
                    <a:pt x="4284" y="1034"/>
                    <a:pt x="3437" y="736"/>
                  </a:cubicBezTo>
                  <a:cubicBezTo>
                    <a:pt x="2517" y="196"/>
                    <a:pt x="1839" y="0"/>
                    <a:pt x="1391" y="0"/>
                  </a:cubicBezTo>
                  <a:close/>
                </a:path>
              </a:pathLst>
            </a:custGeom>
            <a:solidFill>
              <a:schemeClr val="accent6"/>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5" name="Google Shape;4255;p17"/>
            <p:cNvSpPr/>
            <p:nvPr/>
          </p:nvSpPr>
          <p:spPr>
            <a:xfrm>
              <a:off x="1827575" y="3797425"/>
              <a:ext cx="79075" cy="64750"/>
            </a:xfrm>
            <a:custGeom>
              <a:rect b="b" l="l" r="r" t="t"/>
              <a:pathLst>
                <a:path extrusionOk="0" h="2590" w="3163">
                  <a:moveTo>
                    <a:pt x="95" y="1950"/>
                  </a:moveTo>
                  <a:lnTo>
                    <a:pt x="95" y="1950"/>
                  </a:lnTo>
                  <a:cubicBezTo>
                    <a:pt x="60" y="1967"/>
                    <a:pt x="28" y="1989"/>
                    <a:pt x="1" y="2016"/>
                  </a:cubicBezTo>
                  <a:cubicBezTo>
                    <a:pt x="34" y="1995"/>
                    <a:pt x="66" y="1972"/>
                    <a:pt x="95" y="1950"/>
                  </a:cubicBezTo>
                  <a:close/>
                  <a:moveTo>
                    <a:pt x="299" y="0"/>
                  </a:moveTo>
                  <a:lnTo>
                    <a:pt x="299" y="0"/>
                  </a:lnTo>
                  <a:cubicBezTo>
                    <a:pt x="563" y="551"/>
                    <a:pt x="849" y="1378"/>
                    <a:pt x="95" y="1950"/>
                  </a:cubicBezTo>
                  <a:lnTo>
                    <a:pt x="95" y="1950"/>
                  </a:lnTo>
                  <a:cubicBezTo>
                    <a:pt x="166" y="1915"/>
                    <a:pt x="252" y="1899"/>
                    <a:pt x="351" y="1899"/>
                  </a:cubicBezTo>
                  <a:cubicBezTo>
                    <a:pt x="757" y="1899"/>
                    <a:pt x="1381" y="2171"/>
                    <a:pt x="2017" y="2589"/>
                  </a:cubicBezTo>
                  <a:cubicBezTo>
                    <a:pt x="2292" y="2291"/>
                    <a:pt x="2865" y="2291"/>
                    <a:pt x="3163" y="2016"/>
                  </a:cubicBezTo>
                  <a:cubicBezTo>
                    <a:pt x="2017" y="1146"/>
                    <a:pt x="1146" y="298"/>
                    <a:pt x="299" y="0"/>
                  </a:cubicBezTo>
                  <a:close/>
                </a:path>
              </a:pathLst>
            </a:custGeom>
            <a:solidFill>
              <a:schemeClr val="accent5"/>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56" name="Google Shape;4256;p17"/>
          <p:cNvSpPr txBox="1"/>
          <p:nvPr/>
        </p:nvSpPr>
        <p:spPr>
          <a:xfrm>
            <a:off x="2775941" y="537774"/>
            <a:ext cx="5546056" cy="542994"/>
          </a:xfrm>
          <a:prstGeom prst="rect">
            <a:avLst/>
          </a:prstGeom>
          <a:solidFill>
            <a:schemeClr val="dk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None/>
            </a:pPr>
            <a:r>
              <a:rPr b="1" i="0" lang="fr-CA" sz="1400" u="none" cap="none" strike="noStrike">
                <a:solidFill>
                  <a:schemeClr val="lt1"/>
                </a:solidFill>
                <a:latin typeface="Courier New"/>
                <a:ea typeface="Courier New"/>
                <a:cs typeface="Courier New"/>
                <a:sym typeface="Courier New"/>
              </a:rPr>
              <a:t>Markov Chain Monte-Carlo (MCMC) </a:t>
            </a:r>
            <a:endParaRPr b="1" i="0" sz="2000" u="none" cap="none" strike="noStrike">
              <a:solidFill>
                <a:schemeClr val="lt1"/>
              </a:solidFill>
              <a:latin typeface="Courier New"/>
              <a:ea typeface="Courier New"/>
              <a:cs typeface="Courier New"/>
              <a:sym typeface="Courier New"/>
            </a:endParaRPr>
          </a:p>
        </p:txBody>
      </p:sp>
      <p:sp>
        <p:nvSpPr>
          <p:cNvPr id="4257" name="Google Shape;4257;p17"/>
          <p:cNvSpPr txBox="1"/>
          <p:nvPr/>
        </p:nvSpPr>
        <p:spPr>
          <a:xfrm>
            <a:off x="2769656" y="1394338"/>
            <a:ext cx="5468145" cy="160043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fr-CA" sz="1400" u="none" cap="none" strike="noStrike">
                <a:solidFill>
                  <a:srgbClr val="000000"/>
                </a:solidFill>
                <a:latin typeface="Courier New"/>
                <a:ea typeface="Courier New"/>
                <a:cs typeface="Courier New"/>
                <a:sym typeface="Courier New"/>
              </a:rPr>
              <a:t>Dynamical way to explore parameter space</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urier New"/>
              <a:ea typeface="Courier New"/>
              <a:cs typeface="Courier New"/>
              <a:sym typeface="Courier New"/>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urier New"/>
              <a:ea typeface="Courier New"/>
              <a:cs typeface="Courier New"/>
              <a:sym typeface="Courier New"/>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urier New"/>
              <a:ea typeface="Courier New"/>
              <a:cs typeface="Courier New"/>
              <a:sym typeface="Courier New"/>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urier New"/>
              <a:ea typeface="Courier New"/>
              <a:cs typeface="Courier New"/>
              <a:sym typeface="Courier New"/>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Courier New"/>
              <a:ea typeface="Courier New"/>
              <a:cs typeface="Courier New"/>
              <a:sym typeface="Courier New"/>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urier New"/>
              <a:ea typeface="Courier New"/>
              <a:cs typeface="Courier New"/>
              <a:sym typeface="Courier New"/>
            </a:endParaRPr>
          </a:p>
        </p:txBody>
      </p:sp>
      <p:sp>
        <p:nvSpPr>
          <p:cNvPr id="4258" name="Google Shape;4258;p17"/>
          <p:cNvSpPr/>
          <p:nvPr/>
        </p:nvSpPr>
        <p:spPr>
          <a:xfrm>
            <a:off x="3990939" y="3842763"/>
            <a:ext cx="4572000" cy="24622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1000" u="none" cap="none" strike="noStrike">
                <a:solidFill>
                  <a:srgbClr val="164A5E"/>
                </a:solidFill>
                <a:latin typeface="Nunito"/>
                <a:ea typeface="Nunito"/>
                <a:cs typeface="Nunito"/>
                <a:sym typeface="Nunito"/>
              </a:rPr>
              <a:t> </a:t>
            </a:r>
            <a:r>
              <a:rPr b="0" i="0" lang="fr-CA" sz="1000" u="none" cap="none" strike="noStrike">
                <a:solidFill>
                  <a:srgbClr val="8D829D"/>
                </a:solidFill>
                <a:latin typeface="Nunito"/>
                <a:ea typeface="Nunito"/>
                <a:cs typeface="Nunito"/>
                <a:sym typeface="Nunito"/>
              </a:rPr>
              <a:t>Brogi+2019 — Gibson+2020 — Foreman-Mackey+2013</a:t>
            </a:r>
            <a:endParaRPr b="0" i="0" sz="1000" u="none" cap="none" strike="noStrike">
              <a:solidFill>
                <a:srgbClr val="8D829D"/>
              </a:solidFill>
              <a:latin typeface="Nunito"/>
              <a:ea typeface="Nunito"/>
              <a:cs typeface="Nunito"/>
              <a:sym typeface="Nunito"/>
            </a:endParaRPr>
          </a:p>
        </p:txBody>
      </p:sp>
      <p:pic>
        <p:nvPicPr>
          <p:cNvPr id="4259" name="Google Shape;4259;p17"/>
          <p:cNvPicPr preferRelativeResize="0"/>
          <p:nvPr/>
        </p:nvPicPr>
        <p:blipFill rotWithShape="1">
          <a:blip r:embed="rId4">
            <a:alphaModFix/>
          </a:blip>
          <a:srcRect b="46967" l="0" r="0" t="0"/>
          <a:stretch/>
        </p:blipFill>
        <p:spPr>
          <a:xfrm>
            <a:off x="3638335" y="2160568"/>
            <a:ext cx="4257716" cy="982903"/>
          </a:xfrm>
          <a:prstGeom prst="rect">
            <a:avLst/>
          </a:prstGeom>
          <a:noFill/>
          <a:ln>
            <a:noFill/>
          </a:ln>
        </p:spPr>
      </p:pic>
      <p:sp>
        <p:nvSpPr>
          <p:cNvPr id="4260" name="Google Shape;4260;p17"/>
          <p:cNvSpPr txBox="1"/>
          <p:nvPr/>
        </p:nvSpPr>
        <p:spPr>
          <a:xfrm rot="-5400000">
            <a:off x="3043969" y="2525394"/>
            <a:ext cx="92193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600" u="none" cap="none" strike="noStrike">
                <a:solidFill>
                  <a:srgbClr val="A5A5A5"/>
                </a:solidFill>
                <a:latin typeface="Arial"/>
                <a:ea typeface="Arial"/>
                <a:cs typeface="Arial"/>
                <a:sym typeface="Arial"/>
              </a:rPr>
              <a:t>Gfycat meagermealyfurseal</a:t>
            </a:r>
            <a:endParaRPr/>
          </a:p>
        </p:txBody>
      </p:sp>
      <p:cxnSp>
        <p:nvCxnSpPr>
          <p:cNvPr id="4261" name="Google Shape;4261;p17"/>
          <p:cNvCxnSpPr/>
          <p:nvPr/>
        </p:nvCxnSpPr>
        <p:spPr>
          <a:xfrm flipH="1">
            <a:off x="3682314" y="2732289"/>
            <a:ext cx="889686" cy="3749"/>
          </a:xfrm>
          <a:prstGeom prst="straightConnector1">
            <a:avLst/>
          </a:prstGeom>
          <a:noFill/>
          <a:ln cap="flat" cmpd="sng" w="38100">
            <a:solidFill>
              <a:schemeClr val="accent3"/>
            </a:solidFill>
            <a:prstDash val="solid"/>
            <a:round/>
            <a:headEnd len="sm" w="sm" type="none"/>
            <a:tailEnd len="sm" w="sm" type="none"/>
          </a:ln>
        </p:spPr>
      </p:cxnSp>
      <p:cxnSp>
        <p:nvCxnSpPr>
          <p:cNvPr id="4262" name="Google Shape;4262;p17"/>
          <p:cNvCxnSpPr/>
          <p:nvPr/>
        </p:nvCxnSpPr>
        <p:spPr>
          <a:xfrm>
            <a:off x="4226437" y="2562526"/>
            <a:ext cx="0" cy="325330"/>
          </a:xfrm>
          <a:prstGeom prst="straightConnector1">
            <a:avLst/>
          </a:prstGeom>
          <a:noFill/>
          <a:ln cap="flat" cmpd="sng" w="38100">
            <a:solidFill>
              <a:schemeClr val="accent5"/>
            </a:solidFill>
            <a:prstDash val="solid"/>
            <a:round/>
            <a:headEnd len="med" w="med" type="triangl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6" name="Shape 4266"/>
        <p:cNvGrpSpPr/>
        <p:nvPr/>
      </p:nvGrpSpPr>
      <p:grpSpPr>
        <a:xfrm>
          <a:off x="0" y="0"/>
          <a:ext cx="0" cy="0"/>
          <a:chOff x="0" y="0"/>
          <a:chExt cx="0" cy="0"/>
        </a:xfrm>
      </p:grpSpPr>
      <p:sp>
        <p:nvSpPr>
          <p:cNvPr id="4267" name="Google Shape;4267;p18"/>
          <p:cNvSpPr txBox="1"/>
          <p:nvPr/>
        </p:nvSpPr>
        <p:spPr>
          <a:xfrm>
            <a:off x="1654795" y="429962"/>
            <a:ext cx="6090291" cy="72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Dosis"/>
              <a:buNone/>
            </a:pPr>
            <a:r>
              <a:rPr b="0" i="0" lang="fr-CA" sz="4000" u="none" cap="none" strike="noStrike">
                <a:solidFill>
                  <a:schemeClr val="dk1"/>
                </a:solidFill>
                <a:latin typeface="Dosis"/>
                <a:ea typeface="Dosis"/>
                <a:cs typeface="Dosis"/>
                <a:sym typeface="Dosis"/>
              </a:rPr>
              <a:t>Nightside Condensation</a:t>
            </a:r>
            <a:endParaRPr/>
          </a:p>
        </p:txBody>
      </p:sp>
      <p:sp>
        <p:nvSpPr>
          <p:cNvPr id="4268" name="Google Shape;4268;p18"/>
          <p:cNvSpPr txBox="1"/>
          <p:nvPr/>
        </p:nvSpPr>
        <p:spPr>
          <a:xfrm>
            <a:off x="7524379" y="4407574"/>
            <a:ext cx="1619621"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000" u="none" cap="none" strike="noStrike">
                <a:solidFill>
                  <a:srgbClr val="7F7F7F"/>
                </a:solidFill>
                <a:latin typeface="Arial"/>
                <a:ea typeface="Arial"/>
                <a:cs typeface="Arial"/>
                <a:sym typeface="Arial"/>
              </a:rPr>
              <a:t>Ehrenreich et al (2020)</a:t>
            </a:r>
            <a:endParaRPr/>
          </a:p>
        </p:txBody>
      </p:sp>
      <p:pic>
        <p:nvPicPr>
          <p:cNvPr id="4269" name="Google Shape;4269;p18"/>
          <p:cNvPicPr preferRelativeResize="0"/>
          <p:nvPr/>
        </p:nvPicPr>
        <p:blipFill rotWithShape="1">
          <a:blip r:embed="rId3">
            <a:alphaModFix/>
          </a:blip>
          <a:srcRect b="0" l="0" r="0" t="0"/>
          <a:stretch/>
        </p:blipFill>
        <p:spPr>
          <a:xfrm>
            <a:off x="5069076" y="1218360"/>
            <a:ext cx="3972796" cy="3132628"/>
          </a:xfrm>
          <a:prstGeom prst="rect">
            <a:avLst/>
          </a:prstGeom>
          <a:noFill/>
          <a:ln>
            <a:noFill/>
          </a:ln>
        </p:spPr>
      </p:pic>
      <p:pic>
        <p:nvPicPr>
          <p:cNvPr id="4270" name="Google Shape;4270;p18"/>
          <p:cNvPicPr preferRelativeResize="0"/>
          <p:nvPr/>
        </p:nvPicPr>
        <p:blipFill rotWithShape="1">
          <a:blip r:embed="rId4">
            <a:alphaModFix/>
          </a:blip>
          <a:srcRect b="0" l="0" r="0" t="0"/>
          <a:stretch/>
        </p:blipFill>
        <p:spPr>
          <a:xfrm>
            <a:off x="102128" y="1218360"/>
            <a:ext cx="4832903" cy="31326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 presetSubtype="0">
                                  <p:stCondLst>
                                    <p:cond delay="0"/>
                                  </p:stCondLst>
                                  <p:childTnLst>
                                    <p:set>
                                      <p:cBhvr>
                                        <p:cTn dur="1" fill="hold">
                                          <p:stCondLst>
                                            <p:cond delay="1"/>
                                          </p:stCondLst>
                                        </p:cTn>
                                        <p:tgtEl>
                                          <p:spTgt spid="426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4" name="Shape 4274"/>
        <p:cNvGrpSpPr/>
        <p:nvPr/>
      </p:nvGrpSpPr>
      <p:grpSpPr>
        <a:xfrm>
          <a:off x="0" y="0"/>
          <a:ext cx="0" cy="0"/>
          <a:chOff x="0" y="0"/>
          <a:chExt cx="0" cy="0"/>
        </a:xfrm>
      </p:grpSpPr>
      <p:grpSp>
        <p:nvGrpSpPr>
          <p:cNvPr id="4275" name="Google Shape;4275;p19"/>
          <p:cNvGrpSpPr/>
          <p:nvPr/>
        </p:nvGrpSpPr>
        <p:grpSpPr>
          <a:xfrm rot="5400000">
            <a:off x="3853330" y="444856"/>
            <a:ext cx="1437640" cy="1437712"/>
            <a:chOff x="637025" y="1546150"/>
            <a:chExt cx="721200" cy="721200"/>
          </a:xfrm>
        </p:grpSpPr>
        <p:grpSp>
          <p:nvGrpSpPr>
            <p:cNvPr id="4276" name="Google Shape;4276;p19"/>
            <p:cNvGrpSpPr/>
            <p:nvPr/>
          </p:nvGrpSpPr>
          <p:grpSpPr>
            <a:xfrm>
              <a:off x="637025" y="1546150"/>
              <a:ext cx="721200" cy="721200"/>
              <a:chOff x="271975" y="1017725"/>
              <a:chExt cx="721200" cy="721200"/>
            </a:xfrm>
          </p:grpSpPr>
          <p:sp>
            <p:nvSpPr>
              <p:cNvPr id="4277" name="Google Shape;4277;p19"/>
              <p:cNvSpPr/>
              <p:nvPr/>
            </p:nvSpPr>
            <p:spPr>
              <a:xfrm>
                <a:off x="271975" y="1017725"/>
                <a:ext cx="721200" cy="721200"/>
              </a:xfrm>
              <a:prstGeom prst="ellipse">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19"/>
              <p:cNvSpPr/>
              <p:nvPr/>
            </p:nvSpPr>
            <p:spPr>
              <a:xfrm>
                <a:off x="343675" y="1089425"/>
                <a:ext cx="577800" cy="577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79" name="Google Shape;4279;p19"/>
            <p:cNvSpPr/>
            <p:nvPr/>
          </p:nvSpPr>
          <p:spPr>
            <a:xfrm>
              <a:off x="1194200" y="1584375"/>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19"/>
            <p:cNvSpPr/>
            <p:nvPr/>
          </p:nvSpPr>
          <p:spPr>
            <a:xfrm>
              <a:off x="713225" y="2151950"/>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81" name="Google Shape;4281;p19"/>
          <p:cNvSpPr txBox="1"/>
          <p:nvPr>
            <p:ph idx="1" type="subTitle"/>
          </p:nvPr>
        </p:nvSpPr>
        <p:spPr>
          <a:xfrm>
            <a:off x="2733150" y="2902172"/>
            <a:ext cx="3677700" cy="1293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fr-CA"/>
              <a:t>Les exoplanètes, leur détection et leur caractérisation</a:t>
            </a:r>
            <a:endParaRPr/>
          </a:p>
          <a:p>
            <a:pPr indent="0" lvl="0" marL="0" rtl="0" algn="ctr">
              <a:lnSpc>
                <a:spcPct val="100000"/>
              </a:lnSpc>
              <a:spcBef>
                <a:spcPts val="0"/>
              </a:spcBef>
              <a:spcAft>
                <a:spcPts val="0"/>
              </a:spcAft>
              <a:buSzPts val="1400"/>
              <a:buNone/>
            </a:pPr>
            <a:r>
              <a:t/>
            </a:r>
            <a:endParaRPr/>
          </a:p>
        </p:txBody>
      </p:sp>
      <p:sp>
        <p:nvSpPr>
          <p:cNvPr id="4282" name="Google Shape;4282;p19"/>
          <p:cNvSpPr txBox="1"/>
          <p:nvPr>
            <p:ph type="ctrTitle"/>
          </p:nvPr>
        </p:nvSpPr>
        <p:spPr>
          <a:xfrm>
            <a:off x="2588700" y="2209201"/>
            <a:ext cx="3966900" cy="725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fr-CA"/>
              <a:t>01. INTRODUCTION</a:t>
            </a:r>
            <a:endParaRPr/>
          </a:p>
        </p:txBody>
      </p:sp>
      <p:grpSp>
        <p:nvGrpSpPr>
          <p:cNvPr id="4283" name="Google Shape;4283;p19"/>
          <p:cNvGrpSpPr/>
          <p:nvPr/>
        </p:nvGrpSpPr>
        <p:grpSpPr>
          <a:xfrm>
            <a:off x="4080590" y="664368"/>
            <a:ext cx="982574" cy="998716"/>
            <a:chOff x="6839300" y="1762938"/>
            <a:chExt cx="1591729" cy="1617616"/>
          </a:xfrm>
        </p:grpSpPr>
        <p:sp>
          <p:nvSpPr>
            <p:cNvPr id="4284" name="Google Shape;4284;p19"/>
            <p:cNvSpPr/>
            <p:nvPr/>
          </p:nvSpPr>
          <p:spPr>
            <a:xfrm>
              <a:off x="6839300" y="1762938"/>
              <a:ext cx="1591729" cy="1617616"/>
            </a:xfrm>
            <a:custGeom>
              <a:rect b="b" l="l" r="r" t="t"/>
              <a:pathLst>
                <a:path extrusionOk="0" h="17184" w="16909">
                  <a:moveTo>
                    <a:pt x="8592" y="0"/>
                  </a:moveTo>
                  <a:cubicBezTo>
                    <a:pt x="3735" y="0"/>
                    <a:pt x="0" y="4010"/>
                    <a:pt x="0" y="8592"/>
                  </a:cubicBezTo>
                  <a:cubicBezTo>
                    <a:pt x="0" y="13174"/>
                    <a:pt x="3735" y="17184"/>
                    <a:pt x="8592" y="17184"/>
                  </a:cubicBezTo>
                  <a:cubicBezTo>
                    <a:pt x="13174" y="17184"/>
                    <a:pt x="16909" y="13174"/>
                    <a:pt x="16909" y="8592"/>
                  </a:cubicBezTo>
                  <a:cubicBezTo>
                    <a:pt x="16909" y="4010"/>
                    <a:pt x="13174" y="0"/>
                    <a:pt x="8592" y="0"/>
                  </a:cubicBezTo>
                  <a:close/>
                </a:path>
              </a:pathLst>
            </a:custGeom>
            <a:solidFill>
              <a:schemeClr val="accent1"/>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19"/>
            <p:cNvSpPr/>
            <p:nvPr/>
          </p:nvSpPr>
          <p:spPr>
            <a:xfrm>
              <a:off x="7083015" y="1978599"/>
              <a:ext cx="349429" cy="349523"/>
            </a:xfrm>
            <a:custGeom>
              <a:rect b="b" l="l" r="r" t="t"/>
              <a:pathLst>
                <a:path extrusionOk="0" h="3713" w="3712">
                  <a:moveTo>
                    <a:pt x="1994" y="1"/>
                  </a:moveTo>
                  <a:lnTo>
                    <a:pt x="1719" y="1719"/>
                  </a:lnTo>
                  <a:lnTo>
                    <a:pt x="0" y="1994"/>
                  </a:lnTo>
                  <a:lnTo>
                    <a:pt x="1719" y="1994"/>
                  </a:lnTo>
                  <a:lnTo>
                    <a:pt x="1994" y="3712"/>
                  </a:lnTo>
                  <a:lnTo>
                    <a:pt x="1994" y="1994"/>
                  </a:lnTo>
                  <a:lnTo>
                    <a:pt x="3712" y="1994"/>
                  </a:lnTo>
                  <a:lnTo>
                    <a:pt x="1994" y="1719"/>
                  </a:lnTo>
                  <a:lnTo>
                    <a:pt x="1994"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19"/>
            <p:cNvSpPr/>
            <p:nvPr/>
          </p:nvSpPr>
          <p:spPr>
            <a:xfrm>
              <a:off x="7999605" y="2759347"/>
              <a:ext cx="241645" cy="243810"/>
            </a:xfrm>
            <a:custGeom>
              <a:rect b="b" l="l" r="r" t="t"/>
              <a:pathLst>
                <a:path extrusionOk="0" h="2590" w="2567">
                  <a:moveTo>
                    <a:pt x="1421" y="0"/>
                  </a:moveTo>
                  <a:lnTo>
                    <a:pt x="1146" y="1146"/>
                  </a:lnTo>
                  <a:lnTo>
                    <a:pt x="1" y="1146"/>
                  </a:lnTo>
                  <a:lnTo>
                    <a:pt x="1146" y="1444"/>
                  </a:lnTo>
                  <a:lnTo>
                    <a:pt x="1421" y="2589"/>
                  </a:lnTo>
                  <a:lnTo>
                    <a:pt x="1421" y="1444"/>
                  </a:lnTo>
                  <a:lnTo>
                    <a:pt x="2567" y="1146"/>
                  </a:lnTo>
                  <a:lnTo>
                    <a:pt x="1421" y="1146"/>
                  </a:lnTo>
                  <a:lnTo>
                    <a:pt x="1421" y="0"/>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19"/>
            <p:cNvSpPr/>
            <p:nvPr/>
          </p:nvSpPr>
          <p:spPr>
            <a:xfrm>
              <a:off x="7244738" y="2949121"/>
              <a:ext cx="187705" cy="187705"/>
            </a:xfrm>
            <a:custGeom>
              <a:rect b="b" l="l" r="r" t="t"/>
              <a:pathLst>
                <a:path extrusionOk="0" h="1994" w="1994">
                  <a:moveTo>
                    <a:pt x="848" y="1"/>
                  </a:moveTo>
                  <a:lnTo>
                    <a:pt x="848" y="848"/>
                  </a:lnTo>
                  <a:lnTo>
                    <a:pt x="1" y="848"/>
                  </a:lnTo>
                  <a:lnTo>
                    <a:pt x="848" y="1146"/>
                  </a:lnTo>
                  <a:lnTo>
                    <a:pt x="848" y="1994"/>
                  </a:lnTo>
                  <a:lnTo>
                    <a:pt x="1146" y="1146"/>
                  </a:lnTo>
                  <a:lnTo>
                    <a:pt x="1994" y="848"/>
                  </a:lnTo>
                  <a:lnTo>
                    <a:pt x="1146" y="848"/>
                  </a:lnTo>
                  <a:lnTo>
                    <a:pt x="848"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19"/>
            <p:cNvSpPr/>
            <p:nvPr/>
          </p:nvSpPr>
          <p:spPr>
            <a:xfrm>
              <a:off x="7378504" y="2274086"/>
              <a:ext cx="28052" cy="28146"/>
            </a:xfrm>
            <a:custGeom>
              <a:rect b="b" l="l" r="r" t="t"/>
              <a:pathLst>
                <a:path extrusionOk="0" h="299" w="298">
                  <a:moveTo>
                    <a:pt x="0" y="0"/>
                  </a:moveTo>
                  <a:lnTo>
                    <a:pt x="298" y="298"/>
                  </a:lnTo>
                  <a:lnTo>
                    <a:pt x="298" y="0"/>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p19"/>
            <p:cNvSpPr/>
            <p:nvPr/>
          </p:nvSpPr>
          <p:spPr>
            <a:xfrm>
              <a:off x="8053545" y="2140321"/>
              <a:ext cx="54033" cy="54033"/>
            </a:xfrm>
            <a:custGeom>
              <a:rect b="b" l="l" r="r" t="t"/>
              <a:pathLst>
                <a:path extrusionOk="0" h="574" w="574">
                  <a:moveTo>
                    <a:pt x="275" y="1"/>
                  </a:moveTo>
                  <a:lnTo>
                    <a:pt x="0" y="276"/>
                  </a:lnTo>
                  <a:lnTo>
                    <a:pt x="275" y="574"/>
                  </a:lnTo>
                  <a:lnTo>
                    <a:pt x="573" y="276"/>
                  </a:lnTo>
                  <a:lnTo>
                    <a:pt x="275"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p19"/>
            <p:cNvSpPr/>
            <p:nvPr/>
          </p:nvSpPr>
          <p:spPr>
            <a:xfrm>
              <a:off x="7701951" y="2302138"/>
              <a:ext cx="54033" cy="53939"/>
            </a:xfrm>
            <a:custGeom>
              <a:rect b="b" l="l" r="r" t="t"/>
              <a:pathLst>
                <a:path extrusionOk="0" h="573" w="574">
                  <a:moveTo>
                    <a:pt x="299" y="0"/>
                  </a:moveTo>
                  <a:lnTo>
                    <a:pt x="1" y="275"/>
                  </a:lnTo>
                  <a:lnTo>
                    <a:pt x="299" y="573"/>
                  </a:lnTo>
                  <a:lnTo>
                    <a:pt x="574" y="275"/>
                  </a:lnTo>
                  <a:lnTo>
                    <a:pt x="299" y="0"/>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19"/>
            <p:cNvSpPr/>
            <p:nvPr/>
          </p:nvSpPr>
          <p:spPr>
            <a:xfrm>
              <a:off x="8187216" y="2435808"/>
              <a:ext cx="54033" cy="54033"/>
            </a:xfrm>
            <a:custGeom>
              <a:rect b="b" l="l" r="r" t="t"/>
              <a:pathLst>
                <a:path extrusionOk="0" h="574" w="574">
                  <a:moveTo>
                    <a:pt x="299" y="1"/>
                  </a:moveTo>
                  <a:lnTo>
                    <a:pt x="1" y="299"/>
                  </a:lnTo>
                  <a:lnTo>
                    <a:pt x="299" y="573"/>
                  </a:lnTo>
                  <a:lnTo>
                    <a:pt x="574" y="299"/>
                  </a:lnTo>
                  <a:lnTo>
                    <a:pt x="299"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19"/>
            <p:cNvSpPr/>
            <p:nvPr/>
          </p:nvSpPr>
          <p:spPr>
            <a:xfrm>
              <a:off x="7917614" y="1950547"/>
              <a:ext cx="54033" cy="54033"/>
            </a:xfrm>
            <a:custGeom>
              <a:rect b="b" l="l" r="r" t="t"/>
              <a:pathLst>
                <a:path extrusionOk="0" h="574" w="574">
                  <a:moveTo>
                    <a:pt x="299" y="1"/>
                  </a:moveTo>
                  <a:lnTo>
                    <a:pt x="1" y="299"/>
                  </a:lnTo>
                  <a:lnTo>
                    <a:pt x="299" y="573"/>
                  </a:lnTo>
                  <a:lnTo>
                    <a:pt x="574" y="299"/>
                  </a:lnTo>
                  <a:lnTo>
                    <a:pt x="299"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19"/>
            <p:cNvSpPr/>
            <p:nvPr/>
          </p:nvSpPr>
          <p:spPr>
            <a:xfrm>
              <a:off x="7054963" y="2949121"/>
              <a:ext cx="54033" cy="54033"/>
            </a:xfrm>
            <a:custGeom>
              <a:rect b="b" l="l" r="r" t="t"/>
              <a:pathLst>
                <a:path extrusionOk="0" h="574" w="574">
                  <a:moveTo>
                    <a:pt x="298" y="1"/>
                  </a:moveTo>
                  <a:lnTo>
                    <a:pt x="0" y="275"/>
                  </a:lnTo>
                  <a:lnTo>
                    <a:pt x="298" y="573"/>
                  </a:lnTo>
                  <a:lnTo>
                    <a:pt x="573" y="275"/>
                  </a:lnTo>
                  <a:lnTo>
                    <a:pt x="298"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p19"/>
            <p:cNvSpPr/>
            <p:nvPr/>
          </p:nvSpPr>
          <p:spPr>
            <a:xfrm>
              <a:off x="7622219" y="1842763"/>
              <a:ext cx="53939" cy="53939"/>
            </a:xfrm>
            <a:custGeom>
              <a:rect b="b" l="l" r="r" t="t"/>
              <a:pathLst>
                <a:path extrusionOk="0" h="573" w="573">
                  <a:moveTo>
                    <a:pt x="275" y="0"/>
                  </a:moveTo>
                  <a:lnTo>
                    <a:pt x="0" y="298"/>
                  </a:lnTo>
                  <a:lnTo>
                    <a:pt x="275" y="573"/>
                  </a:lnTo>
                  <a:lnTo>
                    <a:pt x="573" y="298"/>
                  </a:lnTo>
                  <a:lnTo>
                    <a:pt x="275" y="0"/>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p19"/>
            <p:cNvSpPr/>
            <p:nvPr/>
          </p:nvSpPr>
          <p:spPr>
            <a:xfrm>
              <a:off x="7945666" y="3190669"/>
              <a:ext cx="54033" cy="54033"/>
            </a:xfrm>
            <a:custGeom>
              <a:rect b="b" l="l" r="r" t="t"/>
              <a:pathLst>
                <a:path extrusionOk="0" h="574" w="574">
                  <a:moveTo>
                    <a:pt x="276" y="1"/>
                  </a:moveTo>
                  <a:lnTo>
                    <a:pt x="1" y="298"/>
                  </a:lnTo>
                  <a:lnTo>
                    <a:pt x="276" y="573"/>
                  </a:lnTo>
                  <a:lnTo>
                    <a:pt x="574" y="298"/>
                  </a:lnTo>
                  <a:lnTo>
                    <a:pt x="276"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p19"/>
            <p:cNvSpPr/>
            <p:nvPr/>
          </p:nvSpPr>
          <p:spPr>
            <a:xfrm>
              <a:off x="7594167" y="3190669"/>
              <a:ext cx="28146" cy="54033"/>
            </a:xfrm>
            <a:custGeom>
              <a:rect b="b" l="l" r="r" t="t"/>
              <a:pathLst>
                <a:path extrusionOk="0" h="574" w="299">
                  <a:moveTo>
                    <a:pt x="298" y="1"/>
                  </a:moveTo>
                  <a:lnTo>
                    <a:pt x="0" y="298"/>
                  </a:lnTo>
                  <a:lnTo>
                    <a:pt x="298" y="573"/>
                  </a:lnTo>
                  <a:lnTo>
                    <a:pt x="298" y="298"/>
                  </a:lnTo>
                  <a:lnTo>
                    <a:pt x="298"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p19"/>
            <p:cNvSpPr/>
            <p:nvPr/>
          </p:nvSpPr>
          <p:spPr>
            <a:xfrm>
              <a:off x="7001024" y="2194260"/>
              <a:ext cx="54033" cy="54033"/>
            </a:xfrm>
            <a:custGeom>
              <a:rect b="b" l="l" r="r" t="t"/>
              <a:pathLst>
                <a:path extrusionOk="0" h="574" w="574">
                  <a:moveTo>
                    <a:pt x="298" y="1"/>
                  </a:moveTo>
                  <a:lnTo>
                    <a:pt x="1" y="276"/>
                  </a:lnTo>
                  <a:lnTo>
                    <a:pt x="298" y="573"/>
                  </a:lnTo>
                  <a:lnTo>
                    <a:pt x="573" y="276"/>
                  </a:lnTo>
                  <a:lnTo>
                    <a:pt x="298" y="1"/>
                  </a:ln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p19"/>
            <p:cNvSpPr/>
            <p:nvPr/>
          </p:nvSpPr>
          <p:spPr>
            <a:xfrm>
              <a:off x="7054963" y="2517799"/>
              <a:ext cx="215757" cy="215757"/>
            </a:xfrm>
            <a:custGeom>
              <a:rect b="b" l="l" r="r" t="t"/>
              <a:pathLst>
                <a:path extrusionOk="0" h="2292" w="2292">
                  <a:moveTo>
                    <a:pt x="1146" y="0"/>
                  </a:moveTo>
                  <a:cubicBezTo>
                    <a:pt x="573" y="0"/>
                    <a:pt x="0" y="573"/>
                    <a:pt x="0" y="1146"/>
                  </a:cubicBezTo>
                  <a:cubicBezTo>
                    <a:pt x="0" y="1719"/>
                    <a:pt x="573" y="2291"/>
                    <a:pt x="1146" y="2291"/>
                  </a:cubicBezTo>
                  <a:cubicBezTo>
                    <a:pt x="1719" y="2291"/>
                    <a:pt x="2292" y="1719"/>
                    <a:pt x="2292" y="1146"/>
                  </a:cubicBezTo>
                  <a:cubicBezTo>
                    <a:pt x="2292" y="573"/>
                    <a:pt x="1719" y="0"/>
                    <a:pt x="1146" y="0"/>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p19"/>
            <p:cNvSpPr/>
            <p:nvPr/>
          </p:nvSpPr>
          <p:spPr>
            <a:xfrm>
              <a:off x="7054963" y="2517799"/>
              <a:ext cx="161818" cy="215757"/>
            </a:xfrm>
            <a:custGeom>
              <a:rect b="b" l="l" r="r" t="t"/>
              <a:pathLst>
                <a:path extrusionOk="0" h="2292" w="1719">
                  <a:moveTo>
                    <a:pt x="1719" y="0"/>
                  </a:moveTo>
                  <a:cubicBezTo>
                    <a:pt x="1146" y="0"/>
                    <a:pt x="871" y="0"/>
                    <a:pt x="298" y="275"/>
                  </a:cubicBezTo>
                  <a:cubicBezTo>
                    <a:pt x="0" y="848"/>
                    <a:pt x="0" y="1421"/>
                    <a:pt x="298" y="1994"/>
                  </a:cubicBezTo>
                  <a:cubicBezTo>
                    <a:pt x="871" y="2291"/>
                    <a:pt x="1146" y="2291"/>
                    <a:pt x="1719" y="2291"/>
                  </a:cubicBezTo>
                  <a:cubicBezTo>
                    <a:pt x="1444" y="1994"/>
                    <a:pt x="1444" y="1994"/>
                    <a:pt x="1146" y="1994"/>
                  </a:cubicBezTo>
                  <a:cubicBezTo>
                    <a:pt x="871" y="1421"/>
                    <a:pt x="871" y="848"/>
                    <a:pt x="1146" y="275"/>
                  </a:cubicBezTo>
                  <a:cubicBezTo>
                    <a:pt x="1444" y="275"/>
                    <a:pt x="1444" y="275"/>
                    <a:pt x="1719" y="0"/>
                  </a:cubicBezTo>
                  <a:close/>
                </a:path>
              </a:pathLst>
            </a:custGeom>
            <a:solidFill>
              <a:schemeClr val="accent4"/>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p19"/>
            <p:cNvSpPr/>
            <p:nvPr/>
          </p:nvSpPr>
          <p:spPr>
            <a:xfrm>
              <a:off x="7298678" y="2302138"/>
              <a:ext cx="619032" cy="647084"/>
            </a:xfrm>
            <a:custGeom>
              <a:rect b="b" l="l" r="r" t="t"/>
              <a:pathLst>
                <a:path extrusionOk="0" h="6874" w="6576">
                  <a:moveTo>
                    <a:pt x="3437" y="0"/>
                  </a:moveTo>
                  <a:lnTo>
                    <a:pt x="3139" y="275"/>
                  </a:lnTo>
                  <a:cubicBezTo>
                    <a:pt x="3139" y="573"/>
                    <a:pt x="2566" y="573"/>
                    <a:pt x="2566" y="573"/>
                  </a:cubicBezTo>
                  <a:lnTo>
                    <a:pt x="1994" y="275"/>
                  </a:lnTo>
                  <a:lnTo>
                    <a:pt x="1994" y="573"/>
                  </a:lnTo>
                  <a:cubicBezTo>
                    <a:pt x="1994" y="848"/>
                    <a:pt x="1719" y="1146"/>
                    <a:pt x="1421" y="1146"/>
                  </a:cubicBezTo>
                  <a:lnTo>
                    <a:pt x="848" y="1146"/>
                  </a:lnTo>
                  <a:lnTo>
                    <a:pt x="848" y="1421"/>
                  </a:lnTo>
                  <a:cubicBezTo>
                    <a:pt x="1146" y="1719"/>
                    <a:pt x="848" y="2291"/>
                    <a:pt x="573" y="2291"/>
                  </a:cubicBezTo>
                  <a:lnTo>
                    <a:pt x="275" y="2566"/>
                  </a:lnTo>
                  <a:lnTo>
                    <a:pt x="275" y="2864"/>
                  </a:lnTo>
                  <a:cubicBezTo>
                    <a:pt x="573" y="3139"/>
                    <a:pt x="573" y="3437"/>
                    <a:pt x="275" y="3712"/>
                  </a:cubicBezTo>
                  <a:lnTo>
                    <a:pt x="0" y="4010"/>
                  </a:lnTo>
                  <a:lnTo>
                    <a:pt x="275" y="4010"/>
                  </a:lnTo>
                  <a:cubicBezTo>
                    <a:pt x="573" y="4285"/>
                    <a:pt x="848" y="4582"/>
                    <a:pt x="573" y="4857"/>
                  </a:cubicBezTo>
                  <a:lnTo>
                    <a:pt x="573" y="5155"/>
                  </a:lnTo>
                  <a:lnTo>
                    <a:pt x="848" y="5430"/>
                  </a:lnTo>
                  <a:cubicBezTo>
                    <a:pt x="1146" y="5430"/>
                    <a:pt x="1421" y="5728"/>
                    <a:pt x="1421" y="6003"/>
                  </a:cubicBezTo>
                  <a:lnTo>
                    <a:pt x="1421" y="6301"/>
                  </a:lnTo>
                  <a:lnTo>
                    <a:pt x="1719" y="6301"/>
                  </a:lnTo>
                  <a:cubicBezTo>
                    <a:pt x="1994" y="6301"/>
                    <a:pt x="2566" y="6301"/>
                    <a:pt x="2566" y="6576"/>
                  </a:cubicBezTo>
                  <a:lnTo>
                    <a:pt x="2864" y="6874"/>
                  </a:lnTo>
                  <a:lnTo>
                    <a:pt x="3139" y="6576"/>
                  </a:lnTo>
                  <a:lnTo>
                    <a:pt x="4010" y="6576"/>
                  </a:lnTo>
                  <a:lnTo>
                    <a:pt x="4285" y="6874"/>
                  </a:lnTo>
                  <a:lnTo>
                    <a:pt x="4285" y="6576"/>
                  </a:lnTo>
                  <a:cubicBezTo>
                    <a:pt x="4583" y="6301"/>
                    <a:pt x="4858" y="6301"/>
                    <a:pt x="5155" y="6301"/>
                  </a:cubicBezTo>
                  <a:lnTo>
                    <a:pt x="5430" y="6301"/>
                  </a:lnTo>
                  <a:lnTo>
                    <a:pt x="5430" y="6003"/>
                  </a:lnTo>
                  <a:cubicBezTo>
                    <a:pt x="5430" y="5728"/>
                    <a:pt x="5728" y="5430"/>
                    <a:pt x="6003" y="5430"/>
                  </a:cubicBezTo>
                  <a:lnTo>
                    <a:pt x="6576" y="5155"/>
                  </a:lnTo>
                  <a:lnTo>
                    <a:pt x="6301" y="4857"/>
                  </a:lnTo>
                  <a:cubicBezTo>
                    <a:pt x="6301" y="4582"/>
                    <a:pt x="6301" y="4285"/>
                    <a:pt x="6576" y="4285"/>
                  </a:cubicBezTo>
                  <a:lnTo>
                    <a:pt x="6576" y="2566"/>
                  </a:lnTo>
                  <a:lnTo>
                    <a:pt x="6301" y="2291"/>
                  </a:lnTo>
                  <a:cubicBezTo>
                    <a:pt x="6003" y="2291"/>
                    <a:pt x="6003" y="1719"/>
                    <a:pt x="6003" y="1421"/>
                  </a:cubicBezTo>
                  <a:lnTo>
                    <a:pt x="6003" y="1146"/>
                  </a:lnTo>
                  <a:lnTo>
                    <a:pt x="5728" y="1146"/>
                  </a:lnTo>
                  <a:cubicBezTo>
                    <a:pt x="5430" y="1146"/>
                    <a:pt x="5155" y="848"/>
                    <a:pt x="4858" y="573"/>
                  </a:cubicBezTo>
                  <a:lnTo>
                    <a:pt x="4858" y="275"/>
                  </a:lnTo>
                  <a:lnTo>
                    <a:pt x="4583" y="573"/>
                  </a:lnTo>
                  <a:cubicBezTo>
                    <a:pt x="4285" y="573"/>
                    <a:pt x="4010" y="573"/>
                    <a:pt x="3712" y="275"/>
                  </a:cubicBezTo>
                  <a:lnTo>
                    <a:pt x="3437" y="0"/>
                  </a:lnTo>
                  <a:close/>
                </a:path>
              </a:pathLst>
            </a:custGeom>
            <a:solidFill>
              <a:schemeClr val="accent6"/>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19"/>
            <p:cNvSpPr/>
            <p:nvPr/>
          </p:nvSpPr>
          <p:spPr>
            <a:xfrm>
              <a:off x="7891727" y="2489747"/>
              <a:ext cx="241739" cy="243810"/>
            </a:xfrm>
            <a:custGeom>
              <a:rect b="b" l="l" r="r" t="t"/>
              <a:pathLst>
                <a:path extrusionOk="0" h="2590" w="2568">
                  <a:moveTo>
                    <a:pt x="1147" y="0"/>
                  </a:moveTo>
                  <a:cubicBezTo>
                    <a:pt x="574" y="0"/>
                    <a:pt x="1" y="573"/>
                    <a:pt x="1" y="1444"/>
                  </a:cubicBezTo>
                  <a:cubicBezTo>
                    <a:pt x="1" y="2017"/>
                    <a:pt x="574" y="2589"/>
                    <a:pt x="1147" y="2589"/>
                  </a:cubicBezTo>
                  <a:cubicBezTo>
                    <a:pt x="1994" y="2589"/>
                    <a:pt x="2567" y="2017"/>
                    <a:pt x="2567" y="1444"/>
                  </a:cubicBezTo>
                  <a:cubicBezTo>
                    <a:pt x="2567" y="573"/>
                    <a:pt x="1994" y="0"/>
                    <a:pt x="1147" y="0"/>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19"/>
            <p:cNvSpPr/>
            <p:nvPr/>
          </p:nvSpPr>
          <p:spPr>
            <a:xfrm>
              <a:off x="7971553" y="2489747"/>
              <a:ext cx="161912" cy="243810"/>
            </a:xfrm>
            <a:custGeom>
              <a:rect b="b" l="l" r="r" t="t"/>
              <a:pathLst>
                <a:path extrusionOk="0" h="2590" w="1720">
                  <a:moveTo>
                    <a:pt x="299" y="0"/>
                  </a:moveTo>
                  <a:lnTo>
                    <a:pt x="1" y="298"/>
                  </a:lnTo>
                  <a:cubicBezTo>
                    <a:pt x="573" y="298"/>
                    <a:pt x="1146" y="871"/>
                    <a:pt x="1146" y="1444"/>
                  </a:cubicBezTo>
                  <a:cubicBezTo>
                    <a:pt x="1146" y="2017"/>
                    <a:pt x="573" y="2589"/>
                    <a:pt x="1" y="2589"/>
                  </a:cubicBezTo>
                  <a:lnTo>
                    <a:pt x="299" y="2589"/>
                  </a:lnTo>
                  <a:cubicBezTo>
                    <a:pt x="1146" y="2589"/>
                    <a:pt x="1719" y="2017"/>
                    <a:pt x="1719" y="1444"/>
                  </a:cubicBezTo>
                  <a:cubicBezTo>
                    <a:pt x="1719" y="573"/>
                    <a:pt x="1146" y="0"/>
                    <a:pt x="299" y="0"/>
                  </a:cubicBezTo>
                  <a:close/>
                </a:path>
              </a:pathLst>
            </a:custGeom>
            <a:solidFill>
              <a:schemeClr val="accent4"/>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19"/>
            <p:cNvSpPr/>
            <p:nvPr/>
          </p:nvSpPr>
          <p:spPr>
            <a:xfrm>
              <a:off x="8133371" y="2571738"/>
              <a:ext cx="107879" cy="107879"/>
            </a:xfrm>
            <a:custGeom>
              <a:rect b="b" l="l" r="r" t="t"/>
              <a:pathLst>
                <a:path extrusionOk="0" h="1146" w="1146">
                  <a:moveTo>
                    <a:pt x="573" y="0"/>
                  </a:moveTo>
                  <a:cubicBezTo>
                    <a:pt x="298" y="0"/>
                    <a:pt x="0" y="275"/>
                    <a:pt x="0" y="573"/>
                  </a:cubicBezTo>
                  <a:cubicBezTo>
                    <a:pt x="0" y="848"/>
                    <a:pt x="298" y="1146"/>
                    <a:pt x="573" y="1146"/>
                  </a:cubicBezTo>
                  <a:cubicBezTo>
                    <a:pt x="871" y="1146"/>
                    <a:pt x="1146" y="848"/>
                    <a:pt x="1146" y="573"/>
                  </a:cubicBezTo>
                  <a:cubicBezTo>
                    <a:pt x="1146" y="275"/>
                    <a:pt x="871" y="0"/>
                    <a:pt x="573" y="0"/>
                  </a:cubicBezTo>
                  <a:close/>
                </a:path>
              </a:pathLst>
            </a:custGeom>
            <a:solidFill>
              <a:schemeClr val="accent5"/>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19"/>
            <p:cNvSpPr/>
            <p:nvPr/>
          </p:nvSpPr>
          <p:spPr>
            <a:xfrm>
              <a:off x="8187216" y="2571738"/>
              <a:ext cx="54033" cy="107879"/>
            </a:xfrm>
            <a:custGeom>
              <a:rect b="b" l="l" r="r" t="t"/>
              <a:pathLst>
                <a:path extrusionOk="0" h="1146" w="574">
                  <a:moveTo>
                    <a:pt x="1" y="0"/>
                  </a:moveTo>
                  <a:cubicBezTo>
                    <a:pt x="1" y="0"/>
                    <a:pt x="299" y="275"/>
                    <a:pt x="299" y="573"/>
                  </a:cubicBezTo>
                  <a:cubicBezTo>
                    <a:pt x="299" y="848"/>
                    <a:pt x="1" y="1146"/>
                    <a:pt x="1" y="1146"/>
                  </a:cubicBezTo>
                  <a:cubicBezTo>
                    <a:pt x="299" y="1146"/>
                    <a:pt x="574" y="848"/>
                    <a:pt x="574" y="573"/>
                  </a:cubicBezTo>
                  <a:cubicBezTo>
                    <a:pt x="574" y="275"/>
                    <a:pt x="299" y="0"/>
                    <a:pt x="1" y="0"/>
                  </a:cubicBezTo>
                  <a:close/>
                </a:path>
              </a:pathLst>
            </a:custGeom>
            <a:solidFill>
              <a:schemeClr val="accent6"/>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p19"/>
            <p:cNvSpPr/>
            <p:nvPr/>
          </p:nvSpPr>
          <p:spPr>
            <a:xfrm>
              <a:off x="6893239" y="2571738"/>
              <a:ext cx="107879" cy="107879"/>
            </a:xfrm>
            <a:custGeom>
              <a:rect b="b" l="l" r="r" t="t"/>
              <a:pathLst>
                <a:path extrusionOk="0" h="1146" w="1146">
                  <a:moveTo>
                    <a:pt x="573" y="0"/>
                  </a:moveTo>
                  <a:cubicBezTo>
                    <a:pt x="298" y="0"/>
                    <a:pt x="0" y="275"/>
                    <a:pt x="0" y="573"/>
                  </a:cubicBezTo>
                  <a:cubicBezTo>
                    <a:pt x="0" y="848"/>
                    <a:pt x="298" y="1146"/>
                    <a:pt x="573" y="1146"/>
                  </a:cubicBezTo>
                  <a:cubicBezTo>
                    <a:pt x="871" y="1146"/>
                    <a:pt x="1146" y="848"/>
                    <a:pt x="1146" y="573"/>
                  </a:cubicBezTo>
                  <a:cubicBezTo>
                    <a:pt x="1146" y="275"/>
                    <a:pt x="871" y="0"/>
                    <a:pt x="573" y="0"/>
                  </a:cubicBezTo>
                  <a:close/>
                </a:path>
              </a:pathLst>
            </a:custGeom>
            <a:solidFill>
              <a:schemeClr val="accent5"/>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19"/>
            <p:cNvSpPr/>
            <p:nvPr/>
          </p:nvSpPr>
          <p:spPr>
            <a:xfrm>
              <a:off x="6893239" y="2571738"/>
              <a:ext cx="81992" cy="107879"/>
            </a:xfrm>
            <a:custGeom>
              <a:rect b="b" l="l" r="r" t="t"/>
              <a:pathLst>
                <a:path extrusionOk="0" h="1146" w="871">
                  <a:moveTo>
                    <a:pt x="573" y="0"/>
                  </a:moveTo>
                  <a:cubicBezTo>
                    <a:pt x="298" y="0"/>
                    <a:pt x="0" y="275"/>
                    <a:pt x="0" y="573"/>
                  </a:cubicBezTo>
                  <a:cubicBezTo>
                    <a:pt x="0" y="848"/>
                    <a:pt x="298" y="1146"/>
                    <a:pt x="573" y="1146"/>
                  </a:cubicBezTo>
                  <a:lnTo>
                    <a:pt x="871" y="1146"/>
                  </a:lnTo>
                  <a:cubicBezTo>
                    <a:pt x="573" y="1146"/>
                    <a:pt x="298" y="848"/>
                    <a:pt x="298" y="573"/>
                  </a:cubicBezTo>
                  <a:cubicBezTo>
                    <a:pt x="298" y="275"/>
                    <a:pt x="573" y="0"/>
                    <a:pt x="871" y="0"/>
                  </a:cubicBezTo>
                  <a:close/>
                </a:path>
              </a:pathLst>
            </a:custGeom>
            <a:solidFill>
              <a:schemeClr val="accent6"/>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19"/>
            <p:cNvSpPr/>
            <p:nvPr/>
          </p:nvSpPr>
          <p:spPr>
            <a:xfrm>
              <a:off x="8269207" y="2597624"/>
              <a:ext cx="79921" cy="53939"/>
            </a:xfrm>
            <a:custGeom>
              <a:rect b="b" l="l" r="r" t="t"/>
              <a:pathLst>
                <a:path extrusionOk="0" h="573" w="849">
                  <a:moveTo>
                    <a:pt x="573" y="0"/>
                  </a:moveTo>
                  <a:cubicBezTo>
                    <a:pt x="275" y="0"/>
                    <a:pt x="0" y="0"/>
                    <a:pt x="0" y="298"/>
                  </a:cubicBezTo>
                  <a:cubicBezTo>
                    <a:pt x="0" y="573"/>
                    <a:pt x="275" y="573"/>
                    <a:pt x="573" y="573"/>
                  </a:cubicBezTo>
                  <a:cubicBezTo>
                    <a:pt x="573" y="573"/>
                    <a:pt x="848" y="573"/>
                    <a:pt x="848" y="298"/>
                  </a:cubicBezTo>
                  <a:cubicBezTo>
                    <a:pt x="848" y="0"/>
                    <a:pt x="573" y="0"/>
                    <a:pt x="573" y="0"/>
                  </a:cubicBez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p19"/>
            <p:cNvSpPr/>
            <p:nvPr/>
          </p:nvSpPr>
          <p:spPr>
            <a:xfrm>
              <a:off x="8295094" y="2597624"/>
              <a:ext cx="54033" cy="53939"/>
            </a:xfrm>
            <a:custGeom>
              <a:rect b="b" l="l" r="r" t="t"/>
              <a:pathLst>
                <a:path extrusionOk="0" h="573" w="574">
                  <a:moveTo>
                    <a:pt x="0" y="0"/>
                  </a:moveTo>
                  <a:cubicBezTo>
                    <a:pt x="298" y="0"/>
                    <a:pt x="298" y="0"/>
                    <a:pt x="298" y="298"/>
                  </a:cubicBezTo>
                  <a:cubicBezTo>
                    <a:pt x="298" y="573"/>
                    <a:pt x="298" y="573"/>
                    <a:pt x="0" y="573"/>
                  </a:cubicBezTo>
                  <a:lnTo>
                    <a:pt x="298" y="573"/>
                  </a:lnTo>
                  <a:cubicBezTo>
                    <a:pt x="298" y="573"/>
                    <a:pt x="573" y="573"/>
                    <a:pt x="573" y="298"/>
                  </a:cubicBezTo>
                  <a:cubicBezTo>
                    <a:pt x="573" y="0"/>
                    <a:pt x="298" y="0"/>
                    <a:pt x="298" y="0"/>
                  </a:cubicBezTo>
                  <a:close/>
                </a:path>
              </a:pathLst>
            </a:custGeom>
            <a:solidFill>
              <a:schemeClr val="accent3"/>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p19"/>
            <p:cNvSpPr/>
            <p:nvPr/>
          </p:nvSpPr>
          <p:spPr>
            <a:xfrm>
              <a:off x="7406462" y="2409921"/>
              <a:ext cx="457402" cy="457308"/>
            </a:xfrm>
            <a:custGeom>
              <a:rect b="b" l="l" r="r" t="t"/>
              <a:pathLst>
                <a:path extrusionOk="0" h="4858" w="4859">
                  <a:moveTo>
                    <a:pt x="2292" y="1"/>
                  </a:moveTo>
                  <a:cubicBezTo>
                    <a:pt x="1147" y="1"/>
                    <a:pt x="1" y="1146"/>
                    <a:pt x="1" y="2292"/>
                  </a:cubicBezTo>
                  <a:cubicBezTo>
                    <a:pt x="1" y="3712"/>
                    <a:pt x="1147" y="4858"/>
                    <a:pt x="2292" y="4858"/>
                  </a:cubicBezTo>
                  <a:cubicBezTo>
                    <a:pt x="3713" y="4858"/>
                    <a:pt x="4858" y="3712"/>
                    <a:pt x="4858" y="2292"/>
                  </a:cubicBezTo>
                  <a:cubicBezTo>
                    <a:pt x="4858" y="1146"/>
                    <a:pt x="3713" y="1"/>
                    <a:pt x="2292" y="1"/>
                  </a:cubicBezTo>
                  <a:close/>
                </a:path>
              </a:pathLst>
            </a:custGeom>
            <a:solidFill>
              <a:schemeClr val="accent5"/>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p19"/>
            <p:cNvSpPr/>
            <p:nvPr/>
          </p:nvSpPr>
          <p:spPr>
            <a:xfrm>
              <a:off x="7460401" y="2409921"/>
              <a:ext cx="349523" cy="349523"/>
            </a:xfrm>
            <a:custGeom>
              <a:rect b="b" l="l" r="r" t="t"/>
              <a:pathLst>
                <a:path extrusionOk="0" h="3713" w="3713">
                  <a:moveTo>
                    <a:pt x="1719" y="1"/>
                  </a:moveTo>
                  <a:cubicBezTo>
                    <a:pt x="574" y="1"/>
                    <a:pt x="1" y="848"/>
                    <a:pt x="1" y="1994"/>
                  </a:cubicBezTo>
                  <a:cubicBezTo>
                    <a:pt x="1" y="2865"/>
                    <a:pt x="574" y="3712"/>
                    <a:pt x="1719" y="3712"/>
                  </a:cubicBezTo>
                  <a:cubicBezTo>
                    <a:pt x="2865" y="3712"/>
                    <a:pt x="3712" y="2865"/>
                    <a:pt x="3712" y="1994"/>
                  </a:cubicBezTo>
                  <a:cubicBezTo>
                    <a:pt x="3712" y="848"/>
                    <a:pt x="2865" y="1"/>
                    <a:pt x="1719" y="1"/>
                  </a:cubicBezTo>
                  <a:close/>
                </a:path>
              </a:pathLst>
            </a:custGeom>
            <a:solidFill>
              <a:schemeClr val="accent6"/>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19"/>
            <p:cNvSpPr/>
            <p:nvPr/>
          </p:nvSpPr>
          <p:spPr>
            <a:xfrm>
              <a:off x="7029076" y="2489747"/>
              <a:ext cx="269697" cy="269697"/>
            </a:xfrm>
            <a:custGeom>
              <a:rect b="b" l="l" r="r" t="t"/>
              <a:pathLst>
                <a:path extrusionOk="0" h="2865" w="2865">
                  <a:moveTo>
                    <a:pt x="2567" y="0"/>
                  </a:moveTo>
                  <a:cubicBezTo>
                    <a:pt x="2567" y="0"/>
                    <a:pt x="2292" y="0"/>
                    <a:pt x="1719" y="298"/>
                  </a:cubicBezTo>
                  <a:lnTo>
                    <a:pt x="2567" y="298"/>
                  </a:lnTo>
                  <a:cubicBezTo>
                    <a:pt x="2567" y="298"/>
                    <a:pt x="2567" y="573"/>
                    <a:pt x="2292" y="871"/>
                  </a:cubicBezTo>
                  <a:cubicBezTo>
                    <a:pt x="2292" y="1146"/>
                    <a:pt x="1994" y="1444"/>
                    <a:pt x="1719" y="1719"/>
                  </a:cubicBezTo>
                  <a:cubicBezTo>
                    <a:pt x="1421" y="2017"/>
                    <a:pt x="1146" y="2017"/>
                    <a:pt x="848" y="2292"/>
                  </a:cubicBezTo>
                  <a:cubicBezTo>
                    <a:pt x="573" y="2589"/>
                    <a:pt x="275" y="2589"/>
                    <a:pt x="275" y="2589"/>
                  </a:cubicBezTo>
                  <a:cubicBezTo>
                    <a:pt x="275" y="2292"/>
                    <a:pt x="275" y="2292"/>
                    <a:pt x="573" y="2017"/>
                  </a:cubicBezTo>
                  <a:cubicBezTo>
                    <a:pt x="275" y="1719"/>
                    <a:pt x="275" y="1719"/>
                    <a:pt x="275" y="1444"/>
                  </a:cubicBezTo>
                  <a:lnTo>
                    <a:pt x="275" y="1719"/>
                  </a:lnTo>
                  <a:cubicBezTo>
                    <a:pt x="0" y="2017"/>
                    <a:pt x="0" y="2589"/>
                    <a:pt x="0" y="2589"/>
                  </a:cubicBezTo>
                  <a:cubicBezTo>
                    <a:pt x="275" y="2589"/>
                    <a:pt x="275" y="2864"/>
                    <a:pt x="275" y="2864"/>
                  </a:cubicBezTo>
                  <a:cubicBezTo>
                    <a:pt x="573" y="2864"/>
                    <a:pt x="848" y="2589"/>
                    <a:pt x="1146" y="2589"/>
                  </a:cubicBezTo>
                  <a:lnTo>
                    <a:pt x="1994" y="1719"/>
                  </a:lnTo>
                  <a:cubicBezTo>
                    <a:pt x="2292" y="1719"/>
                    <a:pt x="2292" y="1444"/>
                    <a:pt x="2567" y="1146"/>
                  </a:cubicBezTo>
                  <a:cubicBezTo>
                    <a:pt x="2864" y="573"/>
                    <a:pt x="2864" y="298"/>
                    <a:pt x="2567" y="0"/>
                  </a:cubicBezTo>
                  <a:close/>
                </a:path>
              </a:pathLst>
            </a:custGeom>
            <a:solidFill>
              <a:schemeClr val="dk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19"/>
            <p:cNvSpPr/>
            <p:nvPr/>
          </p:nvSpPr>
          <p:spPr>
            <a:xfrm>
              <a:off x="7594167" y="2435808"/>
              <a:ext cx="323542" cy="297749"/>
            </a:xfrm>
            <a:custGeom>
              <a:rect b="b" l="l" r="r" t="t"/>
              <a:pathLst>
                <a:path extrusionOk="0" h="3163" w="3437">
                  <a:moveTo>
                    <a:pt x="1719" y="1"/>
                  </a:moveTo>
                  <a:cubicBezTo>
                    <a:pt x="871" y="1"/>
                    <a:pt x="0" y="573"/>
                    <a:pt x="0" y="1719"/>
                  </a:cubicBezTo>
                  <a:cubicBezTo>
                    <a:pt x="0" y="2590"/>
                    <a:pt x="871" y="3162"/>
                    <a:pt x="1719" y="3162"/>
                  </a:cubicBezTo>
                  <a:lnTo>
                    <a:pt x="2016" y="3162"/>
                  </a:lnTo>
                  <a:cubicBezTo>
                    <a:pt x="2864" y="3162"/>
                    <a:pt x="3437" y="2590"/>
                    <a:pt x="3437" y="1719"/>
                  </a:cubicBezTo>
                  <a:cubicBezTo>
                    <a:pt x="3437" y="871"/>
                    <a:pt x="2864" y="1"/>
                    <a:pt x="2016" y="1"/>
                  </a:cubicBezTo>
                  <a:close/>
                </a:path>
              </a:pathLst>
            </a:custGeom>
            <a:solidFill>
              <a:schemeClr val="lt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19"/>
            <p:cNvSpPr/>
            <p:nvPr/>
          </p:nvSpPr>
          <p:spPr>
            <a:xfrm>
              <a:off x="7648106" y="2435808"/>
              <a:ext cx="269603" cy="297749"/>
            </a:xfrm>
            <a:custGeom>
              <a:rect b="b" l="l" r="r" t="t"/>
              <a:pathLst>
                <a:path extrusionOk="0" h="3163" w="2864">
                  <a:moveTo>
                    <a:pt x="1443" y="1"/>
                  </a:moveTo>
                  <a:cubicBezTo>
                    <a:pt x="573" y="1"/>
                    <a:pt x="0" y="871"/>
                    <a:pt x="0" y="1719"/>
                  </a:cubicBezTo>
                  <a:cubicBezTo>
                    <a:pt x="0" y="2590"/>
                    <a:pt x="573" y="3162"/>
                    <a:pt x="1443" y="3162"/>
                  </a:cubicBezTo>
                  <a:cubicBezTo>
                    <a:pt x="2291" y="3162"/>
                    <a:pt x="2864" y="2590"/>
                    <a:pt x="2864" y="1719"/>
                  </a:cubicBezTo>
                  <a:cubicBezTo>
                    <a:pt x="2864" y="871"/>
                    <a:pt x="2291" y="1"/>
                    <a:pt x="1443" y="1"/>
                  </a:cubicBezTo>
                  <a:close/>
                </a:path>
              </a:pathLst>
            </a:custGeom>
            <a:solidFill>
              <a:schemeClr val="accent2"/>
            </a:solidFill>
            <a:ln>
              <a:noFill/>
            </a:ln>
            <a:effectLst>
              <a:outerShdw blurRad="57150" rotWithShape="0" algn="bl" dir="5400000" dist="1905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14" name="Google Shape;4314;p19"/>
          <p:cNvPicPr preferRelativeResize="0"/>
          <p:nvPr/>
        </p:nvPicPr>
        <p:blipFill rotWithShape="1">
          <a:blip r:embed="rId3">
            <a:alphaModFix/>
          </a:blip>
          <a:srcRect b="0" l="0" r="0" t="0"/>
          <a:stretch/>
        </p:blipFill>
        <p:spPr>
          <a:xfrm>
            <a:off x="996438" y="0"/>
            <a:ext cx="7151124" cy="5143500"/>
          </a:xfrm>
          <a:prstGeom prst="rect">
            <a:avLst/>
          </a:prstGeom>
          <a:noFill/>
          <a:ln>
            <a:noFill/>
          </a:ln>
        </p:spPr>
      </p:pic>
      <p:sp>
        <p:nvSpPr>
          <p:cNvPr id="4315" name="Google Shape;4315;p19"/>
          <p:cNvSpPr txBox="1"/>
          <p:nvPr/>
        </p:nvSpPr>
        <p:spPr>
          <a:xfrm rot="-5400000">
            <a:off x="7482201" y="4072361"/>
            <a:ext cx="1619621"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000" u="none" cap="none" strike="noStrike">
                <a:solidFill>
                  <a:srgbClr val="7F7F7F"/>
                </a:solidFill>
                <a:latin typeface="Arial"/>
                <a:ea typeface="Arial"/>
                <a:cs typeface="Arial"/>
                <a:sym typeface="Arial"/>
              </a:rPr>
              <a:t>MacDonald et al (2020)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 presetSubtype="0">
                                  <p:stCondLst>
                                    <p:cond delay="0"/>
                                  </p:stCondLst>
                                  <p:childTnLst>
                                    <p:set>
                                      <p:cBhvr>
                                        <p:cTn dur="1" fill="hold">
                                          <p:stCondLst>
                                            <p:cond delay="1"/>
                                          </p:stCondLst>
                                        </p:cTn>
                                        <p:tgtEl>
                                          <p:spTgt spid="431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1" name="Shape 3221"/>
        <p:cNvGrpSpPr/>
        <p:nvPr/>
      </p:nvGrpSpPr>
      <p:grpSpPr>
        <a:xfrm>
          <a:off x="0" y="0"/>
          <a:ext cx="0" cy="0"/>
          <a:chOff x="0" y="0"/>
          <a:chExt cx="0" cy="0"/>
        </a:xfrm>
      </p:grpSpPr>
      <p:sp>
        <p:nvSpPr>
          <p:cNvPr id="3222" name="Google Shape;3222;p2"/>
          <p:cNvSpPr txBox="1"/>
          <p:nvPr>
            <p:ph idx="1" type="subTitle"/>
          </p:nvPr>
        </p:nvSpPr>
        <p:spPr>
          <a:xfrm>
            <a:off x="2646504" y="-598718"/>
            <a:ext cx="5653200" cy="3280075"/>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2700"/>
              <a:buNone/>
            </a:pPr>
            <a:r>
              <a:rPr b="1" lang="fr-CA"/>
              <a:t>Once upon a time…</a:t>
            </a:r>
            <a:endParaRPr sz="2200"/>
          </a:p>
        </p:txBody>
      </p:sp>
      <p:sp>
        <p:nvSpPr>
          <p:cNvPr id="3223" name="Google Shape;3223;p2"/>
          <p:cNvSpPr/>
          <p:nvPr/>
        </p:nvSpPr>
        <p:spPr>
          <a:xfrm>
            <a:off x="1502225" y="1467557"/>
            <a:ext cx="6797479" cy="110799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2200" u="none" cap="none" strike="noStrike">
                <a:solidFill>
                  <a:srgbClr val="85B9C4"/>
                </a:solidFill>
                <a:latin typeface="Nunito"/>
                <a:ea typeface="Nunito"/>
                <a:cs typeface="Nunito"/>
                <a:sym typeface="Nunito"/>
              </a:rPr>
              <a:t>Three dayside emission time-series of the exoplanet KELT-20b were scheduled to be observed at the CFHT, with the SPIRou instrument.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9" name="Shape 4319"/>
        <p:cNvGrpSpPr/>
        <p:nvPr/>
      </p:nvGrpSpPr>
      <p:grpSpPr>
        <a:xfrm>
          <a:off x="0" y="0"/>
          <a:ext cx="0" cy="0"/>
          <a:chOff x="0" y="0"/>
          <a:chExt cx="0" cy="0"/>
        </a:xfrm>
      </p:grpSpPr>
      <p:grpSp>
        <p:nvGrpSpPr>
          <p:cNvPr id="4320" name="Google Shape;4320;p20"/>
          <p:cNvGrpSpPr/>
          <p:nvPr/>
        </p:nvGrpSpPr>
        <p:grpSpPr>
          <a:xfrm>
            <a:off x="2495715" y="5"/>
            <a:ext cx="5850644" cy="4913352"/>
            <a:chOff x="2495715" y="5"/>
            <a:chExt cx="5850644" cy="4913352"/>
          </a:xfrm>
        </p:grpSpPr>
        <p:grpSp>
          <p:nvGrpSpPr>
            <p:cNvPr id="4321" name="Google Shape;4321;p20"/>
            <p:cNvGrpSpPr/>
            <p:nvPr/>
          </p:nvGrpSpPr>
          <p:grpSpPr>
            <a:xfrm>
              <a:off x="3892890" y="149086"/>
              <a:ext cx="4453469" cy="4357965"/>
              <a:chOff x="3892890" y="149086"/>
              <a:chExt cx="4453469" cy="4357965"/>
            </a:xfrm>
          </p:grpSpPr>
          <p:sp>
            <p:nvSpPr>
              <p:cNvPr id="4322" name="Google Shape;4322;p20"/>
              <p:cNvSpPr/>
              <p:nvPr/>
            </p:nvSpPr>
            <p:spPr>
              <a:xfrm rot="-5400000">
                <a:off x="4102976" y="3971420"/>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p20"/>
              <p:cNvSpPr/>
              <p:nvPr/>
            </p:nvSpPr>
            <p:spPr>
              <a:xfrm rot="-5400000">
                <a:off x="4927590" y="40318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4" name="Google Shape;4324;p20"/>
              <p:cNvSpPr/>
              <p:nvPr/>
            </p:nvSpPr>
            <p:spPr>
              <a:xfrm rot="-5400000">
                <a:off x="3893008" y="59088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5" name="Google Shape;4325;p20"/>
              <p:cNvSpPr/>
              <p:nvPr/>
            </p:nvSpPr>
            <p:spPr>
              <a:xfrm rot="10800000">
                <a:off x="7810985" y="817549"/>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p20"/>
              <p:cNvSpPr/>
              <p:nvPr/>
            </p:nvSpPr>
            <p:spPr>
              <a:xfrm rot="10800000">
                <a:off x="7055005" y="7871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p20"/>
              <p:cNvSpPr/>
              <p:nvPr/>
            </p:nvSpPr>
            <p:spPr>
              <a:xfrm rot="10800000">
                <a:off x="7269065" y="149086"/>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28" name="Google Shape;4328;p20"/>
            <p:cNvGrpSpPr/>
            <p:nvPr/>
          </p:nvGrpSpPr>
          <p:grpSpPr>
            <a:xfrm rot="-2700000">
              <a:off x="2496384" y="432643"/>
              <a:ext cx="1478064" cy="614125"/>
              <a:chOff x="219125" y="484675"/>
              <a:chExt cx="1622650" cy="674200"/>
            </a:xfrm>
          </p:grpSpPr>
          <p:sp>
            <p:nvSpPr>
              <p:cNvPr id="4329" name="Google Shape;4329;p20"/>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4330" name="Google Shape;4330;p20"/>
              <p:cNvGrpSpPr/>
              <p:nvPr/>
            </p:nvGrpSpPr>
            <p:grpSpPr>
              <a:xfrm>
                <a:off x="219125" y="484675"/>
                <a:ext cx="1622650" cy="674200"/>
                <a:chOff x="219125" y="484675"/>
                <a:chExt cx="1622650" cy="674200"/>
              </a:xfrm>
            </p:grpSpPr>
            <p:sp>
              <p:nvSpPr>
                <p:cNvPr id="4331" name="Google Shape;4331;p20"/>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20"/>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20"/>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334" name="Google Shape;4334;p20"/>
            <p:cNvGrpSpPr/>
            <p:nvPr/>
          </p:nvGrpSpPr>
          <p:grpSpPr>
            <a:xfrm rot="10800000">
              <a:off x="5600189" y="255729"/>
              <a:ext cx="740188" cy="1070044"/>
              <a:chOff x="8233275" y="1900925"/>
              <a:chExt cx="753525" cy="1089325"/>
            </a:xfrm>
          </p:grpSpPr>
          <p:sp>
            <p:nvSpPr>
              <p:cNvPr id="4335" name="Google Shape;4335;p20"/>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4336" name="Google Shape;4336;p20"/>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20"/>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p20"/>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39" name="Google Shape;4339;p20"/>
            <p:cNvGrpSpPr/>
            <p:nvPr/>
          </p:nvGrpSpPr>
          <p:grpSpPr>
            <a:xfrm rot="10800000">
              <a:off x="3975125" y="1000240"/>
              <a:ext cx="740177" cy="816582"/>
              <a:chOff x="6715777" y="3950739"/>
              <a:chExt cx="586325" cy="646900"/>
            </a:xfrm>
          </p:grpSpPr>
          <p:sp>
            <p:nvSpPr>
              <p:cNvPr id="4340" name="Google Shape;4340;p20"/>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4341" name="Google Shape;4341;p20"/>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4342" name="Google Shape;4342;p20"/>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p20"/>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p20"/>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p20"/>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p20"/>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47" name="Google Shape;4347;p20"/>
            <p:cNvGrpSpPr/>
            <p:nvPr/>
          </p:nvGrpSpPr>
          <p:grpSpPr>
            <a:xfrm rot="10800000">
              <a:off x="5326265" y="3862741"/>
              <a:ext cx="740215" cy="1050616"/>
              <a:chOff x="8082452" y="285774"/>
              <a:chExt cx="498898" cy="708105"/>
            </a:xfrm>
          </p:grpSpPr>
          <p:grpSp>
            <p:nvGrpSpPr>
              <p:cNvPr id="4348" name="Google Shape;4348;p20"/>
              <p:cNvGrpSpPr/>
              <p:nvPr/>
            </p:nvGrpSpPr>
            <p:grpSpPr>
              <a:xfrm>
                <a:off x="8082452" y="285774"/>
                <a:ext cx="498898" cy="708105"/>
                <a:chOff x="7865075" y="285763"/>
                <a:chExt cx="716293" cy="1016662"/>
              </a:xfrm>
            </p:grpSpPr>
            <p:sp>
              <p:nvSpPr>
                <p:cNvPr id="4349" name="Google Shape;4349;p20"/>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4350" name="Google Shape;4350;p20"/>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p20"/>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p20"/>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20"/>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54" name="Google Shape;4354;p20"/>
              <p:cNvSpPr/>
              <p:nvPr/>
            </p:nvSpPr>
            <p:spPr>
              <a:xfrm>
                <a:off x="8339285" y="589063"/>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355" name="Google Shape;4355;p20"/>
          <p:cNvGrpSpPr/>
          <p:nvPr/>
        </p:nvGrpSpPr>
        <p:grpSpPr>
          <a:xfrm>
            <a:off x="2314073" y="187104"/>
            <a:ext cx="6475135" cy="4931738"/>
            <a:chOff x="2209939" y="299049"/>
            <a:chExt cx="6641520" cy="5058464"/>
          </a:xfrm>
        </p:grpSpPr>
        <p:grpSp>
          <p:nvGrpSpPr>
            <p:cNvPr id="4356" name="Google Shape;4356;p20"/>
            <p:cNvGrpSpPr/>
            <p:nvPr/>
          </p:nvGrpSpPr>
          <p:grpSpPr>
            <a:xfrm>
              <a:off x="2209939" y="299049"/>
              <a:ext cx="6641520" cy="5058464"/>
              <a:chOff x="3420275" y="729475"/>
              <a:chExt cx="4831500" cy="3679875"/>
            </a:xfrm>
          </p:grpSpPr>
          <p:sp>
            <p:nvSpPr>
              <p:cNvPr id="4357" name="Google Shape;4357;p20"/>
              <p:cNvSpPr/>
              <p:nvPr/>
            </p:nvSpPr>
            <p:spPr>
              <a:xfrm>
                <a:off x="3586250" y="883825"/>
                <a:ext cx="4503600" cy="2746200"/>
              </a:xfrm>
              <a:prstGeom prst="rect">
                <a:avLst/>
              </a:pr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20"/>
              <p:cNvSpPr/>
              <p:nvPr/>
            </p:nvSpPr>
            <p:spPr>
              <a:xfrm>
                <a:off x="5009044" y="3786200"/>
                <a:ext cx="1649975" cy="623150"/>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20"/>
              <p:cNvSpPr/>
              <p:nvPr/>
            </p:nvSpPr>
            <p:spPr>
              <a:xfrm>
                <a:off x="3420275" y="729475"/>
                <a:ext cx="4831500" cy="3056700"/>
              </a:xfrm>
              <a:prstGeom prst="roundRect">
                <a:avLst>
                  <a:gd fmla="val 3857" name="adj"/>
                </a:avLst>
              </a:pr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20"/>
              <p:cNvSpPr/>
              <p:nvPr/>
            </p:nvSpPr>
            <p:spPr>
              <a:xfrm>
                <a:off x="3453125" y="762775"/>
                <a:ext cx="4765800" cy="2990100"/>
              </a:xfrm>
              <a:prstGeom prst="roundRect">
                <a:avLst>
                  <a:gd fmla="val 3282" name="adj"/>
                </a:avLst>
              </a:prstGeom>
              <a:solidFill>
                <a:schemeClr val="accen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61" name="Google Shape;4361;p20"/>
            <p:cNvPicPr preferRelativeResize="0"/>
            <p:nvPr/>
          </p:nvPicPr>
          <p:blipFill rotWithShape="1">
            <a:blip r:embed="rId3">
              <a:alphaModFix/>
            </a:blip>
            <a:srcRect b="0" l="3745" r="3754" t="0"/>
            <a:stretch/>
          </p:blipFill>
          <p:spPr>
            <a:xfrm>
              <a:off x="2438093" y="514121"/>
              <a:ext cx="6188055" cy="3766650"/>
            </a:xfrm>
            <a:prstGeom prst="rect">
              <a:avLst/>
            </a:prstGeom>
            <a:noFill/>
            <a:ln>
              <a:noFill/>
            </a:ln>
          </p:spPr>
        </p:pic>
      </p:grpSp>
      <p:grpSp>
        <p:nvGrpSpPr>
          <p:cNvPr id="4362" name="Google Shape;4362;p20"/>
          <p:cNvGrpSpPr/>
          <p:nvPr/>
        </p:nvGrpSpPr>
        <p:grpSpPr>
          <a:xfrm rot="5400000">
            <a:off x="3821404" y="985181"/>
            <a:ext cx="1106032" cy="1106104"/>
            <a:chOff x="637025" y="1546150"/>
            <a:chExt cx="721200" cy="721200"/>
          </a:xfrm>
        </p:grpSpPr>
        <p:grpSp>
          <p:nvGrpSpPr>
            <p:cNvPr id="4363" name="Google Shape;4363;p20"/>
            <p:cNvGrpSpPr/>
            <p:nvPr/>
          </p:nvGrpSpPr>
          <p:grpSpPr>
            <a:xfrm>
              <a:off x="637025" y="1546150"/>
              <a:ext cx="721200" cy="721200"/>
              <a:chOff x="271975" y="1017725"/>
              <a:chExt cx="721200" cy="721200"/>
            </a:xfrm>
          </p:grpSpPr>
          <p:sp>
            <p:nvSpPr>
              <p:cNvPr id="4364" name="Google Shape;4364;p20"/>
              <p:cNvSpPr/>
              <p:nvPr/>
            </p:nvSpPr>
            <p:spPr>
              <a:xfrm>
                <a:off x="271975" y="1017725"/>
                <a:ext cx="721200" cy="7212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p20"/>
              <p:cNvSpPr/>
              <p:nvPr/>
            </p:nvSpPr>
            <p:spPr>
              <a:xfrm>
                <a:off x="343675" y="1089425"/>
                <a:ext cx="577800" cy="5778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66" name="Google Shape;4366;p20"/>
            <p:cNvSpPr/>
            <p:nvPr/>
          </p:nvSpPr>
          <p:spPr>
            <a:xfrm>
              <a:off x="1194200" y="1584375"/>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p20"/>
            <p:cNvSpPr/>
            <p:nvPr/>
          </p:nvSpPr>
          <p:spPr>
            <a:xfrm>
              <a:off x="713225" y="2151950"/>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68" name="Google Shape;4368;p20"/>
          <p:cNvSpPr txBox="1"/>
          <p:nvPr>
            <p:ph type="ctrTitle"/>
          </p:nvPr>
        </p:nvSpPr>
        <p:spPr>
          <a:xfrm>
            <a:off x="200549" y="2166372"/>
            <a:ext cx="2035648" cy="1293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fr-CA" sz="2800"/>
              <a:t>SIGNAL  EXTRACTION</a:t>
            </a:r>
            <a:endParaRPr/>
          </a:p>
        </p:txBody>
      </p:sp>
      <p:sp>
        <p:nvSpPr>
          <p:cNvPr id="4369" name="Google Shape;4369;p20"/>
          <p:cNvSpPr/>
          <p:nvPr/>
        </p:nvSpPr>
        <p:spPr>
          <a:xfrm>
            <a:off x="2548313" y="371578"/>
            <a:ext cx="6009505" cy="3683116"/>
          </a:xfrm>
          <a:prstGeom prst="rect">
            <a:avLst/>
          </a:prstGeom>
          <a:solidFill>
            <a:schemeClr val="dk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r>
              <a:t/>
            </a:r>
            <a:endParaRPr b="0" i="0" sz="1400" u="none" cap="none" strike="noStrike">
              <a:solidFill>
                <a:schemeClr val="accent2"/>
              </a:solidFill>
              <a:latin typeface="Arial"/>
              <a:ea typeface="Arial"/>
              <a:cs typeface="Arial"/>
              <a:sym typeface="Arial"/>
            </a:endParaRPr>
          </a:p>
        </p:txBody>
      </p:sp>
      <p:pic>
        <p:nvPicPr>
          <p:cNvPr id="4370" name="Google Shape;4370;p20"/>
          <p:cNvPicPr preferRelativeResize="0"/>
          <p:nvPr/>
        </p:nvPicPr>
        <p:blipFill rotWithShape="1">
          <a:blip r:embed="rId4">
            <a:alphaModFix/>
          </a:blip>
          <a:srcRect b="0" l="0" r="0" t="0"/>
          <a:stretch/>
        </p:blipFill>
        <p:spPr>
          <a:xfrm>
            <a:off x="2566784" y="417995"/>
            <a:ext cx="3678519" cy="3630329"/>
          </a:xfrm>
          <a:prstGeom prst="rect">
            <a:avLst/>
          </a:prstGeom>
          <a:noFill/>
          <a:ln>
            <a:noFill/>
          </a:ln>
        </p:spPr>
      </p:pic>
      <p:sp>
        <p:nvSpPr>
          <p:cNvPr id="4371" name="Google Shape;4371;p20"/>
          <p:cNvSpPr txBox="1"/>
          <p:nvPr>
            <p:ph idx="1" type="subTitle"/>
          </p:nvPr>
        </p:nvSpPr>
        <p:spPr>
          <a:xfrm>
            <a:off x="5858608" y="1828971"/>
            <a:ext cx="2545930" cy="639677"/>
          </a:xfrm>
          <a:prstGeom prst="rect">
            <a:avLst/>
          </a:prstGeom>
          <a:noFill/>
          <a:ln>
            <a:noFill/>
          </a:ln>
        </p:spPr>
        <p:txBody>
          <a:bodyPr anchorCtr="0" anchor="ctr" bIns="91425" lIns="91425" spcFirstLastPara="1" rIns="91425" wrap="square" tIns="91425">
            <a:noAutofit/>
          </a:bodyPr>
          <a:lstStyle/>
          <a:p>
            <a:pPr indent="-317500" lvl="0" marL="457200" rtl="0" algn="r">
              <a:lnSpc>
                <a:spcPct val="100000"/>
              </a:lnSpc>
              <a:spcBef>
                <a:spcPts val="0"/>
              </a:spcBef>
              <a:spcAft>
                <a:spcPts val="0"/>
              </a:spcAft>
              <a:buSzPts val="1400"/>
              <a:buNone/>
            </a:pPr>
            <a:r>
              <a:rPr lang="fr-CA">
                <a:solidFill>
                  <a:schemeClr val="accent2"/>
                </a:solidFill>
              </a:rPr>
              <a:t>CORRÉLATION-CROISÉE</a:t>
            </a:r>
            <a:endParaRPr/>
          </a:p>
        </p:txBody>
      </p:sp>
      <p:pic>
        <p:nvPicPr>
          <p:cNvPr id="4372" name="Google Shape;4372;p20"/>
          <p:cNvPicPr preferRelativeResize="0"/>
          <p:nvPr/>
        </p:nvPicPr>
        <p:blipFill rotWithShape="1">
          <a:blip r:embed="rId5">
            <a:alphaModFix/>
          </a:blip>
          <a:srcRect b="50910" l="0" r="0" t="0"/>
          <a:stretch/>
        </p:blipFill>
        <p:spPr>
          <a:xfrm>
            <a:off x="5697313" y="2419314"/>
            <a:ext cx="2707225" cy="454978"/>
          </a:xfrm>
          <a:prstGeom prst="rect">
            <a:avLst/>
          </a:prstGeom>
          <a:noFill/>
          <a:ln>
            <a:noFill/>
          </a:ln>
        </p:spPr>
      </p:pic>
      <p:sp>
        <p:nvSpPr>
          <p:cNvPr id="4373" name="Google Shape;4373;p20"/>
          <p:cNvSpPr txBox="1"/>
          <p:nvPr/>
        </p:nvSpPr>
        <p:spPr>
          <a:xfrm>
            <a:off x="313918" y="1624590"/>
            <a:ext cx="1619700" cy="356700"/>
          </a:xfrm>
          <a:prstGeom prst="rect">
            <a:avLst/>
          </a:prstGeom>
          <a:solidFill>
            <a:schemeClr val="accent4"/>
          </a:solidFill>
          <a:ln>
            <a:noFill/>
          </a:ln>
        </p:spPr>
        <p:txBody>
          <a:bodyPr anchorCtr="0" anchor="ctr" bIns="91425" lIns="91425" spcFirstLastPara="1" rIns="91425" wrap="square" tIns="91425">
            <a:normAutofit fontScale="700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fr-CA" sz="2000" u="none" cap="none" strike="noStrike">
                <a:solidFill>
                  <a:schemeClr val="accent1"/>
                </a:solidFill>
                <a:latin typeface="Dosis"/>
                <a:ea typeface="Dosis"/>
                <a:cs typeface="Dosis"/>
                <a:sym typeface="Dosis"/>
              </a:rPr>
              <a:t>EXTRACTION</a:t>
            </a:r>
            <a:endParaRPr b="0" i="0" sz="2000" u="none" cap="none" strike="noStrike">
              <a:solidFill>
                <a:schemeClr val="accent1"/>
              </a:solidFill>
              <a:latin typeface="Dosis"/>
              <a:ea typeface="Dosis"/>
              <a:cs typeface="Dosis"/>
              <a:sym typeface="Dosis"/>
            </a:endParaRPr>
          </a:p>
        </p:txBody>
      </p:sp>
      <p:grpSp>
        <p:nvGrpSpPr>
          <p:cNvPr id="4374" name="Google Shape;4374;p20"/>
          <p:cNvGrpSpPr/>
          <p:nvPr/>
        </p:nvGrpSpPr>
        <p:grpSpPr>
          <a:xfrm>
            <a:off x="611736" y="296993"/>
            <a:ext cx="1106032" cy="1106104"/>
            <a:chOff x="637025" y="1546150"/>
            <a:chExt cx="721200" cy="721200"/>
          </a:xfrm>
        </p:grpSpPr>
        <p:grpSp>
          <p:nvGrpSpPr>
            <p:cNvPr id="4375" name="Google Shape;4375;p20"/>
            <p:cNvGrpSpPr/>
            <p:nvPr/>
          </p:nvGrpSpPr>
          <p:grpSpPr>
            <a:xfrm>
              <a:off x="637025" y="1546150"/>
              <a:ext cx="721200" cy="721200"/>
              <a:chOff x="271975" y="1017725"/>
              <a:chExt cx="721200" cy="721200"/>
            </a:xfrm>
          </p:grpSpPr>
          <p:sp>
            <p:nvSpPr>
              <p:cNvPr id="4376" name="Google Shape;4376;p20"/>
              <p:cNvSpPr/>
              <p:nvPr/>
            </p:nvSpPr>
            <p:spPr>
              <a:xfrm>
                <a:off x="271975" y="1017725"/>
                <a:ext cx="721200" cy="7212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p20"/>
              <p:cNvSpPr/>
              <p:nvPr/>
            </p:nvSpPr>
            <p:spPr>
              <a:xfrm>
                <a:off x="343675" y="1089425"/>
                <a:ext cx="577800" cy="5778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78" name="Google Shape;4378;p20"/>
            <p:cNvSpPr/>
            <p:nvPr/>
          </p:nvSpPr>
          <p:spPr>
            <a:xfrm>
              <a:off x="1194200" y="1584375"/>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20"/>
            <p:cNvSpPr/>
            <p:nvPr/>
          </p:nvSpPr>
          <p:spPr>
            <a:xfrm>
              <a:off x="713225" y="2151950"/>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80" name="Google Shape;4380;p20"/>
          <p:cNvGrpSpPr/>
          <p:nvPr/>
        </p:nvGrpSpPr>
        <p:grpSpPr>
          <a:xfrm>
            <a:off x="771174" y="468293"/>
            <a:ext cx="775691" cy="763503"/>
            <a:chOff x="1749125" y="3733275"/>
            <a:chExt cx="472550" cy="465125"/>
          </a:xfrm>
        </p:grpSpPr>
        <p:sp>
          <p:nvSpPr>
            <p:cNvPr id="4381" name="Google Shape;4381;p20"/>
            <p:cNvSpPr/>
            <p:nvPr/>
          </p:nvSpPr>
          <p:spPr>
            <a:xfrm>
              <a:off x="1756000" y="3733275"/>
              <a:ext cx="465675" cy="465125"/>
            </a:xfrm>
            <a:custGeom>
              <a:rect b="b" l="l" r="r" t="t"/>
              <a:pathLst>
                <a:path extrusionOk="0" h="18605" w="18627">
                  <a:moveTo>
                    <a:pt x="9165" y="0"/>
                  </a:moveTo>
                  <a:cubicBezTo>
                    <a:pt x="4009" y="0"/>
                    <a:pt x="0" y="4010"/>
                    <a:pt x="0" y="9165"/>
                  </a:cubicBezTo>
                  <a:cubicBezTo>
                    <a:pt x="0" y="14320"/>
                    <a:pt x="4009" y="18604"/>
                    <a:pt x="9165" y="18604"/>
                  </a:cubicBezTo>
                  <a:cubicBezTo>
                    <a:pt x="14617" y="18604"/>
                    <a:pt x="18627" y="14320"/>
                    <a:pt x="18627" y="9165"/>
                  </a:cubicBezTo>
                  <a:cubicBezTo>
                    <a:pt x="18627" y="4010"/>
                    <a:pt x="14617" y="0"/>
                    <a:pt x="9165" y="0"/>
                  </a:cubicBezTo>
                  <a:close/>
                </a:path>
              </a:pathLst>
            </a:custGeom>
            <a:solidFill>
              <a:schemeClr val="accent1"/>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20"/>
            <p:cNvSpPr/>
            <p:nvPr/>
          </p:nvSpPr>
          <p:spPr>
            <a:xfrm>
              <a:off x="1884875" y="3754450"/>
              <a:ext cx="100250" cy="100275"/>
            </a:xfrm>
            <a:custGeom>
              <a:rect b="b" l="l" r="r" t="t"/>
              <a:pathLst>
                <a:path extrusionOk="0" h="4011" w="4010">
                  <a:moveTo>
                    <a:pt x="2016" y="1"/>
                  </a:moveTo>
                  <a:lnTo>
                    <a:pt x="1718" y="1719"/>
                  </a:lnTo>
                  <a:lnTo>
                    <a:pt x="0" y="2017"/>
                  </a:lnTo>
                  <a:lnTo>
                    <a:pt x="1718" y="2017"/>
                  </a:lnTo>
                  <a:lnTo>
                    <a:pt x="2016" y="4010"/>
                  </a:lnTo>
                  <a:lnTo>
                    <a:pt x="2291" y="2017"/>
                  </a:lnTo>
                  <a:lnTo>
                    <a:pt x="4010" y="2017"/>
                  </a:lnTo>
                  <a:lnTo>
                    <a:pt x="2291" y="1719"/>
                  </a:lnTo>
                  <a:lnTo>
                    <a:pt x="2016" y="1"/>
                  </a:lnTo>
                  <a:close/>
                </a:path>
              </a:pathLst>
            </a:custGeom>
            <a:solidFill>
              <a:schemeClr val="dk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20"/>
            <p:cNvSpPr/>
            <p:nvPr/>
          </p:nvSpPr>
          <p:spPr>
            <a:xfrm>
              <a:off x="2092775" y="3833500"/>
              <a:ext cx="100275" cy="100275"/>
            </a:xfrm>
            <a:custGeom>
              <a:rect b="b" l="l" r="r" t="t"/>
              <a:pathLst>
                <a:path extrusionOk="0" h="4011" w="4011">
                  <a:moveTo>
                    <a:pt x="1994" y="1"/>
                  </a:moveTo>
                  <a:lnTo>
                    <a:pt x="1994" y="1719"/>
                  </a:lnTo>
                  <a:lnTo>
                    <a:pt x="1" y="1994"/>
                  </a:lnTo>
                  <a:lnTo>
                    <a:pt x="1994" y="2292"/>
                  </a:lnTo>
                  <a:lnTo>
                    <a:pt x="1994" y="4010"/>
                  </a:lnTo>
                  <a:lnTo>
                    <a:pt x="2292" y="2292"/>
                  </a:lnTo>
                  <a:lnTo>
                    <a:pt x="4010" y="1994"/>
                  </a:lnTo>
                  <a:lnTo>
                    <a:pt x="2292" y="1719"/>
                  </a:lnTo>
                  <a:lnTo>
                    <a:pt x="1994" y="1"/>
                  </a:lnTo>
                  <a:close/>
                </a:path>
              </a:pathLst>
            </a:custGeom>
            <a:solidFill>
              <a:schemeClr val="dk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20"/>
            <p:cNvSpPr/>
            <p:nvPr/>
          </p:nvSpPr>
          <p:spPr>
            <a:xfrm>
              <a:off x="1792075" y="3833500"/>
              <a:ext cx="393525" cy="364900"/>
            </a:xfrm>
            <a:custGeom>
              <a:rect b="b" l="l" r="r" t="t"/>
              <a:pathLst>
                <a:path extrusionOk="0" h="14596" w="15741">
                  <a:moveTo>
                    <a:pt x="7722" y="1"/>
                  </a:moveTo>
                  <a:cubicBezTo>
                    <a:pt x="6301" y="1"/>
                    <a:pt x="4858" y="276"/>
                    <a:pt x="3437" y="1146"/>
                  </a:cubicBezTo>
                  <a:lnTo>
                    <a:pt x="2566" y="1994"/>
                  </a:lnTo>
                  <a:cubicBezTo>
                    <a:pt x="1994" y="2292"/>
                    <a:pt x="1719" y="2865"/>
                    <a:pt x="1421" y="3139"/>
                  </a:cubicBezTo>
                  <a:cubicBezTo>
                    <a:pt x="1146" y="3437"/>
                    <a:pt x="848" y="4010"/>
                    <a:pt x="848" y="4285"/>
                  </a:cubicBezTo>
                  <a:cubicBezTo>
                    <a:pt x="275" y="5431"/>
                    <a:pt x="0" y="6576"/>
                    <a:pt x="0" y="7722"/>
                  </a:cubicBezTo>
                  <a:cubicBezTo>
                    <a:pt x="0" y="9165"/>
                    <a:pt x="275" y="10586"/>
                    <a:pt x="1146" y="11731"/>
                  </a:cubicBezTo>
                  <a:cubicBezTo>
                    <a:pt x="1146" y="12029"/>
                    <a:pt x="1421" y="12029"/>
                    <a:pt x="1719" y="12304"/>
                  </a:cubicBezTo>
                  <a:cubicBezTo>
                    <a:pt x="2292" y="12877"/>
                    <a:pt x="3139" y="13449"/>
                    <a:pt x="4010" y="13747"/>
                  </a:cubicBezTo>
                  <a:cubicBezTo>
                    <a:pt x="5155" y="14320"/>
                    <a:pt x="6576" y="14595"/>
                    <a:pt x="7722" y="14595"/>
                  </a:cubicBezTo>
                  <a:cubicBezTo>
                    <a:pt x="8867" y="14595"/>
                    <a:pt x="9738" y="14595"/>
                    <a:pt x="10585" y="14320"/>
                  </a:cubicBezTo>
                  <a:cubicBezTo>
                    <a:pt x="10883" y="14022"/>
                    <a:pt x="11158" y="14022"/>
                    <a:pt x="11158" y="14022"/>
                  </a:cubicBezTo>
                  <a:cubicBezTo>
                    <a:pt x="11456" y="13747"/>
                    <a:pt x="11731" y="13747"/>
                    <a:pt x="12029" y="13449"/>
                  </a:cubicBezTo>
                  <a:lnTo>
                    <a:pt x="12304" y="13449"/>
                  </a:lnTo>
                  <a:cubicBezTo>
                    <a:pt x="12602" y="13175"/>
                    <a:pt x="13174" y="12877"/>
                    <a:pt x="13747" y="12602"/>
                  </a:cubicBezTo>
                  <a:lnTo>
                    <a:pt x="14595" y="11731"/>
                  </a:lnTo>
                  <a:cubicBezTo>
                    <a:pt x="15466" y="10586"/>
                    <a:pt x="15740" y="9165"/>
                    <a:pt x="15740" y="7722"/>
                  </a:cubicBezTo>
                  <a:cubicBezTo>
                    <a:pt x="15740" y="3437"/>
                    <a:pt x="12304" y="1"/>
                    <a:pt x="7722" y="1"/>
                  </a:cubicBezTo>
                  <a:close/>
                </a:path>
              </a:pathLst>
            </a:custGeom>
            <a:solidFill>
              <a:schemeClr val="accent4"/>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20"/>
            <p:cNvSpPr/>
            <p:nvPr/>
          </p:nvSpPr>
          <p:spPr>
            <a:xfrm>
              <a:off x="2056700" y="3882875"/>
              <a:ext cx="64750" cy="60700"/>
            </a:xfrm>
            <a:custGeom>
              <a:rect b="b" l="l" r="r" t="t"/>
              <a:pathLst>
                <a:path extrusionOk="0" h="2428" w="2590">
                  <a:moveTo>
                    <a:pt x="832" y="1"/>
                  </a:moveTo>
                  <a:cubicBezTo>
                    <a:pt x="600" y="1"/>
                    <a:pt x="404" y="96"/>
                    <a:pt x="298" y="317"/>
                  </a:cubicBezTo>
                  <a:cubicBezTo>
                    <a:pt x="0" y="592"/>
                    <a:pt x="0" y="1164"/>
                    <a:pt x="573" y="1737"/>
                  </a:cubicBezTo>
                  <a:cubicBezTo>
                    <a:pt x="992" y="2156"/>
                    <a:pt x="1569" y="2427"/>
                    <a:pt x="1957" y="2427"/>
                  </a:cubicBezTo>
                  <a:cubicBezTo>
                    <a:pt x="2100" y="2427"/>
                    <a:pt x="2217" y="2390"/>
                    <a:pt x="2292" y="2310"/>
                  </a:cubicBezTo>
                  <a:cubicBezTo>
                    <a:pt x="2589" y="2035"/>
                    <a:pt x="2589" y="1164"/>
                    <a:pt x="2017" y="592"/>
                  </a:cubicBezTo>
                  <a:cubicBezTo>
                    <a:pt x="1665" y="240"/>
                    <a:pt x="1201" y="1"/>
                    <a:pt x="832" y="1"/>
                  </a:cubicBezTo>
                  <a:close/>
                </a:path>
              </a:pathLst>
            </a:custGeom>
            <a:solidFill>
              <a:schemeClr val="accent3"/>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20"/>
            <p:cNvSpPr/>
            <p:nvPr/>
          </p:nvSpPr>
          <p:spPr>
            <a:xfrm>
              <a:off x="1813275" y="3911975"/>
              <a:ext cx="279525" cy="279550"/>
            </a:xfrm>
            <a:custGeom>
              <a:rect b="b" l="l" r="r" t="t"/>
              <a:pathLst>
                <a:path extrusionOk="0" h="11182" w="11181">
                  <a:moveTo>
                    <a:pt x="573" y="0"/>
                  </a:moveTo>
                  <a:cubicBezTo>
                    <a:pt x="298" y="298"/>
                    <a:pt x="0" y="871"/>
                    <a:pt x="0" y="1146"/>
                  </a:cubicBezTo>
                  <a:cubicBezTo>
                    <a:pt x="1146" y="2864"/>
                    <a:pt x="2589" y="4583"/>
                    <a:pt x="4307" y="6301"/>
                  </a:cubicBezTo>
                  <a:cubicBezTo>
                    <a:pt x="6301" y="8317"/>
                    <a:pt x="8019" y="9738"/>
                    <a:pt x="9737" y="11181"/>
                  </a:cubicBezTo>
                  <a:cubicBezTo>
                    <a:pt x="10035" y="10883"/>
                    <a:pt x="10310" y="10883"/>
                    <a:pt x="10310" y="10883"/>
                  </a:cubicBezTo>
                  <a:cubicBezTo>
                    <a:pt x="10608" y="10608"/>
                    <a:pt x="10883" y="10608"/>
                    <a:pt x="11181" y="10310"/>
                  </a:cubicBezTo>
                  <a:cubicBezTo>
                    <a:pt x="10035" y="9738"/>
                    <a:pt x="7744" y="7744"/>
                    <a:pt x="5155" y="5453"/>
                  </a:cubicBezTo>
                  <a:cubicBezTo>
                    <a:pt x="3162" y="3437"/>
                    <a:pt x="1444" y="1444"/>
                    <a:pt x="573" y="0"/>
                  </a:cubicBezTo>
                  <a:close/>
                </a:path>
              </a:pathLst>
            </a:custGeom>
            <a:solidFill>
              <a:schemeClr val="accent5"/>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20"/>
            <p:cNvSpPr/>
            <p:nvPr/>
          </p:nvSpPr>
          <p:spPr>
            <a:xfrm>
              <a:off x="1792075" y="3862150"/>
              <a:ext cx="343700" cy="336250"/>
            </a:xfrm>
            <a:custGeom>
              <a:rect b="b" l="l" r="r" t="t"/>
              <a:pathLst>
                <a:path extrusionOk="0" h="13450" w="13748">
                  <a:moveTo>
                    <a:pt x="3437" y="0"/>
                  </a:moveTo>
                  <a:cubicBezTo>
                    <a:pt x="1994" y="1146"/>
                    <a:pt x="848" y="2566"/>
                    <a:pt x="275" y="4285"/>
                  </a:cubicBezTo>
                  <a:cubicBezTo>
                    <a:pt x="275" y="4582"/>
                    <a:pt x="0" y="5155"/>
                    <a:pt x="0" y="5430"/>
                  </a:cubicBezTo>
                  <a:lnTo>
                    <a:pt x="0" y="6576"/>
                  </a:lnTo>
                  <a:lnTo>
                    <a:pt x="0" y="6874"/>
                  </a:lnTo>
                  <a:lnTo>
                    <a:pt x="0" y="7446"/>
                  </a:lnTo>
                  <a:cubicBezTo>
                    <a:pt x="275" y="8592"/>
                    <a:pt x="573" y="9737"/>
                    <a:pt x="1146" y="10585"/>
                  </a:cubicBezTo>
                  <a:cubicBezTo>
                    <a:pt x="2864" y="12303"/>
                    <a:pt x="5155" y="13449"/>
                    <a:pt x="7722" y="13449"/>
                  </a:cubicBezTo>
                  <a:cubicBezTo>
                    <a:pt x="10013" y="13449"/>
                    <a:pt x="12029" y="12601"/>
                    <a:pt x="13747" y="11456"/>
                  </a:cubicBezTo>
                  <a:lnTo>
                    <a:pt x="13747" y="11456"/>
                  </a:lnTo>
                  <a:cubicBezTo>
                    <a:pt x="12602" y="12029"/>
                    <a:pt x="11158" y="12303"/>
                    <a:pt x="10013" y="12303"/>
                  </a:cubicBezTo>
                  <a:cubicBezTo>
                    <a:pt x="8592" y="12303"/>
                    <a:pt x="7149" y="12029"/>
                    <a:pt x="6003" y="11456"/>
                  </a:cubicBezTo>
                  <a:cubicBezTo>
                    <a:pt x="5155" y="10883"/>
                    <a:pt x="4285" y="10012"/>
                    <a:pt x="3712" y="9440"/>
                  </a:cubicBezTo>
                  <a:cubicBezTo>
                    <a:pt x="2864" y="8019"/>
                    <a:pt x="1994" y="6576"/>
                    <a:pt x="1994" y="4857"/>
                  </a:cubicBezTo>
                  <a:lnTo>
                    <a:pt x="1994" y="4582"/>
                  </a:lnTo>
                  <a:lnTo>
                    <a:pt x="1994" y="3437"/>
                  </a:lnTo>
                  <a:cubicBezTo>
                    <a:pt x="2292" y="3139"/>
                    <a:pt x="2292" y="2566"/>
                    <a:pt x="2566" y="1993"/>
                  </a:cubicBezTo>
                  <a:cubicBezTo>
                    <a:pt x="2566" y="1421"/>
                    <a:pt x="3139" y="848"/>
                    <a:pt x="3437" y="0"/>
                  </a:cubicBezTo>
                  <a:close/>
                </a:path>
              </a:pathLst>
            </a:custGeom>
            <a:solidFill>
              <a:schemeClr val="accent3"/>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20"/>
            <p:cNvSpPr/>
            <p:nvPr/>
          </p:nvSpPr>
          <p:spPr>
            <a:xfrm>
              <a:off x="1749125" y="3779025"/>
              <a:ext cx="372325" cy="398175"/>
            </a:xfrm>
            <a:custGeom>
              <a:rect b="b" l="l" r="r" t="t"/>
              <a:pathLst>
                <a:path extrusionOk="0" h="15927" w="14893">
                  <a:moveTo>
                    <a:pt x="1391" y="0"/>
                  </a:moveTo>
                  <a:cubicBezTo>
                    <a:pt x="1136" y="0"/>
                    <a:pt x="956" y="64"/>
                    <a:pt x="848" y="163"/>
                  </a:cubicBezTo>
                  <a:cubicBezTo>
                    <a:pt x="0" y="736"/>
                    <a:pt x="1146" y="2752"/>
                    <a:pt x="3139" y="5616"/>
                  </a:cubicBezTo>
                  <a:cubicBezTo>
                    <a:pt x="4284" y="7037"/>
                    <a:pt x="6003" y="9053"/>
                    <a:pt x="7721" y="10771"/>
                  </a:cubicBezTo>
                  <a:cubicBezTo>
                    <a:pt x="9737" y="12765"/>
                    <a:pt x="12029" y="14483"/>
                    <a:pt x="13747" y="15926"/>
                  </a:cubicBezTo>
                  <a:lnTo>
                    <a:pt x="14022" y="15628"/>
                  </a:lnTo>
                  <a:cubicBezTo>
                    <a:pt x="14320" y="15628"/>
                    <a:pt x="14595" y="15354"/>
                    <a:pt x="14892" y="15056"/>
                  </a:cubicBezTo>
                  <a:cubicBezTo>
                    <a:pt x="13747" y="14483"/>
                    <a:pt x="11158" y="12490"/>
                    <a:pt x="8592" y="9901"/>
                  </a:cubicBezTo>
                  <a:cubicBezTo>
                    <a:pt x="6576" y="7907"/>
                    <a:pt x="4857" y="5891"/>
                    <a:pt x="4010" y="4471"/>
                  </a:cubicBezTo>
                  <a:cubicBezTo>
                    <a:pt x="3437" y="3600"/>
                    <a:pt x="3139" y="2752"/>
                    <a:pt x="3139" y="2752"/>
                  </a:cubicBezTo>
                  <a:cubicBezTo>
                    <a:pt x="3219" y="2672"/>
                    <a:pt x="3339" y="2635"/>
                    <a:pt x="3489" y="2635"/>
                  </a:cubicBezTo>
                  <a:cubicBezTo>
                    <a:pt x="3895" y="2635"/>
                    <a:pt x="4519" y="2907"/>
                    <a:pt x="5155" y="3325"/>
                  </a:cubicBezTo>
                  <a:cubicBezTo>
                    <a:pt x="5430" y="3027"/>
                    <a:pt x="6003" y="3027"/>
                    <a:pt x="6301" y="2752"/>
                  </a:cubicBezTo>
                  <a:cubicBezTo>
                    <a:pt x="5155" y="1882"/>
                    <a:pt x="4284" y="1034"/>
                    <a:pt x="3437" y="736"/>
                  </a:cubicBezTo>
                  <a:cubicBezTo>
                    <a:pt x="2517" y="196"/>
                    <a:pt x="1839" y="0"/>
                    <a:pt x="1391" y="0"/>
                  </a:cubicBezTo>
                  <a:close/>
                </a:path>
              </a:pathLst>
            </a:custGeom>
            <a:solidFill>
              <a:schemeClr val="accent6"/>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20"/>
            <p:cNvSpPr/>
            <p:nvPr/>
          </p:nvSpPr>
          <p:spPr>
            <a:xfrm>
              <a:off x="1827575" y="3797425"/>
              <a:ext cx="79075" cy="64750"/>
            </a:xfrm>
            <a:custGeom>
              <a:rect b="b" l="l" r="r" t="t"/>
              <a:pathLst>
                <a:path extrusionOk="0" h="2590" w="3163">
                  <a:moveTo>
                    <a:pt x="95" y="1950"/>
                  </a:moveTo>
                  <a:lnTo>
                    <a:pt x="95" y="1950"/>
                  </a:lnTo>
                  <a:cubicBezTo>
                    <a:pt x="60" y="1967"/>
                    <a:pt x="28" y="1989"/>
                    <a:pt x="1" y="2016"/>
                  </a:cubicBezTo>
                  <a:cubicBezTo>
                    <a:pt x="34" y="1995"/>
                    <a:pt x="66" y="1972"/>
                    <a:pt x="95" y="1950"/>
                  </a:cubicBezTo>
                  <a:close/>
                  <a:moveTo>
                    <a:pt x="299" y="0"/>
                  </a:moveTo>
                  <a:lnTo>
                    <a:pt x="299" y="0"/>
                  </a:lnTo>
                  <a:cubicBezTo>
                    <a:pt x="563" y="551"/>
                    <a:pt x="849" y="1378"/>
                    <a:pt x="95" y="1950"/>
                  </a:cubicBezTo>
                  <a:lnTo>
                    <a:pt x="95" y="1950"/>
                  </a:lnTo>
                  <a:cubicBezTo>
                    <a:pt x="166" y="1915"/>
                    <a:pt x="252" y="1899"/>
                    <a:pt x="351" y="1899"/>
                  </a:cubicBezTo>
                  <a:cubicBezTo>
                    <a:pt x="757" y="1899"/>
                    <a:pt x="1381" y="2171"/>
                    <a:pt x="2017" y="2589"/>
                  </a:cubicBezTo>
                  <a:cubicBezTo>
                    <a:pt x="2292" y="2291"/>
                    <a:pt x="2865" y="2291"/>
                    <a:pt x="3163" y="2016"/>
                  </a:cubicBezTo>
                  <a:cubicBezTo>
                    <a:pt x="2017" y="1146"/>
                    <a:pt x="1146" y="298"/>
                    <a:pt x="299" y="0"/>
                  </a:cubicBezTo>
                  <a:close/>
                </a:path>
              </a:pathLst>
            </a:custGeom>
            <a:solidFill>
              <a:schemeClr val="accent5"/>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390" name="Google Shape;4390;p20"/>
          <p:cNvCxnSpPr/>
          <p:nvPr/>
        </p:nvCxnSpPr>
        <p:spPr>
          <a:xfrm rot="10800000">
            <a:off x="5727266" y="2116152"/>
            <a:ext cx="354592" cy="0"/>
          </a:xfrm>
          <a:prstGeom prst="straightConnector1">
            <a:avLst/>
          </a:prstGeom>
          <a:noFill/>
          <a:ln cap="flat" cmpd="sng" w="9525">
            <a:solidFill>
              <a:srgbClr val="417F8B"/>
            </a:solidFill>
            <a:prstDash val="solid"/>
            <a:round/>
            <a:headEnd len="sm" w="sm" type="none"/>
            <a:tailEnd len="med" w="med" type="triangle"/>
          </a:ln>
        </p:spPr>
      </p:cxnSp>
      <p:cxnSp>
        <p:nvCxnSpPr>
          <p:cNvPr id="4391" name="Google Shape;4391;p20"/>
          <p:cNvCxnSpPr/>
          <p:nvPr/>
        </p:nvCxnSpPr>
        <p:spPr>
          <a:xfrm>
            <a:off x="7175241" y="2211865"/>
            <a:ext cx="175333" cy="253737"/>
          </a:xfrm>
          <a:prstGeom prst="straightConnector1">
            <a:avLst/>
          </a:prstGeom>
          <a:noFill/>
          <a:ln cap="flat" cmpd="sng" w="9525">
            <a:solidFill>
              <a:srgbClr val="417F8B"/>
            </a:solidFill>
            <a:prstDash val="solid"/>
            <a:round/>
            <a:headEnd len="sm" w="sm" type="none"/>
            <a:tailEnd len="med" w="med" type="triangle"/>
          </a:ln>
        </p:spPr>
      </p:cxnSp>
      <p:sp>
        <p:nvSpPr>
          <p:cNvPr id="4392" name="Google Shape;4392;p20"/>
          <p:cNvSpPr txBox="1"/>
          <p:nvPr/>
        </p:nvSpPr>
        <p:spPr>
          <a:xfrm>
            <a:off x="5822683" y="1067722"/>
            <a:ext cx="2545930" cy="840965"/>
          </a:xfrm>
          <a:prstGeom prst="rect">
            <a:avLst/>
          </a:prstGeom>
          <a:noFill/>
          <a:ln>
            <a:noFill/>
          </a:ln>
        </p:spPr>
        <p:txBody>
          <a:bodyPr anchorCtr="0" anchor="ctr" bIns="91425" lIns="91425" spcFirstLastPara="1" rIns="91425" wrap="square" tIns="91425">
            <a:noAutofit/>
          </a:bodyPr>
          <a:lstStyle/>
          <a:p>
            <a:pPr indent="-317500" lvl="0" marL="457200" marR="0" rtl="0" algn="r">
              <a:lnSpc>
                <a:spcPct val="100000"/>
              </a:lnSpc>
              <a:spcBef>
                <a:spcPts val="0"/>
              </a:spcBef>
              <a:spcAft>
                <a:spcPts val="0"/>
              </a:spcAft>
              <a:buClr>
                <a:schemeClr val="dk1"/>
              </a:buClr>
              <a:buSzPts val="1400"/>
              <a:buFont typeface="Nunito"/>
              <a:buNone/>
            </a:pPr>
            <a:r>
              <a:rPr b="0" i="0" lang="fr-CA" sz="1200" u="none" cap="none" strike="noStrike">
                <a:solidFill>
                  <a:schemeClr val="accent1"/>
                </a:solidFill>
                <a:latin typeface="Courier New"/>
                <a:ea typeface="Courier New"/>
                <a:cs typeface="Courier New"/>
                <a:sym typeface="Courier New"/>
              </a:rPr>
              <a:t>Méthode qui permet de combiner le signal de toutes les raies en même temps</a:t>
            </a:r>
            <a:endParaRPr/>
          </a:p>
        </p:txBody>
      </p:sp>
      <p:sp>
        <p:nvSpPr>
          <p:cNvPr id="4393" name="Google Shape;4393;p20"/>
          <p:cNvSpPr txBox="1"/>
          <p:nvPr/>
        </p:nvSpPr>
        <p:spPr>
          <a:xfrm>
            <a:off x="5697313" y="2270874"/>
            <a:ext cx="2888185" cy="639677"/>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00000"/>
              </a:lnSpc>
              <a:spcBef>
                <a:spcPts val="0"/>
              </a:spcBef>
              <a:spcAft>
                <a:spcPts val="0"/>
              </a:spcAft>
              <a:buClr>
                <a:schemeClr val="dk1"/>
              </a:buClr>
              <a:buSzPts val="1400"/>
              <a:buFont typeface="Nunito"/>
              <a:buNone/>
            </a:pPr>
            <a:r>
              <a:rPr b="0" i="1" lang="fr-CA" sz="1100" u="none" cap="none" strike="noStrike">
                <a:solidFill>
                  <a:schemeClr val="accent3"/>
                </a:solidFill>
                <a:latin typeface="Nunito"/>
                <a:ea typeface="Nunito"/>
                <a:cs typeface="Nunito"/>
                <a:sym typeface="Nunito"/>
              </a:rPr>
              <a:t>f</a:t>
            </a:r>
            <a:r>
              <a:rPr b="0" i="0" lang="fr-CA" sz="1100" u="none" cap="none" strike="noStrike">
                <a:solidFill>
                  <a:schemeClr val="accent3"/>
                </a:solidFill>
                <a:latin typeface="Nunito"/>
                <a:ea typeface="Nunito"/>
                <a:cs typeface="Nunito"/>
                <a:sym typeface="Nunito"/>
              </a:rPr>
              <a:t> = flux</a:t>
            </a:r>
            <a:endParaRPr/>
          </a:p>
          <a:p>
            <a:pPr indent="-317500" lvl="0" marL="457200" marR="0" rtl="0" algn="l">
              <a:lnSpc>
                <a:spcPct val="100000"/>
              </a:lnSpc>
              <a:spcBef>
                <a:spcPts val="0"/>
              </a:spcBef>
              <a:spcAft>
                <a:spcPts val="0"/>
              </a:spcAft>
              <a:buClr>
                <a:schemeClr val="dk1"/>
              </a:buClr>
              <a:buSzPts val="1400"/>
              <a:buFont typeface="Nunito"/>
              <a:buNone/>
            </a:pPr>
            <a:r>
              <a:rPr b="0" i="1" lang="fr-CA" sz="1100" u="none" cap="none" strike="noStrike">
                <a:solidFill>
                  <a:schemeClr val="accent3"/>
                </a:solidFill>
                <a:latin typeface="Nunito"/>
                <a:ea typeface="Nunito"/>
                <a:cs typeface="Nunito"/>
                <a:sym typeface="Nunito"/>
              </a:rPr>
              <a:t>m</a:t>
            </a:r>
            <a:r>
              <a:rPr b="0" i="0" lang="fr-CA" sz="1100" u="none" cap="none" strike="noStrike">
                <a:solidFill>
                  <a:schemeClr val="accent3"/>
                </a:solidFill>
                <a:latin typeface="Nunito"/>
                <a:ea typeface="Nunito"/>
                <a:cs typeface="Nunito"/>
                <a:sym typeface="Nunito"/>
              </a:rPr>
              <a:t> = model</a:t>
            </a:r>
            <a:endParaRPr/>
          </a:p>
          <a:p>
            <a:pPr indent="-317500" lvl="0" marL="457200" marR="0" rtl="0" algn="l">
              <a:lnSpc>
                <a:spcPct val="100000"/>
              </a:lnSpc>
              <a:spcBef>
                <a:spcPts val="0"/>
              </a:spcBef>
              <a:spcAft>
                <a:spcPts val="0"/>
              </a:spcAft>
              <a:buClr>
                <a:schemeClr val="dk1"/>
              </a:buClr>
              <a:buSzPts val="1400"/>
              <a:buFont typeface="Nunito"/>
              <a:buNone/>
            </a:pPr>
            <a:r>
              <a:rPr b="0" i="0" lang="fr-CA" sz="1100" u="none" cap="none" strike="noStrike">
                <a:solidFill>
                  <a:schemeClr val="accent3"/>
                </a:solidFill>
                <a:latin typeface="Nunito"/>
                <a:ea typeface="Nunito"/>
                <a:cs typeface="Nunito"/>
                <a:sym typeface="Nunito"/>
              </a:rPr>
              <a:t>𝜎 = incertitudes</a:t>
            </a:r>
            <a:endParaRPr/>
          </a:p>
        </p:txBody>
      </p:sp>
      <p:sp>
        <p:nvSpPr>
          <p:cNvPr id="4394" name="Google Shape;4394;p20"/>
          <p:cNvSpPr txBox="1"/>
          <p:nvPr/>
        </p:nvSpPr>
        <p:spPr>
          <a:xfrm>
            <a:off x="2612894" y="3544679"/>
            <a:ext cx="3674865" cy="639677"/>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00000"/>
              </a:lnSpc>
              <a:spcBef>
                <a:spcPts val="0"/>
              </a:spcBef>
              <a:spcAft>
                <a:spcPts val="0"/>
              </a:spcAft>
              <a:buClr>
                <a:schemeClr val="dk1"/>
              </a:buClr>
              <a:buSzPts val="1400"/>
              <a:buFont typeface="Nunito"/>
              <a:buNone/>
            </a:pPr>
            <a:r>
              <a:rPr b="0" i="0" lang="fr-CA" sz="1200" u="none" cap="none" strike="noStrike">
                <a:solidFill>
                  <a:schemeClr val="accent1"/>
                </a:solidFill>
                <a:latin typeface="Courier New"/>
                <a:ea typeface="Courier New"/>
                <a:cs typeface="Courier New"/>
                <a:sym typeface="Courier New"/>
              </a:rPr>
              <a:t>Modèle est décalé à</a:t>
            </a:r>
            <a:endParaRPr/>
          </a:p>
          <a:p>
            <a:pPr indent="-317500" lvl="0" marL="457200" marR="0" rtl="0" algn="l">
              <a:lnSpc>
                <a:spcPct val="100000"/>
              </a:lnSpc>
              <a:spcBef>
                <a:spcPts val="0"/>
              </a:spcBef>
              <a:spcAft>
                <a:spcPts val="0"/>
              </a:spcAft>
              <a:buClr>
                <a:schemeClr val="dk1"/>
              </a:buClr>
              <a:buSzPts val="1400"/>
              <a:buFont typeface="Nunito"/>
              <a:buNone/>
            </a:pPr>
            <a:r>
              <a:rPr b="0" i="0" lang="fr-CA" sz="1200" u="none" cap="none" strike="noStrike">
                <a:solidFill>
                  <a:schemeClr val="accent1"/>
                </a:solidFill>
                <a:latin typeface="Courier New"/>
                <a:ea typeface="Courier New"/>
                <a:cs typeface="Courier New"/>
                <a:sym typeface="Courier New"/>
              </a:rPr>
              <a:t>différentes vitesses</a:t>
            </a:r>
            <a:endParaRPr/>
          </a:p>
        </p:txBody>
      </p:sp>
      <p:sp>
        <p:nvSpPr>
          <p:cNvPr id="4395" name="Google Shape;4395;p20"/>
          <p:cNvSpPr txBox="1"/>
          <p:nvPr/>
        </p:nvSpPr>
        <p:spPr>
          <a:xfrm>
            <a:off x="196301" y="2981590"/>
            <a:ext cx="2035648" cy="221894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Dosis"/>
              <a:buNone/>
            </a:pPr>
            <a:r>
              <a:rPr b="0" i="0" lang="fr-CA" sz="2800" u="none" cap="none" strike="noStrike">
                <a:solidFill>
                  <a:schemeClr val="dk1"/>
                </a:solidFill>
                <a:latin typeface="Dosis"/>
                <a:ea typeface="Dosis"/>
                <a:cs typeface="Dosis"/>
                <a:sym typeface="Dosis"/>
              </a:rPr>
              <a:t>and</a:t>
            </a:r>
            <a:endParaRPr/>
          </a:p>
          <a:p>
            <a:pPr indent="0" lvl="0" marL="0" marR="0" rtl="0" algn="l">
              <a:lnSpc>
                <a:spcPct val="100000"/>
              </a:lnSpc>
              <a:spcBef>
                <a:spcPts val="0"/>
              </a:spcBef>
              <a:spcAft>
                <a:spcPts val="0"/>
              </a:spcAft>
              <a:buClr>
                <a:schemeClr val="dk1"/>
              </a:buClr>
              <a:buSzPts val="1800"/>
              <a:buFont typeface="Dosis"/>
              <a:buNone/>
            </a:pPr>
            <a:r>
              <a:rPr b="0" i="0" lang="fr-CA" sz="2800" u="none" cap="none" strike="noStrike">
                <a:solidFill>
                  <a:schemeClr val="dk1"/>
                </a:solidFill>
                <a:latin typeface="Dosis"/>
                <a:ea typeface="Dosis"/>
                <a:cs typeface="Dosis"/>
                <a:sym typeface="Dosis"/>
              </a:rPr>
              <a:t>MODEL PROCESSING</a:t>
            </a:r>
            <a:endParaRPr/>
          </a:p>
        </p:txBody>
      </p:sp>
      <p:pic>
        <p:nvPicPr>
          <p:cNvPr id="4396" name="Google Shape;4396;p20"/>
          <p:cNvPicPr preferRelativeResize="0"/>
          <p:nvPr/>
        </p:nvPicPr>
        <p:blipFill rotWithShape="1">
          <a:blip r:embed="rId6">
            <a:alphaModFix/>
          </a:blip>
          <a:srcRect b="0" l="0" r="0" t="81603"/>
          <a:stretch/>
        </p:blipFill>
        <p:spPr>
          <a:xfrm>
            <a:off x="4589094" y="3152140"/>
            <a:ext cx="3954555" cy="880347"/>
          </a:xfrm>
          <a:prstGeom prst="rect">
            <a:avLst/>
          </a:prstGeom>
          <a:noFill/>
          <a:ln>
            <a:noFill/>
          </a:ln>
        </p:spPr>
      </p:pic>
      <p:pic>
        <p:nvPicPr>
          <p:cNvPr id="4397" name="Google Shape;4397;p20"/>
          <p:cNvPicPr preferRelativeResize="0"/>
          <p:nvPr/>
        </p:nvPicPr>
        <p:blipFill rotWithShape="1">
          <a:blip r:embed="rId6">
            <a:alphaModFix/>
          </a:blip>
          <a:srcRect b="72990" l="0" r="0" t="14882"/>
          <a:stretch/>
        </p:blipFill>
        <p:spPr>
          <a:xfrm>
            <a:off x="4586752" y="3139291"/>
            <a:ext cx="3954555" cy="580269"/>
          </a:xfrm>
          <a:prstGeom prst="rect">
            <a:avLst/>
          </a:prstGeom>
          <a:noFill/>
          <a:ln>
            <a:noFill/>
          </a:ln>
        </p:spPr>
      </p:pic>
      <p:pic>
        <p:nvPicPr>
          <p:cNvPr id="4398" name="Google Shape;4398;p20"/>
          <p:cNvPicPr preferRelativeResize="0"/>
          <p:nvPr/>
        </p:nvPicPr>
        <p:blipFill rotWithShape="1">
          <a:blip r:embed="rId6">
            <a:alphaModFix/>
          </a:blip>
          <a:srcRect b="0" l="0" r="0" t="82437"/>
          <a:stretch/>
        </p:blipFill>
        <p:spPr>
          <a:xfrm>
            <a:off x="4584693" y="3159908"/>
            <a:ext cx="3954555" cy="840462"/>
          </a:xfrm>
          <a:prstGeom prst="rect">
            <a:avLst/>
          </a:prstGeom>
          <a:noFill/>
          <a:ln>
            <a:noFill/>
          </a:ln>
        </p:spPr>
      </p:pic>
      <p:sp>
        <p:nvSpPr>
          <p:cNvPr id="4399" name="Google Shape;4399;p20"/>
          <p:cNvSpPr txBox="1"/>
          <p:nvPr/>
        </p:nvSpPr>
        <p:spPr>
          <a:xfrm rot="-5400000">
            <a:off x="4498327" y="1679829"/>
            <a:ext cx="779381"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000" u="none" cap="none" strike="noStrike">
                <a:solidFill>
                  <a:srgbClr val="000000"/>
                </a:solidFill>
                <a:latin typeface="Nunito"/>
                <a:ea typeface="Nunito"/>
                <a:cs typeface="Nunito"/>
                <a:sym typeface="Nunito"/>
              </a:rPr>
              <a:t># spectres</a:t>
            </a:r>
            <a:endParaRPr/>
          </a:p>
        </p:txBody>
      </p:sp>
      <p:sp>
        <p:nvSpPr>
          <p:cNvPr id="4400" name="Google Shape;4400;p20"/>
          <p:cNvSpPr txBox="1"/>
          <p:nvPr/>
        </p:nvSpPr>
        <p:spPr>
          <a:xfrm>
            <a:off x="7076615" y="3846441"/>
            <a:ext cx="1401938"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800" u="none" cap="none" strike="noStrike">
                <a:solidFill>
                  <a:srgbClr val="7F7F7F"/>
                </a:solidFill>
                <a:latin typeface="Arial"/>
                <a:ea typeface="Arial"/>
                <a:cs typeface="Arial"/>
                <a:sym typeface="Arial"/>
              </a:rPr>
              <a:t>Brogi &amp; Line 2019</a:t>
            </a:r>
            <a:endParaRPr/>
          </a:p>
        </p:txBody>
      </p:sp>
      <p:sp>
        <p:nvSpPr>
          <p:cNvPr id="4401" name="Google Shape;4401;p20"/>
          <p:cNvSpPr/>
          <p:nvPr/>
        </p:nvSpPr>
        <p:spPr>
          <a:xfrm>
            <a:off x="3015809" y="681462"/>
            <a:ext cx="1284241" cy="328381"/>
          </a:xfrm>
          <a:custGeom>
            <a:rect b="b" l="l" r="r" t="t"/>
            <a:pathLst>
              <a:path extrusionOk="0" h="976742" w="10133">
                <a:moveTo>
                  <a:pt x="0" y="13322"/>
                </a:moveTo>
                <a:cubicBezTo>
                  <a:pt x="659" y="14988"/>
                  <a:pt x="1697" y="-1676"/>
                  <a:pt x="2148" y="73319"/>
                </a:cubicBezTo>
                <a:cubicBezTo>
                  <a:pt x="2599" y="148314"/>
                  <a:pt x="2453" y="448289"/>
                  <a:pt x="2679" y="453289"/>
                </a:cubicBezTo>
                <a:cubicBezTo>
                  <a:pt x="2825" y="528284"/>
                  <a:pt x="2812" y="108318"/>
                  <a:pt x="3130" y="43323"/>
                </a:cubicBezTo>
                <a:cubicBezTo>
                  <a:pt x="3448" y="-21672"/>
                  <a:pt x="4311" y="-15008"/>
                  <a:pt x="4615" y="73319"/>
                </a:cubicBezTo>
                <a:cubicBezTo>
                  <a:pt x="4947" y="231641"/>
                  <a:pt x="4942" y="826599"/>
                  <a:pt x="5119" y="963256"/>
                </a:cubicBezTo>
                <a:cubicBezTo>
                  <a:pt x="5296" y="1099913"/>
                  <a:pt x="5300" y="154981"/>
                  <a:pt x="5623" y="73319"/>
                </a:cubicBezTo>
                <a:cubicBezTo>
                  <a:pt x="5946" y="-8343"/>
                  <a:pt x="6764" y="6657"/>
                  <a:pt x="7135" y="43319"/>
                </a:cubicBezTo>
                <a:cubicBezTo>
                  <a:pt x="7453" y="109981"/>
                  <a:pt x="7458" y="453286"/>
                  <a:pt x="7613" y="413292"/>
                </a:cubicBezTo>
                <a:cubicBezTo>
                  <a:pt x="7927" y="353298"/>
                  <a:pt x="7671" y="151644"/>
                  <a:pt x="8011" y="73316"/>
                </a:cubicBezTo>
                <a:cubicBezTo>
                  <a:pt x="8352" y="-5012"/>
                  <a:pt x="9245" y="24985"/>
                  <a:pt x="9576" y="13319"/>
                </a:cubicBezTo>
                <a:cubicBezTo>
                  <a:pt x="9908" y="1653"/>
                  <a:pt x="10062" y="33318"/>
                  <a:pt x="10133" y="33319"/>
                </a:cubicBezTo>
              </a:path>
            </a:pathLst>
          </a:custGeom>
          <a:noFill/>
          <a:ln cap="flat" cmpd="sng" w="9525">
            <a:solidFill>
              <a:srgbClr val="7F7F7F">
                <a:alpha val="474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02" name="Google Shape;4402;p20"/>
          <p:cNvSpPr/>
          <p:nvPr/>
        </p:nvSpPr>
        <p:spPr>
          <a:xfrm>
            <a:off x="3012430" y="1323811"/>
            <a:ext cx="1284241" cy="328381"/>
          </a:xfrm>
          <a:custGeom>
            <a:rect b="b" l="l" r="r" t="t"/>
            <a:pathLst>
              <a:path extrusionOk="0" h="976742" w="10133">
                <a:moveTo>
                  <a:pt x="0" y="13322"/>
                </a:moveTo>
                <a:cubicBezTo>
                  <a:pt x="659" y="14988"/>
                  <a:pt x="1697" y="-1676"/>
                  <a:pt x="2148" y="73319"/>
                </a:cubicBezTo>
                <a:cubicBezTo>
                  <a:pt x="2599" y="148314"/>
                  <a:pt x="2453" y="448289"/>
                  <a:pt x="2679" y="453289"/>
                </a:cubicBezTo>
                <a:cubicBezTo>
                  <a:pt x="2825" y="528284"/>
                  <a:pt x="2812" y="108318"/>
                  <a:pt x="3130" y="43323"/>
                </a:cubicBezTo>
                <a:cubicBezTo>
                  <a:pt x="3448" y="-21672"/>
                  <a:pt x="4311" y="-15008"/>
                  <a:pt x="4615" y="73319"/>
                </a:cubicBezTo>
                <a:cubicBezTo>
                  <a:pt x="4947" y="231641"/>
                  <a:pt x="4942" y="826599"/>
                  <a:pt x="5119" y="963256"/>
                </a:cubicBezTo>
                <a:cubicBezTo>
                  <a:pt x="5296" y="1099913"/>
                  <a:pt x="5300" y="154981"/>
                  <a:pt x="5623" y="73319"/>
                </a:cubicBezTo>
                <a:cubicBezTo>
                  <a:pt x="5946" y="-8343"/>
                  <a:pt x="6764" y="6657"/>
                  <a:pt x="7135" y="43319"/>
                </a:cubicBezTo>
                <a:cubicBezTo>
                  <a:pt x="7453" y="109981"/>
                  <a:pt x="7458" y="453286"/>
                  <a:pt x="7613" y="413292"/>
                </a:cubicBezTo>
                <a:cubicBezTo>
                  <a:pt x="7927" y="353298"/>
                  <a:pt x="7671" y="151644"/>
                  <a:pt x="8011" y="73316"/>
                </a:cubicBezTo>
                <a:cubicBezTo>
                  <a:pt x="8352" y="-5012"/>
                  <a:pt x="9245" y="24985"/>
                  <a:pt x="9576" y="13319"/>
                </a:cubicBezTo>
                <a:cubicBezTo>
                  <a:pt x="9908" y="1653"/>
                  <a:pt x="10062" y="33318"/>
                  <a:pt x="10133" y="33319"/>
                </a:cubicBezTo>
              </a:path>
            </a:pathLst>
          </a:custGeom>
          <a:noFill/>
          <a:ln cap="flat" cmpd="sng" w="9525">
            <a:solidFill>
              <a:srgbClr val="7F7F7F">
                <a:alpha val="474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03" name="Google Shape;4403;p20"/>
          <p:cNvSpPr/>
          <p:nvPr/>
        </p:nvSpPr>
        <p:spPr>
          <a:xfrm>
            <a:off x="3022339" y="1965077"/>
            <a:ext cx="1284241" cy="328381"/>
          </a:xfrm>
          <a:custGeom>
            <a:rect b="b" l="l" r="r" t="t"/>
            <a:pathLst>
              <a:path extrusionOk="0" h="976742" w="10133">
                <a:moveTo>
                  <a:pt x="0" y="13322"/>
                </a:moveTo>
                <a:cubicBezTo>
                  <a:pt x="659" y="14988"/>
                  <a:pt x="1697" y="-1676"/>
                  <a:pt x="2148" y="73319"/>
                </a:cubicBezTo>
                <a:cubicBezTo>
                  <a:pt x="2599" y="148314"/>
                  <a:pt x="2453" y="448289"/>
                  <a:pt x="2679" y="453289"/>
                </a:cubicBezTo>
                <a:cubicBezTo>
                  <a:pt x="2825" y="528284"/>
                  <a:pt x="2812" y="108318"/>
                  <a:pt x="3130" y="43323"/>
                </a:cubicBezTo>
                <a:cubicBezTo>
                  <a:pt x="3448" y="-21672"/>
                  <a:pt x="4311" y="-15008"/>
                  <a:pt x="4615" y="73319"/>
                </a:cubicBezTo>
                <a:cubicBezTo>
                  <a:pt x="4947" y="231641"/>
                  <a:pt x="4942" y="826599"/>
                  <a:pt x="5119" y="963256"/>
                </a:cubicBezTo>
                <a:cubicBezTo>
                  <a:pt x="5296" y="1099913"/>
                  <a:pt x="5300" y="154981"/>
                  <a:pt x="5623" y="73319"/>
                </a:cubicBezTo>
                <a:cubicBezTo>
                  <a:pt x="5946" y="-8343"/>
                  <a:pt x="6764" y="6657"/>
                  <a:pt x="7135" y="43319"/>
                </a:cubicBezTo>
                <a:cubicBezTo>
                  <a:pt x="7453" y="109981"/>
                  <a:pt x="7458" y="453286"/>
                  <a:pt x="7613" y="413292"/>
                </a:cubicBezTo>
                <a:cubicBezTo>
                  <a:pt x="7927" y="353298"/>
                  <a:pt x="7671" y="151644"/>
                  <a:pt x="8011" y="73316"/>
                </a:cubicBezTo>
                <a:cubicBezTo>
                  <a:pt x="8352" y="-5012"/>
                  <a:pt x="9245" y="24985"/>
                  <a:pt x="9576" y="13319"/>
                </a:cubicBezTo>
                <a:cubicBezTo>
                  <a:pt x="9908" y="1653"/>
                  <a:pt x="10062" y="33318"/>
                  <a:pt x="10133" y="33319"/>
                </a:cubicBezTo>
              </a:path>
            </a:pathLst>
          </a:custGeom>
          <a:noFill/>
          <a:ln cap="flat" cmpd="sng" w="9525">
            <a:solidFill>
              <a:srgbClr val="7F7F7F">
                <a:alpha val="474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04" name="Google Shape;4404;p20"/>
          <p:cNvSpPr/>
          <p:nvPr/>
        </p:nvSpPr>
        <p:spPr>
          <a:xfrm>
            <a:off x="3012430" y="2604606"/>
            <a:ext cx="1284241" cy="328381"/>
          </a:xfrm>
          <a:custGeom>
            <a:rect b="b" l="l" r="r" t="t"/>
            <a:pathLst>
              <a:path extrusionOk="0" h="976742" w="10133">
                <a:moveTo>
                  <a:pt x="0" y="13322"/>
                </a:moveTo>
                <a:cubicBezTo>
                  <a:pt x="659" y="14988"/>
                  <a:pt x="1697" y="-1676"/>
                  <a:pt x="2148" y="73319"/>
                </a:cubicBezTo>
                <a:cubicBezTo>
                  <a:pt x="2599" y="148314"/>
                  <a:pt x="2453" y="448289"/>
                  <a:pt x="2679" y="453289"/>
                </a:cubicBezTo>
                <a:cubicBezTo>
                  <a:pt x="2825" y="528284"/>
                  <a:pt x="2812" y="108318"/>
                  <a:pt x="3130" y="43323"/>
                </a:cubicBezTo>
                <a:cubicBezTo>
                  <a:pt x="3448" y="-21672"/>
                  <a:pt x="4311" y="-15008"/>
                  <a:pt x="4615" y="73319"/>
                </a:cubicBezTo>
                <a:cubicBezTo>
                  <a:pt x="4947" y="231641"/>
                  <a:pt x="4942" y="826599"/>
                  <a:pt x="5119" y="963256"/>
                </a:cubicBezTo>
                <a:cubicBezTo>
                  <a:pt x="5296" y="1099913"/>
                  <a:pt x="5300" y="154981"/>
                  <a:pt x="5623" y="73319"/>
                </a:cubicBezTo>
                <a:cubicBezTo>
                  <a:pt x="5946" y="-8343"/>
                  <a:pt x="6764" y="6657"/>
                  <a:pt x="7135" y="43319"/>
                </a:cubicBezTo>
                <a:cubicBezTo>
                  <a:pt x="7453" y="109981"/>
                  <a:pt x="7458" y="453286"/>
                  <a:pt x="7613" y="413292"/>
                </a:cubicBezTo>
                <a:cubicBezTo>
                  <a:pt x="7927" y="353298"/>
                  <a:pt x="7671" y="151644"/>
                  <a:pt x="8011" y="73316"/>
                </a:cubicBezTo>
                <a:cubicBezTo>
                  <a:pt x="8352" y="-5012"/>
                  <a:pt x="9245" y="24985"/>
                  <a:pt x="9576" y="13319"/>
                </a:cubicBezTo>
                <a:cubicBezTo>
                  <a:pt x="9908" y="1653"/>
                  <a:pt x="10062" y="33318"/>
                  <a:pt x="10133" y="33319"/>
                </a:cubicBezTo>
              </a:path>
            </a:pathLst>
          </a:custGeom>
          <a:noFill/>
          <a:ln cap="flat" cmpd="sng" w="9525">
            <a:solidFill>
              <a:srgbClr val="7F7F7F">
                <a:alpha val="474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05" name="Google Shape;4405;p20"/>
          <p:cNvSpPr/>
          <p:nvPr/>
        </p:nvSpPr>
        <p:spPr>
          <a:xfrm>
            <a:off x="3015792" y="3255091"/>
            <a:ext cx="1284241" cy="328381"/>
          </a:xfrm>
          <a:custGeom>
            <a:rect b="b" l="l" r="r" t="t"/>
            <a:pathLst>
              <a:path extrusionOk="0" h="976742" w="10133">
                <a:moveTo>
                  <a:pt x="0" y="13322"/>
                </a:moveTo>
                <a:cubicBezTo>
                  <a:pt x="659" y="14988"/>
                  <a:pt x="1697" y="-1676"/>
                  <a:pt x="2148" y="73319"/>
                </a:cubicBezTo>
                <a:cubicBezTo>
                  <a:pt x="2599" y="148314"/>
                  <a:pt x="2453" y="448289"/>
                  <a:pt x="2679" y="453289"/>
                </a:cubicBezTo>
                <a:cubicBezTo>
                  <a:pt x="2825" y="528284"/>
                  <a:pt x="2812" y="108318"/>
                  <a:pt x="3130" y="43323"/>
                </a:cubicBezTo>
                <a:cubicBezTo>
                  <a:pt x="3448" y="-21672"/>
                  <a:pt x="4311" y="-15008"/>
                  <a:pt x="4615" y="73319"/>
                </a:cubicBezTo>
                <a:cubicBezTo>
                  <a:pt x="4947" y="231641"/>
                  <a:pt x="4942" y="826599"/>
                  <a:pt x="5119" y="963256"/>
                </a:cubicBezTo>
                <a:cubicBezTo>
                  <a:pt x="5296" y="1099913"/>
                  <a:pt x="5300" y="154981"/>
                  <a:pt x="5623" y="73319"/>
                </a:cubicBezTo>
                <a:cubicBezTo>
                  <a:pt x="5946" y="-8343"/>
                  <a:pt x="6764" y="6657"/>
                  <a:pt x="7135" y="43319"/>
                </a:cubicBezTo>
                <a:cubicBezTo>
                  <a:pt x="7453" y="109981"/>
                  <a:pt x="7458" y="453286"/>
                  <a:pt x="7613" y="413292"/>
                </a:cubicBezTo>
                <a:cubicBezTo>
                  <a:pt x="7927" y="353298"/>
                  <a:pt x="7671" y="151644"/>
                  <a:pt x="8011" y="73316"/>
                </a:cubicBezTo>
                <a:cubicBezTo>
                  <a:pt x="8352" y="-5012"/>
                  <a:pt x="9245" y="24985"/>
                  <a:pt x="9576" y="13319"/>
                </a:cubicBezTo>
                <a:cubicBezTo>
                  <a:pt x="9908" y="1653"/>
                  <a:pt x="10062" y="33318"/>
                  <a:pt x="10133" y="33319"/>
                </a:cubicBezTo>
              </a:path>
            </a:pathLst>
          </a:custGeom>
          <a:noFill/>
          <a:ln cap="flat" cmpd="sng" w="9525">
            <a:solidFill>
              <a:srgbClr val="7F7F7F">
                <a:alpha val="474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1">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3">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3">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3">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4">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9" name="Shape 4409"/>
        <p:cNvGrpSpPr/>
        <p:nvPr/>
      </p:nvGrpSpPr>
      <p:grpSpPr>
        <a:xfrm>
          <a:off x="0" y="0"/>
          <a:ext cx="0" cy="0"/>
          <a:chOff x="0" y="0"/>
          <a:chExt cx="0" cy="0"/>
        </a:xfrm>
      </p:grpSpPr>
      <p:sp>
        <p:nvSpPr>
          <p:cNvPr id="4410" name="Google Shape;4410;p21"/>
          <p:cNvSpPr txBox="1"/>
          <p:nvPr>
            <p:ph idx="1" type="subTitle"/>
          </p:nvPr>
        </p:nvSpPr>
        <p:spPr>
          <a:xfrm>
            <a:off x="408182" y="2830053"/>
            <a:ext cx="2718895" cy="627193"/>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SzPts val="1400"/>
              <a:buFont typeface="Arial"/>
              <a:buChar char="•"/>
            </a:pPr>
            <a:r>
              <a:rPr lang="fr-CA" sz="1800"/>
              <a:t>SPECTROSCOPIE DE TRANSIT </a:t>
            </a:r>
            <a:endParaRPr/>
          </a:p>
        </p:txBody>
      </p:sp>
      <p:sp>
        <p:nvSpPr>
          <p:cNvPr id="4411" name="Google Shape;4411;p21"/>
          <p:cNvSpPr txBox="1"/>
          <p:nvPr>
            <p:ph type="ctrTitle"/>
          </p:nvPr>
        </p:nvSpPr>
        <p:spPr>
          <a:xfrm>
            <a:off x="571664" y="1148158"/>
            <a:ext cx="3032700" cy="1293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fr-CA" sz="2400"/>
              <a:t>Détection et caractérisation de l’atmosphère d’exoplanètes</a:t>
            </a:r>
            <a:endParaRPr sz="2400"/>
          </a:p>
        </p:txBody>
      </p:sp>
      <p:sp>
        <p:nvSpPr>
          <p:cNvPr id="4412" name="Google Shape;4412;p21"/>
          <p:cNvSpPr/>
          <p:nvPr/>
        </p:nvSpPr>
        <p:spPr>
          <a:xfrm>
            <a:off x="8679538" y="43258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13" name="Google Shape;4413;p21"/>
          <p:cNvGrpSpPr/>
          <p:nvPr/>
        </p:nvGrpSpPr>
        <p:grpSpPr>
          <a:xfrm>
            <a:off x="357850" y="311660"/>
            <a:ext cx="8409439" cy="4409079"/>
            <a:chOff x="357850" y="311660"/>
            <a:chExt cx="8409439" cy="4409079"/>
          </a:xfrm>
        </p:grpSpPr>
        <p:grpSp>
          <p:nvGrpSpPr>
            <p:cNvPr id="4414" name="Google Shape;4414;p21"/>
            <p:cNvGrpSpPr/>
            <p:nvPr/>
          </p:nvGrpSpPr>
          <p:grpSpPr>
            <a:xfrm>
              <a:off x="4305534" y="311660"/>
              <a:ext cx="4139944" cy="4051164"/>
              <a:chOff x="3892890" y="149086"/>
              <a:chExt cx="4453469" cy="4357965"/>
            </a:xfrm>
          </p:grpSpPr>
          <p:sp>
            <p:nvSpPr>
              <p:cNvPr id="4415" name="Google Shape;4415;p21"/>
              <p:cNvSpPr/>
              <p:nvPr/>
            </p:nvSpPr>
            <p:spPr>
              <a:xfrm rot="-5400000">
                <a:off x="4102976" y="3971420"/>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21"/>
              <p:cNvSpPr/>
              <p:nvPr/>
            </p:nvSpPr>
            <p:spPr>
              <a:xfrm rot="-5400000">
                <a:off x="4927590" y="40318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21"/>
              <p:cNvSpPr/>
              <p:nvPr/>
            </p:nvSpPr>
            <p:spPr>
              <a:xfrm rot="-5400000">
                <a:off x="3893008" y="59088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21"/>
              <p:cNvSpPr/>
              <p:nvPr/>
            </p:nvSpPr>
            <p:spPr>
              <a:xfrm rot="10800000">
                <a:off x="7810985" y="817549"/>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p21"/>
              <p:cNvSpPr/>
              <p:nvPr/>
            </p:nvSpPr>
            <p:spPr>
              <a:xfrm rot="10800000">
                <a:off x="7055005" y="7871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p21"/>
              <p:cNvSpPr/>
              <p:nvPr/>
            </p:nvSpPr>
            <p:spPr>
              <a:xfrm rot="10800000">
                <a:off x="7269065" y="149086"/>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21" name="Google Shape;4421;p21"/>
            <p:cNvGrpSpPr/>
            <p:nvPr/>
          </p:nvGrpSpPr>
          <p:grpSpPr>
            <a:xfrm>
              <a:off x="4572000" y="583244"/>
              <a:ext cx="1374060" cy="570913"/>
              <a:chOff x="219125" y="484675"/>
              <a:chExt cx="1622650" cy="674200"/>
            </a:xfrm>
          </p:grpSpPr>
          <p:sp>
            <p:nvSpPr>
              <p:cNvPr id="4422" name="Google Shape;4422;p21"/>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4423" name="Google Shape;4423;p21"/>
              <p:cNvGrpSpPr/>
              <p:nvPr/>
            </p:nvGrpSpPr>
            <p:grpSpPr>
              <a:xfrm>
                <a:off x="219125" y="484675"/>
                <a:ext cx="1622650" cy="674200"/>
                <a:chOff x="219125" y="484675"/>
                <a:chExt cx="1622650" cy="674200"/>
              </a:xfrm>
            </p:grpSpPr>
            <p:sp>
              <p:nvSpPr>
                <p:cNvPr id="4424" name="Google Shape;4424;p21"/>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21"/>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21"/>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27" name="Google Shape;4427;p21"/>
            <p:cNvGrpSpPr/>
            <p:nvPr/>
          </p:nvGrpSpPr>
          <p:grpSpPr>
            <a:xfrm rot="-5400000">
              <a:off x="5220781" y="4238436"/>
              <a:ext cx="394094" cy="569717"/>
              <a:chOff x="8233275" y="1900925"/>
              <a:chExt cx="753525" cy="1089325"/>
            </a:xfrm>
          </p:grpSpPr>
          <p:sp>
            <p:nvSpPr>
              <p:cNvPr id="4428" name="Google Shape;4428;p21"/>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4429" name="Google Shape;4429;p21"/>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p21"/>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21"/>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32" name="Google Shape;4432;p21"/>
            <p:cNvGrpSpPr/>
            <p:nvPr/>
          </p:nvGrpSpPr>
          <p:grpSpPr>
            <a:xfrm rot="10800000">
              <a:off x="3677828" y="3566948"/>
              <a:ext cx="688052" cy="759072"/>
              <a:chOff x="6715777" y="3950739"/>
              <a:chExt cx="586325" cy="646900"/>
            </a:xfrm>
          </p:grpSpPr>
          <p:sp>
            <p:nvSpPr>
              <p:cNvPr id="4433" name="Google Shape;4433;p21"/>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4434" name="Google Shape;4434;p21"/>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4435" name="Google Shape;4435;p21"/>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p21"/>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p21"/>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21"/>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p21"/>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40" name="Google Shape;4440;p21"/>
            <p:cNvGrpSpPr/>
            <p:nvPr/>
          </p:nvGrpSpPr>
          <p:grpSpPr>
            <a:xfrm rot="10800000">
              <a:off x="7572233" y="3744120"/>
              <a:ext cx="688080" cy="976619"/>
              <a:chOff x="8082452" y="285774"/>
              <a:chExt cx="498898" cy="708105"/>
            </a:xfrm>
          </p:grpSpPr>
          <p:grpSp>
            <p:nvGrpSpPr>
              <p:cNvPr id="4441" name="Google Shape;4441;p21"/>
              <p:cNvGrpSpPr/>
              <p:nvPr/>
            </p:nvGrpSpPr>
            <p:grpSpPr>
              <a:xfrm>
                <a:off x="8082452" y="285774"/>
                <a:ext cx="498898" cy="708105"/>
                <a:chOff x="7865075" y="285763"/>
                <a:chExt cx="716293" cy="1016662"/>
              </a:xfrm>
            </p:grpSpPr>
            <p:sp>
              <p:nvSpPr>
                <p:cNvPr id="4442" name="Google Shape;4442;p21"/>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4443" name="Google Shape;4443;p21"/>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p21"/>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p21"/>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p21"/>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47" name="Google Shape;4447;p21"/>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48" name="Google Shape;4448;p21"/>
            <p:cNvGrpSpPr/>
            <p:nvPr/>
          </p:nvGrpSpPr>
          <p:grpSpPr>
            <a:xfrm>
              <a:off x="357850" y="958425"/>
              <a:ext cx="8409439" cy="3509008"/>
              <a:chOff x="357850" y="958425"/>
              <a:chExt cx="8409439" cy="3509008"/>
            </a:xfrm>
          </p:grpSpPr>
          <p:sp>
            <p:nvSpPr>
              <p:cNvPr id="4449" name="Google Shape;4449;p21"/>
              <p:cNvSpPr/>
              <p:nvPr/>
            </p:nvSpPr>
            <p:spPr>
              <a:xfrm>
                <a:off x="357850" y="3882700"/>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p21"/>
              <p:cNvSpPr/>
              <p:nvPr/>
            </p:nvSpPr>
            <p:spPr>
              <a:xfrm>
                <a:off x="3172167" y="4195132"/>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p21"/>
              <p:cNvSpPr/>
              <p:nvPr/>
            </p:nvSpPr>
            <p:spPr>
              <a:xfrm>
                <a:off x="4609238" y="1477300"/>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21"/>
              <p:cNvSpPr/>
              <p:nvPr/>
            </p:nvSpPr>
            <p:spPr>
              <a:xfrm>
                <a:off x="8495238" y="958425"/>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453" name="Google Shape;4453;p21"/>
          <p:cNvSpPr txBox="1"/>
          <p:nvPr/>
        </p:nvSpPr>
        <p:spPr>
          <a:xfrm>
            <a:off x="408182" y="3624606"/>
            <a:ext cx="2708231" cy="581425"/>
          </a:xfrm>
          <a:prstGeom prst="rect">
            <a:avLst/>
          </a:prstGeom>
          <a:noFill/>
          <a:ln>
            <a:noFill/>
          </a:ln>
        </p:spPr>
        <p:txBody>
          <a:bodyPr anchorCtr="0" anchor="ctr" bIns="91425" lIns="91425" spcFirstLastPara="1" rIns="91425" wrap="square" tIns="91425">
            <a:noAutofit/>
          </a:bodyPr>
          <a:lstStyle/>
          <a:p>
            <a:pPr indent="-285750" lvl="0" marL="285750" marR="0" rtl="0" algn="l">
              <a:lnSpc>
                <a:spcPct val="100000"/>
              </a:lnSpc>
              <a:spcBef>
                <a:spcPts val="0"/>
              </a:spcBef>
              <a:spcAft>
                <a:spcPts val="0"/>
              </a:spcAft>
              <a:buClr>
                <a:schemeClr val="dk1"/>
              </a:buClr>
              <a:buSzPts val="1400"/>
              <a:buFont typeface="Arial"/>
              <a:buChar char="•"/>
            </a:pPr>
            <a:r>
              <a:rPr b="0" i="0" lang="fr-CA" sz="1800" u="none" cap="none" strike="noStrike">
                <a:solidFill>
                  <a:schemeClr val="accent3"/>
                </a:solidFill>
                <a:latin typeface="Nunito"/>
                <a:ea typeface="Nunito"/>
                <a:cs typeface="Nunito"/>
                <a:sym typeface="Nunito"/>
              </a:rPr>
              <a:t>À HAUTE RÉSOLUTION</a:t>
            </a:r>
            <a:endParaRPr/>
          </a:p>
        </p:txBody>
      </p:sp>
      <p:sp>
        <p:nvSpPr>
          <p:cNvPr id="4454" name="Google Shape;4454;p21"/>
          <p:cNvSpPr txBox="1"/>
          <p:nvPr/>
        </p:nvSpPr>
        <p:spPr>
          <a:xfrm>
            <a:off x="3782710" y="1322435"/>
            <a:ext cx="3692400" cy="120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chemeClr val="dk1"/>
                </a:solidFill>
                <a:latin typeface="Nunito"/>
                <a:ea typeface="Nunito"/>
                <a:cs typeface="Nunito"/>
                <a:sym typeface="Nunito"/>
              </a:rPr>
              <a:t>Détection du mouvement orbital radial de l’étoile, causé par l’interaction gravitationnelle entre la planète et l’étoile, en mesurant le décalage Doppler de son spectre.</a:t>
            </a:r>
            <a:endParaRPr b="0" i="0" sz="1400" u="none" cap="none" strike="noStrike">
              <a:solidFill>
                <a:schemeClr val="dk1"/>
              </a:solidFill>
              <a:latin typeface="Nunito"/>
              <a:ea typeface="Nunito"/>
              <a:cs typeface="Nunito"/>
              <a:sym typeface="Nunito"/>
            </a:endParaRPr>
          </a:p>
        </p:txBody>
      </p:sp>
      <p:sp>
        <p:nvSpPr>
          <p:cNvPr id="4455" name="Google Shape;4455;p21"/>
          <p:cNvSpPr txBox="1"/>
          <p:nvPr/>
        </p:nvSpPr>
        <p:spPr>
          <a:xfrm>
            <a:off x="3782711" y="904785"/>
            <a:ext cx="2597700" cy="356700"/>
          </a:xfrm>
          <a:prstGeom prst="rect">
            <a:avLst/>
          </a:prstGeom>
          <a:solidFill>
            <a:schemeClr val="accent4"/>
          </a:solidFill>
          <a:ln>
            <a:noFill/>
          </a:ln>
        </p:spPr>
        <p:txBody>
          <a:bodyPr anchorCtr="0" anchor="ctr" bIns="45700" lIns="91425" spcFirstLastPara="1" rIns="91425" wrap="square" tIns="91425">
            <a:noAutofit/>
          </a:bodyPr>
          <a:lstStyle/>
          <a:p>
            <a:pPr indent="0" lvl="0" marL="0" marR="0" rtl="0" algn="l">
              <a:lnSpc>
                <a:spcPct val="80000"/>
              </a:lnSpc>
              <a:spcBef>
                <a:spcPts val="0"/>
              </a:spcBef>
              <a:spcAft>
                <a:spcPts val="0"/>
              </a:spcAft>
              <a:buClr>
                <a:srgbClr val="000000"/>
              </a:buClr>
              <a:buSzPts val="2000"/>
              <a:buFont typeface="Arial"/>
              <a:buNone/>
            </a:pPr>
            <a:r>
              <a:rPr b="0" i="0" lang="fr-CA" sz="2000" u="none" cap="none" strike="noStrike">
                <a:solidFill>
                  <a:srgbClr val="134F5C"/>
                </a:solidFill>
                <a:latin typeface="Dosis"/>
                <a:ea typeface="Dosis"/>
                <a:cs typeface="Dosis"/>
                <a:sym typeface="Dosis"/>
              </a:rPr>
              <a:t>VITESSES RADIALES</a:t>
            </a:r>
            <a:endParaRPr b="0" i="0" sz="2000" u="none" cap="none" strike="noStrike">
              <a:solidFill>
                <a:srgbClr val="134F5C"/>
              </a:solidFill>
              <a:latin typeface="Dosis"/>
              <a:ea typeface="Dosis"/>
              <a:cs typeface="Dosis"/>
              <a:sym typeface="Dosis"/>
            </a:endParaRPr>
          </a:p>
        </p:txBody>
      </p:sp>
      <p:cxnSp>
        <p:nvCxnSpPr>
          <p:cNvPr id="4456" name="Google Shape;4456;p21"/>
          <p:cNvCxnSpPr/>
          <p:nvPr/>
        </p:nvCxnSpPr>
        <p:spPr>
          <a:xfrm rot="10800000">
            <a:off x="3332701" y="1083111"/>
            <a:ext cx="435900" cy="0"/>
          </a:xfrm>
          <a:prstGeom prst="straightConnector1">
            <a:avLst/>
          </a:prstGeom>
          <a:noFill/>
          <a:ln cap="flat" cmpd="sng" w="9525">
            <a:solidFill>
              <a:schemeClr val="accent1"/>
            </a:solidFill>
            <a:prstDash val="solid"/>
            <a:round/>
            <a:headEnd len="sm" w="sm" type="none"/>
            <a:tailEnd len="med" w="med" type="oval"/>
          </a:ln>
        </p:spPr>
      </p:cxnSp>
      <p:pic>
        <p:nvPicPr>
          <p:cNvPr id="4457" name="Google Shape;4457;p21"/>
          <p:cNvPicPr preferRelativeResize="0"/>
          <p:nvPr/>
        </p:nvPicPr>
        <p:blipFill rotWithShape="1">
          <a:blip r:embed="rId3">
            <a:alphaModFix/>
          </a:blip>
          <a:srcRect b="0" l="0" r="0" t="0"/>
          <a:stretch/>
        </p:blipFill>
        <p:spPr>
          <a:xfrm>
            <a:off x="3768289" y="2787035"/>
            <a:ext cx="3083609" cy="1850520"/>
          </a:xfrm>
          <a:prstGeom prst="rect">
            <a:avLst/>
          </a:prstGeom>
          <a:noFill/>
          <a:ln>
            <a:noFill/>
          </a:ln>
        </p:spPr>
      </p:pic>
      <p:sp>
        <p:nvSpPr>
          <p:cNvPr id="4458" name="Google Shape;4458;p21"/>
          <p:cNvSpPr txBox="1"/>
          <p:nvPr/>
        </p:nvSpPr>
        <p:spPr>
          <a:xfrm>
            <a:off x="3924809" y="5508376"/>
            <a:ext cx="2747329" cy="40007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fr-CA" sz="1400" u="none" cap="none" strike="noStrike">
                <a:solidFill>
                  <a:srgbClr val="B4D1D9"/>
                </a:solidFill>
                <a:latin typeface="Nunito"/>
                <a:ea typeface="Nunito"/>
                <a:cs typeface="Nunito"/>
                <a:sym typeface="Nunito"/>
              </a:rPr>
              <a:t>Masse de la planète</a:t>
            </a:r>
            <a:endParaRPr b="0" i="0" sz="1400" u="none" cap="none" strike="noStrike">
              <a:solidFill>
                <a:srgbClr val="B4D1D9"/>
              </a:solidFill>
              <a:latin typeface="Nunito"/>
              <a:ea typeface="Nunito"/>
              <a:cs typeface="Nunito"/>
              <a:sym typeface="Nunito"/>
            </a:endParaRPr>
          </a:p>
        </p:txBody>
      </p:sp>
      <p:sp>
        <p:nvSpPr>
          <p:cNvPr id="4459" name="Google Shape;4459;p21"/>
          <p:cNvSpPr txBox="1"/>
          <p:nvPr/>
        </p:nvSpPr>
        <p:spPr>
          <a:xfrm>
            <a:off x="6076620" y="4637555"/>
            <a:ext cx="1140034"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800" u="none" cap="none" strike="noStrike">
                <a:solidFill>
                  <a:srgbClr val="7F7F7F"/>
                </a:solidFill>
                <a:latin typeface="Arial"/>
                <a:ea typeface="Arial"/>
                <a:cs typeface="Arial"/>
                <a:sym typeface="Arial"/>
              </a:rPr>
              <a:t>Alysa Obertas</a:t>
            </a:r>
            <a:endParaRPr b="0" i="0" sz="800" u="none" cap="none" strike="noStrike">
              <a:solidFill>
                <a:srgbClr val="7F7F7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27" name="Shape 3227"/>
        <p:cNvGrpSpPr/>
        <p:nvPr/>
      </p:nvGrpSpPr>
      <p:grpSpPr>
        <a:xfrm>
          <a:off x="0" y="0"/>
          <a:ext cx="0" cy="0"/>
          <a:chOff x="0" y="0"/>
          <a:chExt cx="0" cy="0"/>
        </a:xfrm>
      </p:grpSpPr>
      <p:sp>
        <p:nvSpPr>
          <p:cNvPr id="3228" name="Google Shape;3228;p3"/>
          <p:cNvSpPr txBox="1"/>
          <p:nvPr>
            <p:ph type="title"/>
          </p:nvPr>
        </p:nvSpPr>
        <p:spPr>
          <a:xfrm>
            <a:off x="713225" y="3683000"/>
            <a:ext cx="3858900" cy="1020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fr-CA"/>
              <a:t>A PICTURE IS WORTH A THOUSAND WORDS</a:t>
            </a:r>
            <a:endParaRPr/>
          </a:p>
        </p:txBody>
      </p:sp>
      <p:grpSp>
        <p:nvGrpSpPr>
          <p:cNvPr id="3229" name="Google Shape;3229;p3"/>
          <p:cNvGrpSpPr/>
          <p:nvPr/>
        </p:nvGrpSpPr>
        <p:grpSpPr>
          <a:xfrm>
            <a:off x="407650" y="440921"/>
            <a:ext cx="5683534" cy="4193639"/>
            <a:chOff x="407650" y="440921"/>
            <a:chExt cx="5683534" cy="4193639"/>
          </a:xfrm>
        </p:grpSpPr>
        <p:grpSp>
          <p:nvGrpSpPr>
            <p:cNvPr id="3230" name="Google Shape;3230;p3"/>
            <p:cNvGrpSpPr/>
            <p:nvPr/>
          </p:nvGrpSpPr>
          <p:grpSpPr>
            <a:xfrm>
              <a:off x="407650" y="444900"/>
              <a:ext cx="5040660" cy="3978725"/>
              <a:chOff x="407650" y="444900"/>
              <a:chExt cx="5040660" cy="3978725"/>
            </a:xfrm>
          </p:grpSpPr>
          <p:sp>
            <p:nvSpPr>
              <p:cNvPr id="3231" name="Google Shape;3231;p3"/>
              <p:cNvSpPr/>
              <p:nvPr/>
            </p:nvSpPr>
            <p:spPr>
              <a:xfrm>
                <a:off x="407650" y="2571748"/>
                <a:ext cx="611149" cy="611699"/>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2" name="Google Shape;3232;p3"/>
              <p:cNvSpPr/>
              <p:nvPr/>
            </p:nvSpPr>
            <p:spPr>
              <a:xfrm>
                <a:off x="4907887" y="3882699"/>
                <a:ext cx="540423" cy="540926"/>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p3"/>
              <p:cNvSpPr/>
              <p:nvPr/>
            </p:nvSpPr>
            <p:spPr>
              <a:xfrm>
                <a:off x="1624738" y="1045500"/>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p3"/>
              <p:cNvSpPr/>
              <p:nvPr/>
            </p:nvSpPr>
            <p:spPr>
              <a:xfrm>
                <a:off x="3580360" y="444900"/>
                <a:ext cx="483650" cy="48409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35" name="Google Shape;3235;p3"/>
            <p:cNvGrpSpPr/>
            <p:nvPr/>
          </p:nvGrpSpPr>
          <p:grpSpPr>
            <a:xfrm>
              <a:off x="1209981" y="697964"/>
              <a:ext cx="858544" cy="356719"/>
              <a:chOff x="219125" y="484675"/>
              <a:chExt cx="1622650" cy="674200"/>
            </a:xfrm>
          </p:grpSpPr>
          <p:sp>
            <p:nvSpPr>
              <p:cNvPr id="3236" name="Google Shape;3236;p3"/>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3237" name="Google Shape;3237;p3"/>
              <p:cNvGrpSpPr/>
              <p:nvPr/>
            </p:nvGrpSpPr>
            <p:grpSpPr>
              <a:xfrm>
                <a:off x="219125" y="484675"/>
                <a:ext cx="1622650" cy="674200"/>
                <a:chOff x="219125" y="484675"/>
                <a:chExt cx="1622650" cy="674200"/>
              </a:xfrm>
            </p:grpSpPr>
            <p:sp>
              <p:nvSpPr>
                <p:cNvPr id="3238" name="Google Shape;3238;p3"/>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9" name="Google Shape;3239;p3"/>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0" name="Google Shape;3240;p3"/>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41" name="Google Shape;3241;p3"/>
            <p:cNvGrpSpPr/>
            <p:nvPr/>
          </p:nvGrpSpPr>
          <p:grpSpPr>
            <a:xfrm>
              <a:off x="5372097" y="3613933"/>
              <a:ext cx="719087" cy="1020627"/>
              <a:chOff x="7865075" y="285763"/>
              <a:chExt cx="716293" cy="1016662"/>
            </a:xfrm>
          </p:grpSpPr>
          <p:sp>
            <p:nvSpPr>
              <p:cNvPr id="3242" name="Google Shape;3242;p3"/>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3243" name="Google Shape;3243;p3"/>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4" name="Google Shape;3244;p3"/>
              <p:cNvSpPr/>
              <p:nvPr/>
            </p:nvSpPr>
            <p:spPr>
              <a:xfrm>
                <a:off x="7877817" y="523927"/>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5" name="Google Shape;3245;p3"/>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6" name="Google Shape;3246;p3"/>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47" name="Google Shape;3247;p3"/>
            <p:cNvGrpSpPr/>
            <p:nvPr/>
          </p:nvGrpSpPr>
          <p:grpSpPr>
            <a:xfrm rot="2465502">
              <a:off x="4244898" y="535674"/>
              <a:ext cx="629288" cy="909724"/>
              <a:chOff x="8233275" y="1900925"/>
              <a:chExt cx="753525" cy="1089325"/>
            </a:xfrm>
          </p:grpSpPr>
          <p:sp>
            <p:nvSpPr>
              <p:cNvPr id="3248" name="Google Shape;3248;p3"/>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3249" name="Google Shape;3249;p3"/>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0" name="Google Shape;3250;p3"/>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1" name="Google Shape;3251;p3"/>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52" name="Google Shape;3252;p3"/>
            <p:cNvGrpSpPr/>
            <p:nvPr/>
          </p:nvGrpSpPr>
          <p:grpSpPr>
            <a:xfrm>
              <a:off x="2068525" y="601800"/>
              <a:ext cx="3299163" cy="2877573"/>
              <a:chOff x="5001275" y="1024425"/>
              <a:chExt cx="3299163" cy="2877573"/>
            </a:xfrm>
          </p:grpSpPr>
          <p:grpSp>
            <p:nvGrpSpPr>
              <p:cNvPr id="3253" name="Google Shape;3253;p3"/>
              <p:cNvGrpSpPr/>
              <p:nvPr/>
            </p:nvGrpSpPr>
            <p:grpSpPr>
              <a:xfrm>
                <a:off x="5659387" y="1024425"/>
                <a:ext cx="2641051" cy="938351"/>
                <a:chOff x="5659388" y="1024425"/>
                <a:chExt cx="2641051" cy="938351"/>
              </a:xfrm>
            </p:grpSpPr>
            <p:sp>
              <p:nvSpPr>
                <p:cNvPr id="3254" name="Google Shape;3254;p3"/>
                <p:cNvSpPr/>
                <p:nvPr/>
              </p:nvSpPr>
              <p:spPr>
                <a:xfrm>
                  <a:off x="5659388" y="1690475"/>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5" name="Google Shape;3255;p3"/>
                <p:cNvSpPr/>
                <p:nvPr/>
              </p:nvSpPr>
              <p:spPr>
                <a:xfrm>
                  <a:off x="8028388" y="1024425"/>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56" name="Google Shape;3256;p3"/>
              <p:cNvSpPr/>
              <p:nvPr/>
            </p:nvSpPr>
            <p:spPr>
              <a:xfrm>
                <a:off x="5001275" y="3402604"/>
                <a:ext cx="498899" cy="499394"/>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57" name="Google Shape;3257;p3"/>
            <p:cNvGrpSpPr/>
            <p:nvPr/>
          </p:nvGrpSpPr>
          <p:grpSpPr>
            <a:xfrm>
              <a:off x="1210045" y="1459969"/>
              <a:ext cx="858556" cy="947256"/>
              <a:chOff x="6715777" y="3950739"/>
              <a:chExt cx="586325" cy="646900"/>
            </a:xfrm>
          </p:grpSpPr>
          <p:sp>
            <p:nvSpPr>
              <p:cNvPr id="3258" name="Google Shape;3258;p3"/>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3259" name="Google Shape;3259;p3"/>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3260" name="Google Shape;3260;p3"/>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1" name="Google Shape;3261;p3"/>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2" name="Google Shape;3262;p3"/>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3" name="Google Shape;3263;p3"/>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4" name="Google Shape;3264;p3"/>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3265" name="Google Shape;3265;p3"/>
          <p:cNvPicPr preferRelativeResize="0"/>
          <p:nvPr/>
        </p:nvPicPr>
        <p:blipFill rotWithShape="1">
          <a:blip r:embed="rId4">
            <a:alphaModFix/>
          </a:blip>
          <a:srcRect b="0" l="0" r="0" t="0"/>
          <a:stretch/>
        </p:blipFill>
        <p:spPr>
          <a:xfrm>
            <a:off x="-7888" y="-610295"/>
            <a:ext cx="9144000" cy="6035040"/>
          </a:xfrm>
          <a:prstGeom prst="rect">
            <a:avLst/>
          </a:prstGeom>
          <a:noFill/>
          <a:ln>
            <a:noFill/>
          </a:ln>
        </p:spPr>
      </p:pic>
      <p:grpSp>
        <p:nvGrpSpPr>
          <p:cNvPr id="3266" name="Google Shape;3266;p3"/>
          <p:cNvGrpSpPr/>
          <p:nvPr/>
        </p:nvGrpSpPr>
        <p:grpSpPr>
          <a:xfrm>
            <a:off x="484404" y="342976"/>
            <a:ext cx="1106032" cy="1106104"/>
            <a:chOff x="272899" y="193111"/>
            <a:chExt cx="1106032" cy="1106104"/>
          </a:xfrm>
        </p:grpSpPr>
        <p:grpSp>
          <p:nvGrpSpPr>
            <p:cNvPr id="3267" name="Google Shape;3267;p3"/>
            <p:cNvGrpSpPr/>
            <p:nvPr/>
          </p:nvGrpSpPr>
          <p:grpSpPr>
            <a:xfrm>
              <a:off x="456886" y="392425"/>
              <a:ext cx="750056" cy="752245"/>
              <a:chOff x="5464750" y="1520625"/>
              <a:chExt cx="465700" cy="472575"/>
            </a:xfrm>
          </p:grpSpPr>
          <p:sp>
            <p:nvSpPr>
              <p:cNvPr id="3268" name="Google Shape;3268;p3"/>
              <p:cNvSpPr/>
              <p:nvPr/>
            </p:nvSpPr>
            <p:spPr>
              <a:xfrm>
                <a:off x="5464750" y="1520625"/>
                <a:ext cx="465700" cy="472575"/>
              </a:xfrm>
              <a:custGeom>
                <a:rect b="b" l="l" r="r" t="t"/>
                <a:pathLst>
                  <a:path extrusionOk="0" h="18903" w="18628">
                    <a:moveTo>
                      <a:pt x="9165" y="0"/>
                    </a:moveTo>
                    <a:cubicBezTo>
                      <a:pt x="4010" y="0"/>
                      <a:pt x="1" y="4308"/>
                      <a:pt x="1" y="9463"/>
                    </a:cubicBezTo>
                    <a:cubicBezTo>
                      <a:pt x="1" y="12601"/>
                      <a:pt x="1719" y="15465"/>
                      <a:pt x="4010" y="17184"/>
                    </a:cubicBezTo>
                    <a:cubicBezTo>
                      <a:pt x="5156" y="17756"/>
                      <a:pt x="6301" y="18329"/>
                      <a:pt x="7745" y="18627"/>
                    </a:cubicBezTo>
                    <a:cubicBezTo>
                      <a:pt x="8020" y="18627"/>
                      <a:pt x="8593" y="18902"/>
                      <a:pt x="9165" y="18902"/>
                    </a:cubicBezTo>
                    <a:cubicBezTo>
                      <a:pt x="11182" y="18902"/>
                      <a:pt x="12900" y="18054"/>
                      <a:pt x="14320" y="17184"/>
                    </a:cubicBezTo>
                    <a:cubicBezTo>
                      <a:pt x="16909" y="15465"/>
                      <a:pt x="18628" y="12601"/>
                      <a:pt x="18628" y="9463"/>
                    </a:cubicBezTo>
                    <a:cubicBezTo>
                      <a:pt x="18628" y="4308"/>
                      <a:pt x="14320" y="0"/>
                      <a:pt x="9165" y="0"/>
                    </a:cubicBezTo>
                    <a:close/>
                  </a:path>
                </a:pathLst>
              </a:custGeom>
              <a:solidFill>
                <a:schemeClr val="accent1"/>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9" name="Google Shape;3269;p3"/>
              <p:cNvSpPr/>
              <p:nvPr/>
            </p:nvSpPr>
            <p:spPr>
              <a:xfrm>
                <a:off x="5601075" y="1534950"/>
                <a:ext cx="92825" cy="100250"/>
              </a:xfrm>
              <a:custGeom>
                <a:rect b="b" l="l" r="r" t="t"/>
                <a:pathLst>
                  <a:path extrusionOk="0" h="4010" w="3713">
                    <a:moveTo>
                      <a:pt x="1719" y="0"/>
                    </a:moveTo>
                    <a:lnTo>
                      <a:pt x="1719" y="1718"/>
                    </a:lnTo>
                    <a:lnTo>
                      <a:pt x="1" y="2016"/>
                    </a:lnTo>
                    <a:lnTo>
                      <a:pt x="1719" y="2291"/>
                    </a:lnTo>
                    <a:lnTo>
                      <a:pt x="1719" y="4010"/>
                    </a:lnTo>
                    <a:lnTo>
                      <a:pt x="1994" y="2291"/>
                    </a:lnTo>
                    <a:lnTo>
                      <a:pt x="3712" y="2016"/>
                    </a:lnTo>
                    <a:lnTo>
                      <a:pt x="1994" y="1718"/>
                    </a:lnTo>
                    <a:lnTo>
                      <a:pt x="1719" y="0"/>
                    </a:lnTo>
                    <a:close/>
                  </a:path>
                </a:pathLst>
              </a:custGeom>
              <a:solidFill>
                <a:schemeClr val="dk1"/>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0" name="Google Shape;3270;p3"/>
              <p:cNvSpPr/>
              <p:nvPr/>
            </p:nvSpPr>
            <p:spPr>
              <a:xfrm>
                <a:off x="5837075" y="1742850"/>
                <a:ext cx="71625" cy="71625"/>
              </a:xfrm>
              <a:custGeom>
                <a:rect b="b" l="l" r="r" t="t"/>
                <a:pathLst>
                  <a:path extrusionOk="0" h="2865" w="2865">
                    <a:moveTo>
                      <a:pt x="1444" y="1"/>
                    </a:moveTo>
                    <a:lnTo>
                      <a:pt x="1444" y="1421"/>
                    </a:lnTo>
                    <a:lnTo>
                      <a:pt x="0" y="1421"/>
                    </a:lnTo>
                    <a:lnTo>
                      <a:pt x="1444" y="1719"/>
                    </a:lnTo>
                    <a:lnTo>
                      <a:pt x="1444" y="2865"/>
                    </a:lnTo>
                    <a:lnTo>
                      <a:pt x="1719" y="1719"/>
                    </a:lnTo>
                    <a:lnTo>
                      <a:pt x="2864" y="1421"/>
                    </a:lnTo>
                    <a:lnTo>
                      <a:pt x="1719" y="1421"/>
                    </a:lnTo>
                    <a:lnTo>
                      <a:pt x="1444" y="1"/>
                    </a:lnTo>
                    <a:close/>
                  </a:path>
                </a:pathLst>
              </a:custGeom>
              <a:solidFill>
                <a:schemeClr val="dk1"/>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1" name="Google Shape;3271;p3"/>
              <p:cNvSpPr/>
              <p:nvPr/>
            </p:nvSpPr>
            <p:spPr>
              <a:xfrm>
                <a:off x="5536350" y="1635175"/>
                <a:ext cx="57300" cy="64750"/>
              </a:xfrm>
              <a:custGeom>
                <a:rect b="b" l="l" r="r" t="t"/>
                <a:pathLst>
                  <a:path extrusionOk="0" h="2590" w="2292">
                    <a:moveTo>
                      <a:pt x="1146" y="1"/>
                    </a:moveTo>
                    <a:lnTo>
                      <a:pt x="871" y="1146"/>
                    </a:lnTo>
                    <a:lnTo>
                      <a:pt x="1" y="1146"/>
                    </a:lnTo>
                    <a:lnTo>
                      <a:pt x="871" y="1444"/>
                    </a:lnTo>
                    <a:lnTo>
                      <a:pt x="1146" y="2590"/>
                    </a:lnTo>
                    <a:lnTo>
                      <a:pt x="1146" y="1444"/>
                    </a:lnTo>
                    <a:lnTo>
                      <a:pt x="2292" y="1146"/>
                    </a:lnTo>
                    <a:lnTo>
                      <a:pt x="1146" y="1146"/>
                    </a:lnTo>
                    <a:lnTo>
                      <a:pt x="1146" y="1"/>
                    </a:lnTo>
                    <a:close/>
                  </a:path>
                </a:pathLst>
              </a:custGeom>
              <a:solidFill>
                <a:schemeClr val="dk1"/>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2" name="Google Shape;3272;p3"/>
              <p:cNvSpPr/>
              <p:nvPr/>
            </p:nvSpPr>
            <p:spPr>
              <a:xfrm>
                <a:off x="5550675" y="1642625"/>
                <a:ext cx="293875" cy="350575"/>
              </a:xfrm>
              <a:custGeom>
                <a:rect b="b" l="l" r="r" t="t"/>
                <a:pathLst>
                  <a:path extrusionOk="0" h="14023" w="11755">
                    <a:moveTo>
                      <a:pt x="4010" y="0"/>
                    </a:moveTo>
                    <a:cubicBezTo>
                      <a:pt x="1719" y="848"/>
                      <a:pt x="1" y="3139"/>
                      <a:pt x="1" y="5728"/>
                    </a:cubicBezTo>
                    <a:cubicBezTo>
                      <a:pt x="1" y="6576"/>
                      <a:pt x="298" y="7721"/>
                      <a:pt x="573" y="8592"/>
                    </a:cubicBezTo>
                    <a:lnTo>
                      <a:pt x="573" y="12304"/>
                    </a:lnTo>
                    <a:cubicBezTo>
                      <a:pt x="2017" y="13174"/>
                      <a:pt x="4010" y="14022"/>
                      <a:pt x="5728" y="14022"/>
                    </a:cubicBezTo>
                    <a:cubicBezTo>
                      <a:pt x="7745" y="14022"/>
                      <a:pt x="9463" y="13174"/>
                      <a:pt x="10883" y="12304"/>
                    </a:cubicBezTo>
                    <a:lnTo>
                      <a:pt x="10883" y="8592"/>
                    </a:lnTo>
                    <a:cubicBezTo>
                      <a:pt x="11456" y="7721"/>
                      <a:pt x="11754" y="6576"/>
                      <a:pt x="11754" y="5728"/>
                    </a:cubicBezTo>
                    <a:cubicBezTo>
                      <a:pt x="11754" y="3139"/>
                      <a:pt x="10036" y="848"/>
                      <a:pt x="7447" y="0"/>
                    </a:cubicBezTo>
                    <a:close/>
                  </a:path>
                </a:pathLst>
              </a:custGeom>
              <a:solidFill>
                <a:schemeClr val="accent4"/>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3" name="Google Shape;3273;p3"/>
              <p:cNvSpPr/>
              <p:nvPr/>
            </p:nvSpPr>
            <p:spPr>
              <a:xfrm>
                <a:off x="5550675" y="1642625"/>
                <a:ext cx="114575" cy="221700"/>
              </a:xfrm>
              <a:custGeom>
                <a:rect b="b" l="l" r="r" t="t"/>
                <a:pathLst>
                  <a:path extrusionOk="0" h="8868" w="4583">
                    <a:moveTo>
                      <a:pt x="4010" y="0"/>
                    </a:moveTo>
                    <a:cubicBezTo>
                      <a:pt x="1719" y="848"/>
                      <a:pt x="1" y="3139"/>
                      <a:pt x="1" y="5728"/>
                    </a:cubicBezTo>
                    <a:cubicBezTo>
                      <a:pt x="1" y="6576"/>
                      <a:pt x="298" y="7721"/>
                      <a:pt x="573" y="8592"/>
                    </a:cubicBezTo>
                    <a:lnTo>
                      <a:pt x="573" y="8867"/>
                    </a:lnTo>
                    <a:lnTo>
                      <a:pt x="4583" y="8867"/>
                    </a:lnTo>
                    <a:cubicBezTo>
                      <a:pt x="4583" y="8867"/>
                      <a:pt x="2589" y="7447"/>
                      <a:pt x="2292" y="4583"/>
                    </a:cubicBezTo>
                    <a:cubicBezTo>
                      <a:pt x="2292" y="1719"/>
                      <a:pt x="4010" y="1"/>
                      <a:pt x="4010" y="0"/>
                    </a:cubicBezTo>
                    <a:close/>
                  </a:path>
                </a:pathLst>
              </a:custGeom>
              <a:solidFill>
                <a:schemeClr val="accent3"/>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4" name="Google Shape;3274;p3"/>
              <p:cNvSpPr/>
              <p:nvPr/>
            </p:nvSpPr>
            <p:spPr>
              <a:xfrm>
                <a:off x="5565000" y="1871725"/>
                <a:ext cx="93375" cy="114600"/>
              </a:xfrm>
              <a:custGeom>
                <a:rect b="b" l="l" r="r" t="t"/>
                <a:pathLst>
                  <a:path extrusionOk="0" h="4584" w="3735">
                    <a:moveTo>
                      <a:pt x="0" y="1"/>
                    </a:moveTo>
                    <a:lnTo>
                      <a:pt x="0" y="3140"/>
                    </a:lnTo>
                    <a:cubicBezTo>
                      <a:pt x="1146" y="3712"/>
                      <a:pt x="2291" y="4285"/>
                      <a:pt x="3735" y="4583"/>
                    </a:cubicBezTo>
                    <a:lnTo>
                      <a:pt x="3735" y="276"/>
                    </a:lnTo>
                    <a:lnTo>
                      <a:pt x="0" y="1"/>
                    </a:lnTo>
                    <a:close/>
                  </a:path>
                </a:pathLst>
              </a:custGeom>
              <a:solidFill>
                <a:schemeClr val="accent3"/>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5" name="Google Shape;3275;p3"/>
              <p:cNvSpPr/>
              <p:nvPr/>
            </p:nvSpPr>
            <p:spPr>
              <a:xfrm>
                <a:off x="5565000" y="1857425"/>
                <a:ext cx="257775" cy="28650"/>
              </a:xfrm>
              <a:custGeom>
                <a:rect b="b" l="l" r="r" t="t"/>
                <a:pathLst>
                  <a:path extrusionOk="0" h="1146" w="10311">
                    <a:moveTo>
                      <a:pt x="0" y="0"/>
                    </a:moveTo>
                    <a:lnTo>
                      <a:pt x="0" y="1146"/>
                    </a:lnTo>
                    <a:lnTo>
                      <a:pt x="10310" y="1146"/>
                    </a:lnTo>
                    <a:lnTo>
                      <a:pt x="10310" y="0"/>
                    </a:lnTo>
                    <a:close/>
                  </a:path>
                </a:pathLst>
              </a:custGeom>
              <a:solidFill>
                <a:schemeClr val="accent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6" name="Google Shape;3276;p3"/>
              <p:cNvSpPr/>
              <p:nvPr/>
            </p:nvSpPr>
            <p:spPr>
              <a:xfrm>
                <a:off x="5593625" y="1892925"/>
                <a:ext cx="14350" cy="50425"/>
              </a:xfrm>
              <a:custGeom>
                <a:rect b="b" l="l" r="r" t="t"/>
                <a:pathLst>
                  <a:path extrusionOk="0" h="2017" w="574">
                    <a:moveTo>
                      <a:pt x="299" y="1"/>
                    </a:moveTo>
                    <a:cubicBezTo>
                      <a:pt x="1" y="1"/>
                      <a:pt x="1" y="298"/>
                      <a:pt x="1" y="573"/>
                    </a:cubicBezTo>
                    <a:lnTo>
                      <a:pt x="1" y="2017"/>
                    </a:lnTo>
                    <a:lnTo>
                      <a:pt x="574" y="2017"/>
                    </a:lnTo>
                    <a:lnTo>
                      <a:pt x="574" y="573"/>
                    </a:lnTo>
                    <a:cubicBezTo>
                      <a:pt x="574" y="298"/>
                      <a:pt x="299" y="1"/>
                      <a:pt x="299" y="1"/>
                    </a:cubicBezTo>
                    <a:close/>
                  </a:path>
                </a:pathLst>
              </a:custGeom>
              <a:solidFill>
                <a:schemeClr val="accent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7" name="Google Shape;3277;p3"/>
              <p:cNvSpPr/>
              <p:nvPr/>
            </p:nvSpPr>
            <p:spPr>
              <a:xfrm>
                <a:off x="5665225" y="1892925"/>
                <a:ext cx="21800" cy="50425"/>
              </a:xfrm>
              <a:custGeom>
                <a:rect b="b" l="l" r="r" t="t"/>
                <a:pathLst>
                  <a:path extrusionOk="0" h="2017" w="872">
                    <a:moveTo>
                      <a:pt x="574" y="1"/>
                    </a:moveTo>
                    <a:cubicBezTo>
                      <a:pt x="299" y="1"/>
                      <a:pt x="1" y="298"/>
                      <a:pt x="1" y="573"/>
                    </a:cubicBezTo>
                    <a:lnTo>
                      <a:pt x="1" y="2017"/>
                    </a:lnTo>
                    <a:lnTo>
                      <a:pt x="871" y="2017"/>
                    </a:lnTo>
                    <a:lnTo>
                      <a:pt x="871" y="573"/>
                    </a:lnTo>
                    <a:cubicBezTo>
                      <a:pt x="871" y="298"/>
                      <a:pt x="574" y="1"/>
                      <a:pt x="574" y="1"/>
                    </a:cubicBezTo>
                    <a:close/>
                  </a:path>
                </a:pathLst>
              </a:custGeom>
              <a:solidFill>
                <a:schemeClr val="accent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p3"/>
              <p:cNvSpPr/>
              <p:nvPr/>
            </p:nvSpPr>
            <p:spPr>
              <a:xfrm>
                <a:off x="5787225" y="1892925"/>
                <a:ext cx="14350" cy="50425"/>
              </a:xfrm>
              <a:custGeom>
                <a:rect b="b" l="l" r="r" t="t"/>
                <a:pathLst>
                  <a:path extrusionOk="0" h="2017" w="574">
                    <a:moveTo>
                      <a:pt x="276" y="1"/>
                    </a:moveTo>
                    <a:cubicBezTo>
                      <a:pt x="1" y="1"/>
                      <a:pt x="1" y="298"/>
                      <a:pt x="1" y="573"/>
                    </a:cubicBezTo>
                    <a:lnTo>
                      <a:pt x="1" y="2017"/>
                    </a:lnTo>
                    <a:lnTo>
                      <a:pt x="574" y="2017"/>
                    </a:lnTo>
                    <a:lnTo>
                      <a:pt x="574" y="573"/>
                    </a:lnTo>
                    <a:cubicBezTo>
                      <a:pt x="574" y="298"/>
                      <a:pt x="574" y="1"/>
                      <a:pt x="276" y="1"/>
                    </a:cubicBezTo>
                    <a:close/>
                  </a:path>
                </a:pathLst>
              </a:custGeom>
              <a:solidFill>
                <a:schemeClr val="accent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9" name="Google Shape;3279;p3"/>
              <p:cNvSpPr/>
              <p:nvPr/>
            </p:nvSpPr>
            <p:spPr>
              <a:xfrm>
                <a:off x="5629725" y="1892925"/>
                <a:ext cx="14350" cy="50425"/>
              </a:xfrm>
              <a:custGeom>
                <a:rect b="b" l="l" r="r" t="t"/>
                <a:pathLst>
                  <a:path extrusionOk="0" h="2017" w="574">
                    <a:moveTo>
                      <a:pt x="275" y="1"/>
                    </a:moveTo>
                    <a:cubicBezTo>
                      <a:pt x="275" y="1"/>
                      <a:pt x="0" y="298"/>
                      <a:pt x="0" y="573"/>
                    </a:cubicBezTo>
                    <a:lnTo>
                      <a:pt x="0" y="2017"/>
                    </a:lnTo>
                    <a:lnTo>
                      <a:pt x="573" y="2017"/>
                    </a:lnTo>
                    <a:lnTo>
                      <a:pt x="573" y="573"/>
                    </a:lnTo>
                    <a:cubicBezTo>
                      <a:pt x="573" y="298"/>
                      <a:pt x="573" y="1"/>
                      <a:pt x="275" y="1"/>
                    </a:cubicBezTo>
                    <a:close/>
                  </a:path>
                </a:pathLst>
              </a:custGeom>
              <a:solidFill>
                <a:schemeClr val="accent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0" name="Google Shape;3280;p3"/>
              <p:cNvSpPr/>
              <p:nvPr/>
            </p:nvSpPr>
            <p:spPr>
              <a:xfrm>
                <a:off x="5744275" y="1892925"/>
                <a:ext cx="21225" cy="50425"/>
              </a:xfrm>
              <a:custGeom>
                <a:rect b="b" l="l" r="r" t="t"/>
                <a:pathLst>
                  <a:path extrusionOk="0" h="2017" w="849">
                    <a:moveTo>
                      <a:pt x="573" y="1"/>
                    </a:moveTo>
                    <a:cubicBezTo>
                      <a:pt x="275" y="1"/>
                      <a:pt x="1" y="298"/>
                      <a:pt x="1" y="573"/>
                    </a:cubicBezTo>
                    <a:lnTo>
                      <a:pt x="1" y="2017"/>
                    </a:lnTo>
                    <a:lnTo>
                      <a:pt x="848" y="2017"/>
                    </a:lnTo>
                    <a:lnTo>
                      <a:pt x="848" y="573"/>
                    </a:lnTo>
                    <a:cubicBezTo>
                      <a:pt x="848" y="298"/>
                      <a:pt x="573" y="1"/>
                      <a:pt x="573" y="1"/>
                    </a:cubicBezTo>
                    <a:close/>
                  </a:path>
                </a:pathLst>
              </a:custGeom>
              <a:solidFill>
                <a:schemeClr val="accent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1" name="Google Shape;3281;p3"/>
              <p:cNvSpPr/>
              <p:nvPr/>
            </p:nvSpPr>
            <p:spPr>
              <a:xfrm>
                <a:off x="5708200" y="1892925"/>
                <a:ext cx="14325" cy="50425"/>
              </a:xfrm>
              <a:custGeom>
                <a:rect b="b" l="l" r="r" t="t"/>
                <a:pathLst>
                  <a:path extrusionOk="0" h="2017" w="573">
                    <a:moveTo>
                      <a:pt x="298" y="1"/>
                    </a:moveTo>
                    <a:cubicBezTo>
                      <a:pt x="0" y="1"/>
                      <a:pt x="0" y="298"/>
                      <a:pt x="0" y="573"/>
                    </a:cubicBezTo>
                    <a:lnTo>
                      <a:pt x="0" y="2017"/>
                    </a:lnTo>
                    <a:lnTo>
                      <a:pt x="573" y="2017"/>
                    </a:lnTo>
                    <a:lnTo>
                      <a:pt x="573" y="573"/>
                    </a:lnTo>
                    <a:cubicBezTo>
                      <a:pt x="573" y="298"/>
                      <a:pt x="573" y="1"/>
                      <a:pt x="298" y="1"/>
                    </a:cubicBezTo>
                    <a:close/>
                  </a:path>
                </a:pathLst>
              </a:custGeom>
              <a:solidFill>
                <a:schemeClr val="accent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2" name="Google Shape;3282;p3"/>
              <p:cNvSpPr/>
              <p:nvPr/>
            </p:nvSpPr>
            <p:spPr>
              <a:xfrm>
                <a:off x="5693875" y="1642625"/>
                <a:ext cx="150675" cy="135775"/>
              </a:xfrm>
              <a:custGeom>
                <a:rect b="b" l="l" r="r" t="t"/>
                <a:pathLst>
                  <a:path extrusionOk="0" h="5431" w="6027">
                    <a:moveTo>
                      <a:pt x="0" y="0"/>
                    </a:moveTo>
                    <a:cubicBezTo>
                      <a:pt x="573" y="275"/>
                      <a:pt x="1146" y="573"/>
                      <a:pt x="1719" y="1146"/>
                    </a:cubicBezTo>
                    <a:cubicBezTo>
                      <a:pt x="2589" y="1719"/>
                      <a:pt x="3162" y="2292"/>
                      <a:pt x="3437" y="3139"/>
                    </a:cubicBezTo>
                    <a:cubicBezTo>
                      <a:pt x="3735" y="3712"/>
                      <a:pt x="4010" y="4583"/>
                      <a:pt x="4010" y="5430"/>
                    </a:cubicBezTo>
                    <a:lnTo>
                      <a:pt x="6026" y="5430"/>
                    </a:lnTo>
                    <a:cubicBezTo>
                      <a:pt x="6026" y="4010"/>
                      <a:pt x="5453" y="2864"/>
                      <a:pt x="4583" y="1994"/>
                    </a:cubicBezTo>
                    <a:cubicBezTo>
                      <a:pt x="4010" y="1146"/>
                      <a:pt x="3437" y="848"/>
                      <a:pt x="2589" y="275"/>
                    </a:cubicBezTo>
                    <a:cubicBezTo>
                      <a:pt x="2291" y="275"/>
                      <a:pt x="2017" y="275"/>
                      <a:pt x="1719" y="0"/>
                    </a:cubicBezTo>
                    <a:close/>
                  </a:path>
                </a:pathLst>
              </a:custGeom>
              <a:solidFill>
                <a:schemeClr val="accent4"/>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3" name="Google Shape;3283;p3"/>
              <p:cNvSpPr/>
              <p:nvPr/>
            </p:nvSpPr>
            <p:spPr>
              <a:xfrm>
                <a:off x="5693875" y="1642625"/>
                <a:ext cx="143225" cy="135775"/>
              </a:xfrm>
              <a:custGeom>
                <a:rect b="b" l="l" r="r" t="t"/>
                <a:pathLst>
                  <a:path extrusionOk="0" h="5431" w="5729">
                    <a:moveTo>
                      <a:pt x="0" y="0"/>
                    </a:moveTo>
                    <a:cubicBezTo>
                      <a:pt x="573" y="275"/>
                      <a:pt x="1146" y="573"/>
                      <a:pt x="1719" y="1146"/>
                    </a:cubicBezTo>
                    <a:cubicBezTo>
                      <a:pt x="2589" y="1719"/>
                      <a:pt x="3162" y="2292"/>
                      <a:pt x="3437" y="3139"/>
                    </a:cubicBezTo>
                    <a:cubicBezTo>
                      <a:pt x="3735" y="3712"/>
                      <a:pt x="4010" y="4583"/>
                      <a:pt x="4010" y="5430"/>
                    </a:cubicBezTo>
                    <a:lnTo>
                      <a:pt x="5728" y="5430"/>
                    </a:lnTo>
                    <a:cubicBezTo>
                      <a:pt x="5728" y="4010"/>
                      <a:pt x="5155" y="2864"/>
                      <a:pt x="4308" y="1994"/>
                    </a:cubicBezTo>
                    <a:cubicBezTo>
                      <a:pt x="3735" y="1146"/>
                      <a:pt x="3162" y="848"/>
                      <a:pt x="2291" y="275"/>
                    </a:cubicBezTo>
                    <a:cubicBezTo>
                      <a:pt x="2017" y="275"/>
                      <a:pt x="1719" y="275"/>
                      <a:pt x="1719" y="0"/>
                    </a:cubicBezTo>
                    <a:close/>
                  </a:path>
                </a:pathLst>
              </a:custGeom>
              <a:solidFill>
                <a:schemeClr val="accent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4" name="Google Shape;3284;p3"/>
              <p:cNvSpPr/>
              <p:nvPr/>
            </p:nvSpPr>
            <p:spPr>
              <a:xfrm>
                <a:off x="5736825" y="1613975"/>
                <a:ext cx="107725" cy="107150"/>
              </a:xfrm>
              <a:custGeom>
                <a:rect b="b" l="l" r="r" t="t"/>
                <a:pathLst>
                  <a:path extrusionOk="0" h="4286" w="4309">
                    <a:moveTo>
                      <a:pt x="2292" y="1"/>
                    </a:moveTo>
                    <a:lnTo>
                      <a:pt x="871" y="1421"/>
                    </a:lnTo>
                    <a:lnTo>
                      <a:pt x="1" y="2292"/>
                    </a:lnTo>
                    <a:cubicBezTo>
                      <a:pt x="573" y="2567"/>
                      <a:pt x="871" y="2865"/>
                      <a:pt x="1146" y="3438"/>
                    </a:cubicBezTo>
                    <a:cubicBezTo>
                      <a:pt x="1444" y="3712"/>
                      <a:pt x="1444" y="4010"/>
                      <a:pt x="1719" y="4285"/>
                    </a:cubicBezTo>
                    <a:lnTo>
                      <a:pt x="4308" y="1719"/>
                    </a:lnTo>
                    <a:lnTo>
                      <a:pt x="3437" y="1146"/>
                    </a:lnTo>
                    <a:lnTo>
                      <a:pt x="2292" y="1"/>
                    </a:lnTo>
                    <a:close/>
                  </a:path>
                </a:pathLst>
              </a:custGeom>
              <a:solidFill>
                <a:schemeClr val="lt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5" name="Google Shape;3285;p3"/>
              <p:cNvSpPr/>
              <p:nvPr/>
            </p:nvSpPr>
            <p:spPr>
              <a:xfrm>
                <a:off x="5765475" y="1642625"/>
                <a:ext cx="79075" cy="78500"/>
              </a:xfrm>
              <a:custGeom>
                <a:rect b="b" l="l" r="r" t="t"/>
                <a:pathLst>
                  <a:path extrusionOk="0" h="3140" w="3163">
                    <a:moveTo>
                      <a:pt x="2291" y="0"/>
                    </a:moveTo>
                    <a:lnTo>
                      <a:pt x="0" y="2292"/>
                    </a:lnTo>
                    <a:cubicBezTo>
                      <a:pt x="298" y="2566"/>
                      <a:pt x="298" y="2864"/>
                      <a:pt x="573" y="3139"/>
                    </a:cubicBezTo>
                    <a:lnTo>
                      <a:pt x="3162" y="573"/>
                    </a:lnTo>
                    <a:lnTo>
                      <a:pt x="2291" y="0"/>
                    </a:lnTo>
                    <a:close/>
                  </a:path>
                </a:pathLst>
              </a:custGeom>
              <a:solidFill>
                <a:schemeClr val="accent3"/>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6" name="Google Shape;3286;p3"/>
              <p:cNvSpPr/>
              <p:nvPr/>
            </p:nvSpPr>
            <p:spPr>
              <a:xfrm>
                <a:off x="5787225" y="1609050"/>
                <a:ext cx="64175" cy="50750"/>
              </a:xfrm>
              <a:custGeom>
                <a:rect b="b" l="l" r="r" t="t"/>
                <a:pathLst>
                  <a:path extrusionOk="0" h="2030" w="2567">
                    <a:moveTo>
                      <a:pt x="859" y="1"/>
                    </a:moveTo>
                    <a:cubicBezTo>
                      <a:pt x="622" y="1"/>
                      <a:pt x="401" y="73"/>
                      <a:pt x="276" y="198"/>
                    </a:cubicBezTo>
                    <a:cubicBezTo>
                      <a:pt x="1" y="473"/>
                      <a:pt x="276" y="1046"/>
                      <a:pt x="849" y="1618"/>
                    </a:cubicBezTo>
                    <a:cubicBezTo>
                      <a:pt x="1060" y="1830"/>
                      <a:pt x="1410" y="2030"/>
                      <a:pt x="1693" y="2030"/>
                    </a:cubicBezTo>
                    <a:cubicBezTo>
                      <a:pt x="1809" y="2030"/>
                      <a:pt x="1914" y="1996"/>
                      <a:pt x="1994" y="1916"/>
                    </a:cubicBezTo>
                    <a:lnTo>
                      <a:pt x="2292" y="1916"/>
                    </a:lnTo>
                    <a:cubicBezTo>
                      <a:pt x="2567" y="1618"/>
                      <a:pt x="2292" y="1046"/>
                      <a:pt x="1719" y="473"/>
                    </a:cubicBezTo>
                    <a:cubicBezTo>
                      <a:pt x="1546" y="140"/>
                      <a:pt x="1187" y="1"/>
                      <a:pt x="859" y="1"/>
                    </a:cubicBezTo>
                    <a:close/>
                  </a:path>
                </a:pathLst>
              </a:custGeom>
              <a:solidFill>
                <a:schemeClr val="accent3"/>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7" name="Google Shape;3287;p3"/>
              <p:cNvSpPr/>
              <p:nvPr/>
            </p:nvSpPr>
            <p:spPr>
              <a:xfrm>
                <a:off x="5787225" y="1613975"/>
                <a:ext cx="57325" cy="45825"/>
              </a:xfrm>
              <a:custGeom>
                <a:rect b="b" l="l" r="r" t="t"/>
                <a:pathLst>
                  <a:path extrusionOk="0" h="1833" w="2293">
                    <a:moveTo>
                      <a:pt x="276" y="1"/>
                    </a:moveTo>
                    <a:cubicBezTo>
                      <a:pt x="1" y="276"/>
                      <a:pt x="276" y="849"/>
                      <a:pt x="849" y="1421"/>
                    </a:cubicBezTo>
                    <a:cubicBezTo>
                      <a:pt x="1060" y="1633"/>
                      <a:pt x="1410" y="1833"/>
                      <a:pt x="1693" y="1833"/>
                    </a:cubicBezTo>
                    <a:cubicBezTo>
                      <a:pt x="1809" y="1833"/>
                      <a:pt x="1914" y="1799"/>
                      <a:pt x="1994" y="1719"/>
                    </a:cubicBezTo>
                    <a:cubicBezTo>
                      <a:pt x="2292" y="1421"/>
                      <a:pt x="1994" y="849"/>
                      <a:pt x="1719" y="574"/>
                    </a:cubicBezTo>
                    <a:cubicBezTo>
                      <a:pt x="1146" y="1"/>
                      <a:pt x="574" y="1"/>
                      <a:pt x="276" y="1"/>
                    </a:cubicBezTo>
                    <a:close/>
                  </a:path>
                </a:pathLst>
              </a:custGeom>
              <a:solidFill>
                <a:schemeClr val="accent5"/>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8" name="Google Shape;3288;p3"/>
              <p:cNvSpPr/>
              <p:nvPr/>
            </p:nvSpPr>
            <p:spPr>
              <a:xfrm>
                <a:off x="5801550" y="1620850"/>
                <a:ext cx="21225" cy="14350"/>
              </a:xfrm>
              <a:custGeom>
                <a:rect b="b" l="l" r="r" t="t"/>
                <a:pathLst>
                  <a:path extrusionOk="0" h="574" w="849">
                    <a:moveTo>
                      <a:pt x="276" y="1"/>
                    </a:moveTo>
                    <a:cubicBezTo>
                      <a:pt x="1" y="1"/>
                      <a:pt x="276" y="299"/>
                      <a:pt x="276" y="299"/>
                    </a:cubicBezTo>
                    <a:cubicBezTo>
                      <a:pt x="573" y="574"/>
                      <a:pt x="573" y="574"/>
                      <a:pt x="848" y="574"/>
                    </a:cubicBezTo>
                    <a:cubicBezTo>
                      <a:pt x="848" y="299"/>
                      <a:pt x="848" y="299"/>
                      <a:pt x="573" y="1"/>
                    </a:cubicBezTo>
                    <a:close/>
                  </a:path>
                </a:pathLst>
              </a:custGeom>
              <a:solidFill>
                <a:schemeClr val="accent6"/>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89" name="Google Shape;3289;p3"/>
            <p:cNvGrpSpPr/>
            <p:nvPr/>
          </p:nvGrpSpPr>
          <p:grpSpPr>
            <a:xfrm>
              <a:off x="272899" y="193111"/>
              <a:ext cx="1106032" cy="1106104"/>
              <a:chOff x="637025" y="1546150"/>
              <a:chExt cx="721200" cy="721200"/>
            </a:xfrm>
          </p:grpSpPr>
          <p:grpSp>
            <p:nvGrpSpPr>
              <p:cNvPr id="3290" name="Google Shape;3290;p3"/>
              <p:cNvGrpSpPr/>
              <p:nvPr/>
            </p:nvGrpSpPr>
            <p:grpSpPr>
              <a:xfrm>
                <a:off x="637025" y="1546150"/>
                <a:ext cx="721200" cy="721200"/>
                <a:chOff x="271975" y="1017725"/>
                <a:chExt cx="721200" cy="721200"/>
              </a:xfrm>
            </p:grpSpPr>
            <p:sp>
              <p:nvSpPr>
                <p:cNvPr id="3291" name="Google Shape;3291;p3"/>
                <p:cNvSpPr/>
                <p:nvPr/>
              </p:nvSpPr>
              <p:spPr>
                <a:xfrm>
                  <a:off x="271975" y="1017725"/>
                  <a:ext cx="721200" cy="7212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2" name="Google Shape;3292;p3"/>
                <p:cNvSpPr/>
                <p:nvPr/>
              </p:nvSpPr>
              <p:spPr>
                <a:xfrm>
                  <a:off x="343675" y="1089425"/>
                  <a:ext cx="577800" cy="577800"/>
                </a:xfrm>
                <a:prstGeom prst="ellipse">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93" name="Google Shape;3293;p3"/>
              <p:cNvSpPr/>
              <p:nvPr/>
            </p:nvSpPr>
            <p:spPr>
              <a:xfrm>
                <a:off x="1194200" y="1584375"/>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4" name="Google Shape;3294;p3"/>
              <p:cNvSpPr/>
              <p:nvPr/>
            </p:nvSpPr>
            <p:spPr>
              <a:xfrm>
                <a:off x="713225" y="2151950"/>
                <a:ext cx="71100" cy="71100"/>
              </a:xfrm>
              <a:prstGeom prst="ellipse">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295" name="Google Shape;3295;p3"/>
          <p:cNvSpPr txBox="1"/>
          <p:nvPr/>
        </p:nvSpPr>
        <p:spPr>
          <a:xfrm>
            <a:off x="1888875" y="695751"/>
            <a:ext cx="1619700" cy="356700"/>
          </a:xfrm>
          <a:prstGeom prst="rect">
            <a:avLst/>
          </a:prstGeom>
          <a:solidFill>
            <a:schemeClr val="accent1"/>
          </a:solidFill>
          <a:ln>
            <a:noFill/>
          </a:ln>
        </p:spPr>
        <p:txBody>
          <a:bodyPr anchorCtr="0" anchor="ctr" bIns="91425" lIns="91425" spcFirstLastPara="1" rIns="91425" wrap="square" tIns="91425">
            <a:normAutofit fontScale="700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fr-CA" sz="2000" u="none" cap="none" strike="noStrike">
                <a:solidFill>
                  <a:srgbClr val="FFFFFF"/>
                </a:solidFill>
                <a:latin typeface="Dosis"/>
                <a:ea typeface="Dosis"/>
                <a:cs typeface="Dosis"/>
                <a:sym typeface="Dosis"/>
              </a:rPr>
              <a:t>OBSERVATIONS</a:t>
            </a:r>
            <a:endParaRPr b="0" i="0" sz="2000" u="none" cap="none" strike="noStrike">
              <a:solidFill>
                <a:srgbClr val="FFFFFF"/>
              </a:solidFill>
              <a:latin typeface="Dosis"/>
              <a:ea typeface="Dosis"/>
              <a:cs typeface="Dosis"/>
              <a:sym typeface="Dosis"/>
            </a:endParaRPr>
          </a:p>
        </p:txBody>
      </p:sp>
      <p:pic>
        <p:nvPicPr>
          <p:cNvPr id="3296" name="Google Shape;3296;p3"/>
          <p:cNvPicPr preferRelativeResize="0"/>
          <p:nvPr/>
        </p:nvPicPr>
        <p:blipFill rotWithShape="1">
          <a:blip r:embed="rId5">
            <a:alphaModFix/>
          </a:blip>
          <a:srcRect b="0" l="0" r="0" t="0"/>
          <a:stretch/>
        </p:blipFill>
        <p:spPr>
          <a:xfrm>
            <a:off x="4758915" y="508833"/>
            <a:ext cx="478575" cy="561600"/>
          </a:xfrm>
          <a:prstGeom prst="rect">
            <a:avLst/>
          </a:prstGeom>
          <a:noFill/>
          <a:ln>
            <a:noFill/>
          </a:ln>
        </p:spPr>
      </p:pic>
      <p:sp>
        <p:nvSpPr>
          <p:cNvPr id="3297" name="Google Shape;3297;p3"/>
          <p:cNvSpPr txBox="1"/>
          <p:nvPr/>
        </p:nvSpPr>
        <p:spPr>
          <a:xfrm>
            <a:off x="5376560" y="731428"/>
            <a:ext cx="3531441"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fr-CA" sz="1600" u="none" cap="none" strike="noStrike">
                <a:solidFill>
                  <a:schemeClr val="lt2"/>
                </a:solidFill>
                <a:latin typeface="Nunito"/>
                <a:ea typeface="Nunito"/>
                <a:cs typeface="Nunito"/>
                <a:sym typeface="Nunito"/>
              </a:rPr>
              <a:t>Canada-France-Hawaii Telescope </a:t>
            </a:r>
            <a:endParaRPr b="0" i="0" sz="1600" u="none" cap="none" strike="noStrike">
              <a:solidFill>
                <a:schemeClr val="lt2"/>
              </a:solidFill>
              <a:latin typeface="Nunito"/>
              <a:ea typeface="Nunito"/>
              <a:cs typeface="Nunito"/>
              <a:sym typeface="Nunito"/>
            </a:endParaRPr>
          </a:p>
        </p:txBody>
      </p:sp>
      <p:sp>
        <p:nvSpPr>
          <p:cNvPr id="3298" name="Google Shape;3298;p3"/>
          <p:cNvSpPr/>
          <p:nvPr/>
        </p:nvSpPr>
        <p:spPr>
          <a:xfrm>
            <a:off x="5416369" y="1067741"/>
            <a:ext cx="196880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1400" u="none" cap="none" strike="noStrike">
                <a:solidFill>
                  <a:schemeClr val="dk1"/>
                </a:solidFill>
                <a:latin typeface="Nunito"/>
                <a:ea typeface="Nunito"/>
                <a:cs typeface="Nunito"/>
                <a:sym typeface="Nunito"/>
              </a:rPr>
              <a:t>- Mauna Kea, Hawaii</a:t>
            </a:r>
            <a:endParaRPr/>
          </a:p>
          <a:p>
            <a:pPr indent="0" lvl="0" marL="0" marR="0" rtl="0" algn="l">
              <a:lnSpc>
                <a:spcPct val="100000"/>
              </a:lnSpc>
              <a:spcBef>
                <a:spcPts val="0"/>
              </a:spcBef>
              <a:spcAft>
                <a:spcPts val="0"/>
              </a:spcAft>
              <a:buNone/>
            </a:pPr>
            <a:r>
              <a:rPr b="0" i="0" lang="fr-CA" sz="1400" u="none" cap="none" strike="noStrike">
                <a:solidFill>
                  <a:schemeClr val="dk1"/>
                </a:solidFill>
                <a:latin typeface="Nunito"/>
                <a:ea typeface="Nunito"/>
                <a:cs typeface="Nunito"/>
                <a:sym typeface="Nunito"/>
              </a:rPr>
              <a:t>- 3.6 m Primary Mirror</a:t>
            </a:r>
            <a:endParaRPr/>
          </a:p>
        </p:txBody>
      </p:sp>
      <p:pic>
        <p:nvPicPr>
          <p:cNvPr id="3299" name="Google Shape;3299;p3"/>
          <p:cNvPicPr preferRelativeResize="0"/>
          <p:nvPr/>
        </p:nvPicPr>
        <p:blipFill rotWithShape="1">
          <a:blip r:embed="rId6">
            <a:alphaModFix/>
          </a:blip>
          <a:srcRect b="0" l="0" r="0" t="0"/>
          <a:stretch/>
        </p:blipFill>
        <p:spPr>
          <a:xfrm>
            <a:off x="57975" y="1473295"/>
            <a:ext cx="4198950" cy="1522119"/>
          </a:xfrm>
          <a:prstGeom prst="rect">
            <a:avLst/>
          </a:prstGeom>
          <a:noFill/>
          <a:ln>
            <a:noFill/>
          </a:ln>
        </p:spPr>
      </p:pic>
      <p:sp>
        <p:nvSpPr>
          <p:cNvPr id="3300" name="Google Shape;3300;p3"/>
          <p:cNvSpPr txBox="1"/>
          <p:nvPr/>
        </p:nvSpPr>
        <p:spPr>
          <a:xfrm>
            <a:off x="391729" y="2957553"/>
            <a:ext cx="3531441"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fr-CA" sz="1800" u="none" cap="none" strike="noStrike">
                <a:solidFill>
                  <a:schemeClr val="accent2"/>
                </a:solidFill>
                <a:latin typeface="Nunito"/>
                <a:ea typeface="Nunito"/>
                <a:cs typeface="Nunito"/>
                <a:sym typeface="Nunito"/>
              </a:rPr>
              <a:t>SpectroPolarimètre InfraRouge</a:t>
            </a:r>
            <a:endParaRPr b="0" i="0" sz="1800" u="none" cap="none" strike="noStrike">
              <a:solidFill>
                <a:schemeClr val="accent2"/>
              </a:solidFill>
              <a:latin typeface="Nunito"/>
              <a:ea typeface="Nunito"/>
              <a:cs typeface="Nunito"/>
              <a:sym typeface="Nunito"/>
            </a:endParaRPr>
          </a:p>
        </p:txBody>
      </p:sp>
      <p:sp>
        <p:nvSpPr>
          <p:cNvPr id="3301" name="Google Shape;3301;p3"/>
          <p:cNvSpPr txBox="1"/>
          <p:nvPr/>
        </p:nvSpPr>
        <p:spPr>
          <a:xfrm>
            <a:off x="391728" y="3502863"/>
            <a:ext cx="3531441" cy="178507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fr-CA" sz="1600" u="none" cap="none" strike="noStrike">
                <a:solidFill>
                  <a:schemeClr val="dk2"/>
                </a:solidFill>
                <a:latin typeface="Nunito"/>
                <a:ea typeface="Nunito"/>
                <a:cs typeface="Nunito"/>
                <a:sym typeface="Nunito"/>
              </a:rPr>
              <a:t>Fiber-fed spectro-polarimeter</a:t>
            </a:r>
            <a:endParaRPr/>
          </a:p>
          <a:p>
            <a:pPr indent="0" lvl="0" marL="0" marR="0" rtl="0" algn="l">
              <a:lnSpc>
                <a:spcPct val="100000"/>
              </a:lnSpc>
              <a:spcBef>
                <a:spcPts val="0"/>
              </a:spcBef>
              <a:spcAft>
                <a:spcPts val="0"/>
              </a:spcAft>
              <a:buClr>
                <a:srgbClr val="000000"/>
              </a:buClr>
              <a:buSzPts val="1600"/>
              <a:buFont typeface="Arial"/>
              <a:buNone/>
            </a:pPr>
            <a:r>
              <a:rPr b="1" i="0" lang="fr-CA" sz="1600" u="none" cap="none" strike="noStrike">
                <a:solidFill>
                  <a:schemeClr val="dk2"/>
                </a:solidFill>
                <a:latin typeface="Nunito"/>
                <a:ea typeface="Nunito"/>
                <a:cs typeface="Nunito"/>
                <a:sym typeface="Nunito"/>
              </a:rPr>
              <a:t>R = 70 000</a:t>
            </a:r>
            <a:endParaRPr/>
          </a:p>
          <a:p>
            <a:pPr indent="0" lvl="0" marL="0" marR="0" rtl="0" algn="l">
              <a:lnSpc>
                <a:spcPct val="100000"/>
              </a:lnSpc>
              <a:spcBef>
                <a:spcPts val="0"/>
              </a:spcBef>
              <a:spcAft>
                <a:spcPts val="0"/>
              </a:spcAft>
              <a:buClr>
                <a:srgbClr val="000000"/>
              </a:buClr>
              <a:buSzPts val="1600"/>
              <a:buFont typeface="Arial"/>
              <a:buNone/>
            </a:pPr>
            <a:r>
              <a:rPr b="1" i="0" lang="fr-CA" sz="1600" u="none" cap="none" strike="noStrike">
                <a:solidFill>
                  <a:schemeClr val="dk2"/>
                </a:solidFill>
                <a:latin typeface="Nunito"/>
                <a:ea typeface="Nunito"/>
                <a:cs typeface="Nunito"/>
                <a:sym typeface="Nunito"/>
              </a:rPr>
              <a:t>0.9 - 2.5 µm</a:t>
            </a:r>
            <a:endParaRPr/>
          </a:p>
          <a:p>
            <a:pPr indent="0" lvl="0" marL="0" marR="0" rtl="0" algn="l">
              <a:lnSpc>
                <a:spcPct val="100000"/>
              </a:lnSpc>
              <a:spcBef>
                <a:spcPts val="0"/>
              </a:spcBef>
              <a:spcAft>
                <a:spcPts val="0"/>
              </a:spcAft>
              <a:buClr>
                <a:srgbClr val="000000"/>
              </a:buClr>
              <a:buSzPts val="1600"/>
              <a:buFont typeface="Arial"/>
              <a:buNone/>
            </a:pPr>
            <a:r>
              <a:rPr b="1" i="0" lang="fr-CA" sz="1600" u="none" cap="none" strike="noStrike">
                <a:solidFill>
                  <a:schemeClr val="dk2"/>
                </a:solidFill>
                <a:latin typeface="Nunito"/>
                <a:ea typeface="Nunito"/>
                <a:cs typeface="Nunito"/>
                <a:sym typeface="Nunito"/>
              </a:rPr>
              <a:t>2 science fibers + 1 calibration</a:t>
            </a:r>
            <a:endParaRPr/>
          </a:p>
          <a:p>
            <a:pPr indent="0" lvl="0" marL="0" marR="0" rtl="0" algn="l">
              <a:lnSpc>
                <a:spcPct val="100000"/>
              </a:lnSpc>
              <a:spcBef>
                <a:spcPts val="0"/>
              </a:spcBef>
              <a:spcAft>
                <a:spcPts val="0"/>
              </a:spcAft>
              <a:buNone/>
            </a:pPr>
            <a:r>
              <a:rPr b="0" i="0" lang="fr-CA" sz="1100" u="none" cap="none" strike="noStrike">
                <a:solidFill>
                  <a:schemeClr val="dk1"/>
                </a:solidFill>
                <a:latin typeface="Nunito"/>
                <a:ea typeface="Nunito"/>
                <a:cs typeface="Nunito"/>
                <a:sym typeface="Nunito"/>
              </a:rPr>
              <a:t>PI M. Marquette</a:t>
            </a:r>
            <a:endParaRPr/>
          </a:p>
          <a:p>
            <a:pPr indent="0" lvl="0" marL="0" marR="0" rtl="0" algn="l">
              <a:lnSpc>
                <a:spcPct val="100000"/>
              </a:lnSpc>
              <a:spcBef>
                <a:spcPts val="0"/>
              </a:spcBef>
              <a:spcAft>
                <a:spcPts val="0"/>
              </a:spcAft>
              <a:buNone/>
            </a:pPr>
            <a:r>
              <a:rPr b="0" i="0" lang="fr-CA" sz="1100" u="none" cap="none" strike="noStrike">
                <a:solidFill>
                  <a:schemeClr val="dk1"/>
                </a:solidFill>
                <a:latin typeface="Nunito"/>
                <a:ea typeface="Nunito"/>
                <a:cs typeface="Nunito"/>
                <a:sym typeface="Nunito"/>
              </a:rPr>
              <a:t>Collaboration with A. Darveau-Bernier </a:t>
            </a:r>
            <a:endParaRPr/>
          </a:p>
          <a:p>
            <a:pPr indent="0" lvl="0" marL="0" marR="0" rtl="0" algn="l">
              <a:lnSpc>
                <a:spcPct val="100000"/>
              </a:lnSpc>
              <a:spcBef>
                <a:spcPts val="0"/>
              </a:spcBef>
              <a:spcAft>
                <a:spcPts val="0"/>
              </a:spcAft>
              <a:buClr>
                <a:srgbClr val="000000"/>
              </a:buClr>
              <a:buSzPts val="1600"/>
              <a:buFont typeface="Arial"/>
              <a:buNone/>
            </a:pPr>
            <a:r>
              <a:rPr b="1" i="0" lang="fr-CA" sz="1600" u="none" cap="none" strike="noStrike">
                <a:solidFill>
                  <a:schemeClr val="dk2"/>
                </a:solidFill>
                <a:latin typeface="Nunito"/>
                <a:ea typeface="Nunito"/>
                <a:cs typeface="Nunito"/>
                <a:sym typeface="Nunito"/>
              </a:rPr>
              <a:t> </a:t>
            </a:r>
            <a:endParaRPr b="0" i="0" sz="1600" u="none" cap="none" strike="noStrike">
              <a:solidFill>
                <a:schemeClr val="dk2"/>
              </a:solidFill>
              <a:latin typeface="Nunito"/>
              <a:ea typeface="Nunito"/>
              <a:cs typeface="Nunito"/>
              <a:sym typeface="Nunito"/>
            </a:endParaRPr>
          </a:p>
        </p:txBody>
      </p:sp>
      <p:pic>
        <p:nvPicPr>
          <p:cNvPr id="3302" name="Google Shape;3302;p3"/>
          <p:cNvPicPr preferRelativeResize="0"/>
          <p:nvPr/>
        </p:nvPicPr>
        <p:blipFill rotWithShape="1">
          <a:blip r:embed="rId7">
            <a:alphaModFix/>
          </a:blip>
          <a:srcRect b="0" l="0" r="0" t="0"/>
          <a:stretch/>
        </p:blipFill>
        <p:spPr>
          <a:xfrm>
            <a:off x="4354199" y="1800451"/>
            <a:ext cx="4733782" cy="3030078"/>
          </a:xfrm>
          <a:prstGeom prst="rect">
            <a:avLst/>
          </a:prstGeom>
          <a:noFill/>
          <a:ln>
            <a:noFill/>
          </a:ln>
        </p:spPr>
      </p:pic>
      <p:sp>
        <p:nvSpPr>
          <p:cNvPr id="3303" name="Google Shape;3303;p3"/>
          <p:cNvSpPr txBox="1"/>
          <p:nvPr/>
        </p:nvSpPr>
        <p:spPr>
          <a:xfrm>
            <a:off x="7773005" y="4871785"/>
            <a:ext cx="1140034"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800" u="none" cap="none" strike="noStrike">
                <a:solidFill>
                  <a:srgbClr val="7F7F7F"/>
                </a:solidFill>
                <a:latin typeface="Arial"/>
                <a:ea typeface="Arial"/>
                <a:cs typeface="Arial"/>
                <a:sym typeface="Arial"/>
              </a:rPr>
              <a:t>David Nunuk</a:t>
            </a:r>
            <a:endParaRPr b="0" i="0" sz="800" u="none" cap="none" strike="noStrike">
              <a:solidFill>
                <a:srgbClr val="7F7F7F"/>
              </a:solidFill>
              <a:latin typeface="Arial"/>
              <a:ea typeface="Arial"/>
              <a:cs typeface="Arial"/>
              <a:sym typeface="Arial"/>
            </a:endParaRPr>
          </a:p>
        </p:txBody>
      </p:sp>
      <p:sp>
        <p:nvSpPr>
          <p:cNvPr id="3304" name="Google Shape;3304;p3"/>
          <p:cNvSpPr txBox="1"/>
          <p:nvPr/>
        </p:nvSpPr>
        <p:spPr>
          <a:xfrm>
            <a:off x="7564143" y="4501313"/>
            <a:ext cx="1401938"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800" u="none" cap="none" strike="noStrike">
                <a:solidFill>
                  <a:srgbClr val="7F7F7F"/>
                </a:solidFill>
                <a:latin typeface="Arial"/>
                <a:ea typeface="Arial"/>
                <a:cs typeface="Arial"/>
                <a:sym typeface="Arial"/>
              </a:rPr>
              <a:t>S. Chastanet - CNRS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8" name="Shape 3308"/>
        <p:cNvGrpSpPr/>
        <p:nvPr/>
      </p:nvGrpSpPr>
      <p:grpSpPr>
        <a:xfrm>
          <a:off x="0" y="0"/>
          <a:ext cx="0" cy="0"/>
          <a:chOff x="0" y="0"/>
          <a:chExt cx="0" cy="0"/>
        </a:xfrm>
      </p:grpSpPr>
      <p:sp>
        <p:nvSpPr>
          <p:cNvPr id="3309" name="Google Shape;3309;p4"/>
          <p:cNvSpPr txBox="1"/>
          <p:nvPr>
            <p:ph type="title"/>
          </p:nvPr>
        </p:nvSpPr>
        <p:spPr>
          <a:xfrm>
            <a:off x="713225" y="445025"/>
            <a:ext cx="77178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fr-CA"/>
              <a:t>KELT-20 b / MASCARA-2 b</a:t>
            </a:r>
            <a:endParaRPr/>
          </a:p>
        </p:txBody>
      </p:sp>
      <p:sp>
        <p:nvSpPr>
          <p:cNvPr id="3310" name="Google Shape;3310;p4"/>
          <p:cNvSpPr txBox="1"/>
          <p:nvPr/>
        </p:nvSpPr>
        <p:spPr>
          <a:xfrm>
            <a:off x="6266470" y="1619574"/>
            <a:ext cx="2024420" cy="480771"/>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80000"/>
              </a:lnSpc>
              <a:spcBef>
                <a:spcPts val="0"/>
              </a:spcBef>
              <a:spcAft>
                <a:spcPts val="0"/>
              </a:spcAft>
              <a:buClr>
                <a:srgbClr val="000000"/>
              </a:buClr>
              <a:buSzPts val="1600"/>
              <a:buFont typeface="Arial"/>
              <a:buNone/>
            </a:pPr>
            <a:r>
              <a:rPr b="0" i="0" lang="fr-CA" sz="1600" u="none" cap="none" strike="noStrike">
                <a:solidFill>
                  <a:schemeClr val="lt1"/>
                </a:solidFill>
                <a:latin typeface="Dosis"/>
                <a:ea typeface="Dosis"/>
                <a:cs typeface="Dosis"/>
                <a:sym typeface="Dosis"/>
              </a:rPr>
              <a:t>Massive and Puffy</a:t>
            </a:r>
            <a:endParaRPr b="0" i="0" sz="1600" u="none" cap="none" strike="noStrike">
              <a:solidFill>
                <a:schemeClr val="lt1"/>
              </a:solidFill>
              <a:latin typeface="Dosis"/>
              <a:ea typeface="Dosis"/>
              <a:cs typeface="Dosis"/>
              <a:sym typeface="Dosis"/>
            </a:endParaRPr>
          </a:p>
        </p:txBody>
      </p:sp>
      <p:sp>
        <p:nvSpPr>
          <p:cNvPr id="3311" name="Google Shape;3311;p4"/>
          <p:cNvSpPr txBox="1"/>
          <p:nvPr/>
        </p:nvSpPr>
        <p:spPr>
          <a:xfrm>
            <a:off x="6241425" y="2030244"/>
            <a:ext cx="2066100" cy="1043442"/>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fr-CA" sz="1400" u="none" cap="none" strike="noStrike">
                <a:solidFill>
                  <a:schemeClr val="dk1"/>
                </a:solidFill>
                <a:latin typeface="Nunito"/>
                <a:ea typeface="Nunito"/>
                <a:cs typeface="Nunito"/>
                <a:sym typeface="Nunito"/>
              </a:rPr>
              <a:t>M</a:t>
            </a:r>
            <a:r>
              <a:rPr b="0" baseline="-25000" i="0" lang="fr-CA" sz="1400" u="none" cap="none" strike="noStrike">
                <a:solidFill>
                  <a:schemeClr val="dk1"/>
                </a:solidFill>
                <a:latin typeface="Nunito"/>
                <a:ea typeface="Nunito"/>
                <a:cs typeface="Nunito"/>
                <a:sym typeface="Nunito"/>
              </a:rPr>
              <a:t>p</a:t>
            </a:r>
            <a:r>
              <a:rPr b="0" i="0" lang="fr-CA" sz="1400" u="none" cap="none" strike="noStrike">
                <a:solidFill>
                  <a:schemeClr val="dk1"/>
                </a:solidFill>
                <a:latin typeface="Nunito"/>
                <a:ea typeface="Nunito"/>
                <a:cs typeface="Nunito"/>
                <a:sym typeface="Nunito"/>
              </a:rPr>
              <a:t> = 3.5 M</a:t>
            </a:r>
            <a:r>
              <a:rPr b="0" baseline="-25000" i="0" lang="fr-CA" sz="1400" u="none" cap="none" strike="noStrike">
                <a:solidFill>
                  <a:schemeClr val="dk1"/>
                </a:solidFill>
                <a:latin typeface="Nunito"/>
                <a:ea typeface="Nunito"/>
                <a:cs typeface="Nunito"/>
                <a:sym typeface="Nunito"/>
              </a:rPr>
              <a:t>Jup</a:t>
            </a:r>
            <a:endParaRPr b="0" i="0" sz="1400" u="none" cap="none" strike="noStrike">
              <a:solidFill>
                <a:schemeClr val="dk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0" i="0" lang="fr-CA" sz="1400" u="none" cap="none" strike="noStrike">
                <a:solidFill>
                  <a:schemeClr val="dk1"/>
                </a:solidFill>
                <a:latin typeface="Nunito"/>
                <a:ea typeface="Nunito"/>
                <a:cs typeface="Nunito"/>
                <a:sym typeface="Nunito"/>
              </a:rPr>
              <a:t>R</a:t>
            </a:r>
            <a:r>
              <a:rPr b="0" baseline="-25000" i="0" lang="fr-CA" sz="1400" u="none" cap="none" strike="noStrike">
                <a:solidFill>
                  <a:schemeClr val="dk1"/>
                </a:solidFill>
                <a:latin typeface="Nunito"/>
                <a:ea typeface="Nunito"/>
                <a:cs typeface="Nunito"/>
                <a:sym typeface="Nunito"/>
              </a:rPr>
              <a:t>p</a:t>
            </a:r>
            <a:r>
              <a:rPr b="0" i="0" lang="fr-CA" sz="1400" u="none" cap="none" strike="noStrike">
                <a:solidFill>
                  <a:schemeClr val="dk1"/>
                </a:solidFill>
                <a:latin typeface="Nunito"/>
                <a:ea typeface="Nunito"/>
                <a:cs typeface="Nunito"/>
                <a:sym typeface="Nunito"/>
              </a:rPr>
              <a:t> = 1.8 R</a:t>
            </a:r>
            <a:r>
              <a:rPr b="0" baseline="-25000" i="0" lang="fr-CA" sz="1400" u="none" cap="none" strike="noStrike">
                <a:solidFill>
                  <a:schemeClr val="dk1"/>
                </a:solidFill>
                <a:latin typeface="Nunito"/>
                <a:ea typeface="Nunito"/>
                <a:cs typeface="Nunito"/>
                <a:sym typeface="Nunito"/>
              </a:rPr>
              <a:t>Jup</a:t>
            </a:r>
            <a:endParaRPr b="0" baseline="-25000" i="0" sz="1400" u="none" cap="none" strike="noStrike">
              <a:solidFill>
                <a:schemeClr val="dk1"/>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b="0" i="0" lang="fr-CA" sz="1400" u="none" cap="none" strike="noStrike">
                <a:solidFill>
                  <a:schemeClr val="dk1"/>
                </a:solidFill>
                <a:latin typeface="Nunito"/>
                <a:ea typeface="Nunito"/>
                <a:cs typeface="Nunito"/>
                <a:sym typeface="Nunito"/>
              </a:rPr>
              <a:t>P</a:t>
            </a:r>
            <a:r>
              <a:rPr b="0" baseline="-25000" i="0" lang="fr-CA" sz="1400" u="none" cap="none" strike="noStrike">
                <a:solidFill>
                  <a:schemeClr val="dk1"/>
                </a:solidFill>
                <a:latin typeface="Nunito"/>
                <a:ea typeface="Nunito"/>
                <a:cs typeface="Nunito"/>
                <a:sym typeface="Nunito"/>
              </a:rPr>
              <a:t>orb</a:t>
            </a:r>
            <a:r>
              <a:rPr b="0" i="0" lang="fr-CA" sz="1400" u="none" cap="none" strike="noStrike">
                <a:solidFill>
                  <a:schemeClr val="dk1"/>
                </a:solidFill>
                <a:latin typeface="Nunito"/>
                <a:ea typeface="Nunito"/>
                <a:cs typeface="Nunito"/>
                <a:sym typeface="Nunito"/>
              </a:rPr>
              <a:t> = 3.5 days</a:t>
            </a:r>
            <a:endParaRPr/>
          </a:p>
        </p:txBody>
      </p:sp>
      <p:sp>
        <p:nvSpPr>
          <p:cNvPr id="3312" name="Google Shape;3312;p4"/>
          <p:cNvSpPr txBox="1"/>
          <p:nvPr/>
        </p:nvSpPr>
        <p:spPr>
          <a:xfrm>
            <a:off x="844320" y="1619574"/>
            <a:ext cx="2024420" cy="480771"/>
          </a:xfrm>
          <a:prstGeom prst="rect">
            <a:avLst/>
          </a:prstGeom>
          <a:solidFill>
            <a:schemeClr val="accent1"/>
          </a:solidFill>
          <a:ln>
            <a:noFill/>
          </a:ln>
        </p:spPr>
        <p:txBody>
          <a:bodyPr anchorCtr="0" anchor="ctr" bIns="91425" lIns="91425" spcFirstLastPara="1" rIns="91425" wrap="square" tIns="91425">
            <a:normAutofit/>
          </a:bodyPr>
          <a:lstStyle/>
          <a:p>
            <a:pPr indent="0" lvl="0" marL="0" marR="0" rtl="0" algn="ctr">
              <a:lnSpc>
                <a:spcPct val="80000"/>
              </a:lnSpc>
              <a:spcBef>
                <a:spcPts val="0"/>
              </a:spcBef>
              <a:spcAft>
                <a:spcPts val="0"/>
              </a:spcAft>
              <a:buClr>
                <a:srgbClr val="000000"/>
              </a:buClr>
              <a:buSzPts val="1600"/>
              <a:buFont typeface="Arial"/>
              <a:buNone/>
            </a:pPr>
            <a:r>
              <a:rPr b="0" i="1" lang="fr-CA" sz="1600" u="none" cap="none" strike="noStrike">
                <a:solidFill>
                  <a:schemeClr val="dk1"/>
                </a:solidFill>
                <a:latin typeface="Dosis"/>
                <a:ea typeface="Dosis"/>
                <a:cs typeface="Dosis"/>
                <a:sym typeface="Dosis"/>
              </a:rPr>
              <a:t>Very </a:t>
            </a:r>
            <a:r>
              <a:rPr b="0" i="0" lang="fr-CA" sz="1600" u="none" cap="none" strike="noStrike">
                <a:solidFill>
                  <a:schemeClr val="dk1"/>
                </a:solidFill>
                <a:latin typeface="Dosis"/>
                <a:ea typeface="Dosis"/>
                <a:cs typeface="Dosis"/>
                <a:sym typeface="Dosis"/>
              </a:rPr>
              <a:t> Hot Jupiter</a:t>
            </a:r>
            <a:endParaRPr b="0" i="0" sz="1600" u="none" cap="none" strike="noStrike">
              <a:solidFill>
                <a:schemeClr val="dk1"/>
              </a:solidFill>
              <a:latin typeface="Dosis"/>
              <a:ea typeface="Dosis"/>
              <a:cs typeface="Dosis"/>
              <a:sym typeface="Dosis"/>
            </a:endParaRPr>
          </a:p>
        </p:txBody>
      </p:sp>
      <p:sp>
        <p:nvSpPr>
          <p:cNvPr id="3313" name="Google Shape;3313;p4"/>
          <p:cNvSpPr txBox="1"/>
          <p:nvPr/>
        </p:nvSpPr>
        <p:spPr>
          <a:xfrm>
            <a:off x="6266454" y="3283766"/>
            <a:ext cx="2024420" cy="451133"/>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80000"/>
              </a:lnSpc>
              <a:spcBef>
                <a:spcPts val="0"/>
              </a:spcBef>
              <a:spcAft>
                <a:spcPts val="0"/>
              </a:spcAft>
              <a:buClr>
                <a:srgbClr val="000000"/>
              </a:buClr>
              <a:buSzPts val="1600"/>
              <a:buFont typeface="Arial"/>
              <a:buNone/>
            </a:pPr>
            <a:r>
              <a:rPr b="0" i="0" lang="fr-CA" sz="1600" u="none" cap="none" strike="noStrike">
                <a:solidFill>
                  <a:schemeClr val="lt1"/>
                </a:solidFill>
                <a:latin typeface="Dosis"/>
                <a:ea typeface="Dosis"/>
                <a:cs typeface="Dosis"/>
                <a:sym typeface="Dosis"/>
              </a:rPr>
              <a:t>UHJ </a:t>
            </a:r>
            <a:endParaRPr b="0" i="0" sz="1600" u="none" cap="none" strike="noStrike">
              <a:solidFill>
                <a:schemeClr val="lt1"/>
              </a:solidFill>
              <a:latin typeface="Dosis"/>
              <a:ea typeface="Dosis"/>
              <a:cs typeface="Dosis"/>
              <a:sym typeface="Dosis"/>
            </a:endParaRPr>
          </a:p>
        </p:txBody>
      </p:sp>
      <p:sp>
        <p:nvSpPr>
          <p:cNvPr id="3314" name="Google Shape;3314;p4"/>
          <p:cNvSpPr txBox="1"/>
          <p:nvPr/>
        </p:nvSpPr>
        <p:spPr>
          <a:xfrm>
            <a:off x="819275" y="2030254"/>
            <a:ext cx="2066100" cy="8913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r-CA" sz="1400" u="none" cap="none" strike="noStrike">
                <a:solidFill>
                  <a:schemeClr val="dk1"/>
                </a:solidFill>
                <a:latin typeface="Nunito"/>
                <a:ea typeface="Nunito"/>
                <a:cs typeface="Nunito"/>
                <a:sym typeface="Nunito"/>
              </a:rPr>
              <a:t>At the cusp of the Ultra Hot Jupiter (UHJ) transition </a:t>
            </a:r>
            <a:endParaRPr/>
          </a:p>
          <a:p>
            <a:pPr indent="0" lvl="0" marL="0" marR="0" rtl="0" algn="ctr">
              <a:lnSpc>
                <a:spcPct val="100000"/>
              </a:lnSpc>
              <a:spcBef>
                <a:spcPts val="0"/>
              </a:spcBef>
              <a:spcAft>
                <a:spcPts val="0"/>
              </a:spcAft>
              <a:buClr>
                <a:srgbClr val="000000"/>
              </a:buClr>
              <a:buSzPts val="1400"/>
              <a:buFont typeface="Arial"/>
              <a:buNone/>
            </a:pPr>
            <a:r>
              <a:rPr b="0" i="0" lang="fr-CA" sz="1400" u="none" cap="none" strike="noStrike">
                <a:solidFill>
                  <a:schemeClr val="dk1"/>
                </a:solidFill>
                <a:latin typeface="Nunito"/>
                <a:ea typeface="Nunito"/>
                <a:cs typeface="Nunito"/>
                <a:sym typeface="Nunito"/>
              </a:rPr>
              <a:t>T</a:t>
            </a:r>
            <a:r>
              <a:rPr b="0" baseline="-25000" i="0" lang="fr-CA" sz="1400" u="none" cap="none" strike="noStrike">
                <a:solidFill>
                  <a:schemeClr val="dk1"/>
                </a:solidFill>
                <a:latin typeface="Nunito"/>
                <a:ea typeface="Nunito"/>
                <a:cs typeface="Nunito"/>
                <a:sym typeface="Nunito"/>
              </a:rPr>
              <a:t>eq</a:t>
            </a:r>
            <a:r>
              <a:rPr b="0" i="0" lang="fr-CA" sz="1400" u="none" cap="none" strike="noStrike">
                <a:solidFill>
                  <a:schemeClr val="dk1"/>
                </a:solidFill>
                <a:latin typeface="Nunito"/>
                <a:ea typeface="Nunito"/>
                <a:cs typeface="Nunito"/>
                <a:sym typeface="Nunito"/>
              </a:rPr>
              <a:t> ~ 2260K</a:t>
            </a:r>
            <a:endParaRPr b="0" i="0" sz="1400" u="none" cap="none" strike="noStrike">
              <a:solidFill>
                <a:schemeClr val="dk1"/>
              </a:solidFill>
              <a:latin typeface="Nunito"/>
              <a:ea typeface="Nunito"/>
              <a:cs typeface="Nunito"/>
              <a:sym typeface="Nunito"/>
            </a:endParaRPr>
          </a:p>
        </p:txBody>
      </p:sp>
      <p:sp>
        <p:nvSpPr>
          <p:cNvPr id="3315" name="Google Shape;3315;p4"/>
          <p:cNvSpPr txBox="1"/>
          <p:nvPr/>
        </p:nvSpPr>
        <p:spPr>
          <a:xfrm>
            <a:off x="6241104" y="3664793"/>
            <a:ext cx="2053383" cy="1399576"/>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CA" sz="1400" u="none" cap="none" strike="noStrike">
                <a:solidFill>
                  <a:schemeClr val="dk1"/>
                </a:solidFill>
                <a:latin typeface="Nunito"/>
                <a:ea typeface="Nunito"/>
                <a:cs typeface="Nunito"/>
                <a:sym typeface="Nunito"/>
              </a:rPr>
              <a:t>Expected to :</a:t>
            </a:r>
            <a:endParaRPr/>
          </a:p>
          <a:p>
            <a:pPr indent="-285750" lvl="0" marL="285750" marR="0" rtl="0" algn="l">
              <a:lnSpc>
                <a:spcPct val="100000"/>
              </a:lnSpc>
              <a:spcBef>
                <a:spcPts val="0"/>
              </a:spcBef>
              <a:spcAft>
                <a:spcPts val="0"/>
              </a:spcAft>
              <a:buClr>
                <a:schemeClr val="accent1"/>
              </a:buClr>
              <a:buSzPts val="1200"/>
              <a:buFont typeface="Arial"/>
              <a:buChar char="•"/>
            </a:pPr>
            <a:r>
              <a:rPr b="0" i="0" lang="fr-CA" sz="1200" u="none" cap="none" strike="noStrike">
                <a:solidFill>
                  <a:schemeClr val="dk1"/>
                </a:solidFill>
                <a:latin typeface="Nunito"/>
                <a:ea typeface="Nunito"/>
                <a:cs typeface="Nunito"/>
                <a:sym typeface="Nunito"/>
              </a:rPr>
              <a:t>Be in synchronous rotation</a:t>
            </a:r>
            <a:endParaRPr/>
          </a:p>
          <a:p>
            <a:pPr indent="-285750" lvl="0" marL="285750" marR="0" rtl="0" algn="l">
              <a:lnSpc>
                <a:spcPct val="100000"/>
              </a:lnSpc>
              <a:spcBef>
                <a:spcPts val="0"/>
              </a:spcBef>
              <a:spcAft>
                <a:spcPts val="0"/>
              </a:spcAft>
              <a:buClr>
                <a:schemeClr val="accent1"/>
              </a:buClr>
              <a:buSzPts val="1200"/>
              <a:buFont typeface="Arial"/>
              <a:buChar char="•"/>
            </a:pPr>
            <a:r>
              <a:rPr b="0" i="0" lang="fr-CA" sz="1200" u="none" cap="none" strike="noStrike">
                <a:solidFill>
                  <a:schemeClr val="dk1"/>
                </a:solidFill>
                <a:latin typeface="Nunito"/>
                <a:ea typeface="Nunito"/>
                <a:cs typeface="Nunito"/>
                <a:sym typeface="Nunito"/>
              </a:rPr>
              <a:t>Have molecular dissociation on their scorching hot dayside</a:t>
            </a:r>
            <a:endParaRPr b="0" i="0" sz="1200" u="none" cap="none" strike="noStrike">
              <a:solidFill>
                <a:schemeClr val="dk1"/>
              </a:solidFill>
              <a:latin typeface="Nunito"/>
              <a:ea typeface="Nunito"/>
              <a:cs typeface="Nunito"/>
              <a:sym typeface="Nunito"/>
            </a:endParaRPr>
          </a:p>
        </p:txBody>
      </p:sp>
      <p:grpSp>
        <p:nvGrpSpPr>
          <p:cNvPr id="3316" name="Google Shape;3316;p4"/>
          <p:cNvGrpSpPr/>
          <p:nvPr/>
        </p:nvGrpSpPr>
        <p:grpSpPr>
          <a:xfrm>
            <a:off x="3122851" y="1371941"/>
            <a:ext cx="2906127" cy="2905900"/>
            <a:chOff x="3442391" y="1438013"/>
            <a:chExt cx="2267400" cy="2267400"/>
          </a:xfrm>
        </p:grpSpPr>
        <p:sp>
          <p:nvSpPr>
            <p:cNvPr id="3317" name="Google Shape;3317;p4"/>
            <p:cNvSpPr/>
            <p:nvPr/>
          </p:nvSpPr>
          <p:spPr>
            <a:xfrm>
              <a:off x="3442391" y="1438013"/>
              <a:ext cx="2267400" cy="22674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p4"/>
            <p:cNvSpPr/>
            <p:nvPr/>
          </p:nvSpPr>
          <p:spPr>
            <a:xfrm>
              <a:off x="3566437" y="1562046"/>
              <a:ext cx="2019600" cy="20196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p4"/>
            <p:cNvSpPr/>
            <p:nvPr/>
          </p:nvSpPr>
          <p:spPr>
            <a:xfrm>
              <a:off x="3987913" y="1983543"/>
              <a:ext cx="1176300" cy="11763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p4"/>
            <p:cNvSpPr/>
            <p:nvPr/>
          </p:nvSpPr>
          <p:spPr>
            <a:xfrm>
              <a:off x="4060345" y="2049189"/>
              <a:ext cx="1044900" cy="10449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21" name="Google Shape;3321;p4"/>
            <p:cNvGrpSpPr/>
            <p:nvPr/>
          </p:nvGrpSpPr>
          <p:grpSpPr>
            <a:xfrm>
              <a:off x="4129201" y="2135556"/>
              <a:ext cx="882252" cy="875301"/>
              <a:chOff x="3766325" y="2154400"/>
              <a:chExt cx="1619703" cy="1606942"/>
            </a:xfrm>
          </p:grpSpPr>
          <p:sp>
            <p:nvSpPr>
              <p:cNvPr id="3322" name="Google Shape;3322;p4"/>
              <p:cNvSpPr/>
              <p:nvPr/>
            </p:nvSpPr>
            <p:spPr>
              <a:xfrm>
                <a:off x="3766325" y="2154400"/>
                <a:ext cx="1619703" cy="1606942"/>
              </a:xfrm>
              <a:custGeom>
                <a:rect b="b" l="l" r="r" t="t"/>
                <a:pathLst>
                  <a:path extrusionOk="0" h="3400" w="3427">
                    <a:moveTo>
                      <a:pt x="1693" y="1"/>
                    </a:moveTo>
                    <a:cubicBezTo>
                      <a:pt x="774" y="1"/>
                      <a:pt x="28" y="760"/>
                      <a:pt x="28" y="1687"/>
                    </a:cubicBezTo>
                    <a:cubicBezTo>
                      <a:pt x="1" y="2628"/>
                      <a:pt x="771" y="3400"/>
                      <a:pt x="1714" y="3400"/>
                    </a:cubicBezTo>
                    <a:cubicBezTo>
                      <a:pt x="2655" y="3400"/>
                      <a:pt x="3427" y="2658"/>
                      <a:pt x="3427" y="1714"/>
                    </a:cubicBezTo>
                    <a:cubicBezTo>
                      <a:pt x="3427" y="773"/>
                      <a:pt x="2685" y="1"/>
                      <a:pt x="1741" y="1"/>
                    </a:cubicBezTo>
                    <a:cubicBezTo>
                      <a:pt x="1725" y="1"/>
                      <a:pt x="1709" y="1"/>
                      <a:pt x="169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p4"/>
              <p:cNvSpPr/>
              <p:nvPr/>
            </p:nvSpPr>
            <p:spPr>
              <a:xfrm>
                <a:off x="3793265" y="2573622"/>
                <a:ext cx="1579057" cy="418278"/>
              </a:xfrm>
              <a:custGeom>
                <a:rect b="b" l="l" r="r" t="t"/>
                <a:pathLst>
                  <a:path extrusionOk="0" h="885" w="3341">
                    <a:moveTo>
                      <a:pt x="3055" y="0"/>
                    </a:moveTo>
                    <a:cubicBezTo>
                      <a:pt x="2541" y="0"/>
                      <a:pt x="2198" y="199"/>
                      <a:pt x="1371" y="256"/>
                    </a:cubicBezTo>
                    <a:cubicBezTo>
                      <a:pt x="1285" y="286"/>
                      <a:pt x="1200" y="286"/>
                      <a:pt x="1113" y="286"/>
                    </a:cubicBezTo>
                    <a:cubicBezTo>
                      <a:pt x="828" y="286"/>
                      <a:pt x="599" y="229"/>
                      <a:pt x="428" y="199"/>
                    </a:cubicBezTo>
                    <a:cubicBezTo>
                      <a:pt x="314" y="172"/>
                      <a:pt x="200" y="142"/>
                      <a:pt x="115" y="115"/>
                    </a:cubicBezTo>
                    <a:cubicBezTo>
                      <a:pt x="58" y="229"/>
                      <a:pt x="28" y="313"/>
                      <a:pt x="1" y="428"/>
                    </a:cubicBezTo>
                    <a:cubicBezTo>
                      <a:pt x="172" y="400"/>
                      <a:pt x="371" y="371"/>
                      <a:pt x="572" y="371"/>
                    </a:cubicBezTo>
                    <a:lnTo>
                      <a:pt x="800" y="371"/>
                    </a:lnTo>
                    <a:cubicBezTo>
                      <a:pt x="1371" y="428"/>
                      <a:pt x="1799" y="884"/>
                      <a:pt x="2312" y="884"/>
                    </a:cubicBezTo>
                    <a:cubicBezTo>
                      <a:pt x="2370" y="884"/>
                      <a:pt x="2427" y="884"/>
                      <a:pt x="2513" y="857"/>
                    </a:cubicBezTo>
                    <a:cubicBezTo>
                      <a:pt x="2769" y="800"/>
                      <a:pt x="3084" y="686"/>
                      <a:pt x="3340" y="542"/>
                    </a:cubicBezTo>
                    <a:cubicBezTo>
                      <a:pt x="3313" y="343"/>
                      <a:pt x="3256" y="172"/>
                      <a:pt x="3169" y="0"/>
                    </a:cubicBezTo>
                    <a:close/>
                  </a:path>
                </a:pathLst>
              </a:custGeom>
              <a:solidFill>
                <a:schemeClr val="accent1"/>
              </a:solidFill>
              <a:ln>
                <a:noFill/>
              </a:ln>
              <a:effectLst>
                <a:outerShdw blurRad="57150" rotWithShape="0" algn="bl" dir="5400000" dist="19050">
                  <a:srgbClr val="000000">
                    <a:alpha val="1764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p4"/>
              <p:cNvSpPr/>
              <p:nvPr/>
            </p:nvSpPr>
            <p:spPr>
              <a:xfrm>
                <a:off x="3779559" y="2856254"/>
                <a:ext cx="1606469" cy="500515"/>
              </a:xfrm>
              <a:custGeom>
                <a:rect b="b" l="l" r="r" t="t"/>
                <a:pathLst>
                  <a:path extrusionOk="0" h="1059" w="3399">
                    <a:moveTo>
                      <a:pt x="0" y="1"/>
                    </a:moveTo>
                    <a:lnTo>
                      <a:pt x="0" y="202"/>
                    </a:lnTo>
                    <a:lnTo>
                      <a:pt x="0" y="229"/>
                    </a:lnTo>
                    <a:cubicBezTo>
                      <a:pt x="0" y="430"/>
                      <a:pt x="30" y="629"/>
                      <a:pt x="114" y="830"/>
                    </a:cubicBezTo>
                    <a:cubicBezTo>
                      <a:pt x="201" y="830"/>
                      <a:pt x="286" y="800"/>
                      <a:pt x="400" y="800"/>
                    </a:cubicBezTo>
                    <a:lnTo>
                      <a:pt x="571" y="800"/>
                    </a:lnTo>
                    <a:cubicBezTo>
                      <a:pt x="1199" y="857"/>
                      <a:pt x="1713" y="1058"/>
                      <a:pt x="2227" y="1058"/>
                    </a:cubicBezTo>
                    <a:cubicBezTo>
                      <a:pt x="2399" y="1058"/>
                      <a:pt x="2570" y="1029"/>
                      <a:pt x="2741" y="972"/>
                    </a:cubicBezTo>
                    <a:cubicBezTo>
                      <a:pt x="2885" y="944"/>
                      <a:pt x="3027" y="944"/>
                      <a:pt x="3171" y="944"/>
                    </a:cubicBezTo>
                    <a:lnTo>
                      <a:pt x="3228" y="944"/>
                    </a:lnTo>
                    <a:cubicBezTo>
                      <a:pt x="3342" y="716"/>
                      <a:pt x="3399" y="487"/>
                      <a:pt x="3399" y="229"/>
                    </a:cubicBezTo>
                    <a:lnTo>
                      <a:pt x="3399" y="202"/>
                    </a:lnTo>
                    <a:cubicBezTo>
                      <a:pt x="3369" y="202"/>
                      <a:pt x="3369" y="229"/>
                      <a:pt x="3342" y="229"/>
                    </a:cubicBezTo>
                    <a:cubicBezTo>
                      <a:pt x="2999" y="373"/>
                      <a:pt x="2741" y="487"/>
                      <a:pt x="2371" y="487"/>
                    </a:cubicBezTo>
                    <a:cubicBezTo>
                      <a:pt x="2056" y="487"/>
                      <a:pt x="1713" y="401"/>
                      <a:pt x="1199" y="259"/>
                    </a:cubicBezTo>
                    <a:cubicBezTo>
                      <a:pt x="658" y="58"/>
                      <a:pt x="373" y="1"/>
                      <a:pt x="114" y="1"/>
                    </a:cubicBezTo>
                    <a:close/>
                  </a:path>
                </a:pathLst>
              </a:custGeom>
              <a:solidFill>
                <a:schemeClr val="accent1"/>
              </a:solidFill>
              <a:ln>
                <a:noFill/>
              </a:ln>
              <a:effectLst>
                <a:outerShdw blurRad="57150" rotWithShape="0" algn="bl" dir="5400000" dist="19050">
                  <a:srgbClr val="000000">
                    <a:alpha val="1764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p4"/>
              <p:cNvSpPr/>
              <p:nvPr/>
            </p:nvSpPr>
            <p:spPr>
              <a:xfrm>
                <a:off x="4225248" y="3680047"/>
                <a:ext cx="621036" cy="81292"/>
              </a:xfrm>
              <a:custGeom>
                <a:rect b="b" l="l" r="r" t="t"/>
                <a:pathLst>
                  <a:path extrusionOk="0" h="172" w="1314">
                    <a:moveTo>
                      <a:pt x="1" y="1"/>
                    </a:moveTo>
                    <a:lnTo>
                      <a:pt x="1" y="1"/>
                    </a:lnTo>
                    <a:cubicBezTo>
                      <a:pt x="229" y="115"/>
                      <a:pt x="457" y="172"/>
                      <a:pt x="743" y="172"/>
                    </a:cubicBezTo>
                    <a:cubicBezTo>
                      <a:pt x="942" y="172"/>
                      <a:pt x="1143" y="142"/>
                      <a:pt x="1314" y="85"/>
                    </a:cubicBezTo>
                    <a:cubicBezTo>
                      <a:pt x="1257" y="85"/>
                      <a:pt x="1200" y="85"/>
                      <a:pt x="1113" y="58"/>
                    </a:cubicBezTo>
                    <a:cubicBezTo>
                      <a:pt x="629" y="58"/>
                      <a:pt x="286" y="28"/>
                      <a:pt x="1" y="1"/>
                    </a:cubicBezTo>
                    <a:close/>
                  </a:path>
                </a:pathLst>
              </a:custGeom>
              <a:solidFill>
                <a:schemeClr val="accent1"/>
              </a:solidFill>
              <a:ln>
                <a:noFill/>
              </a:ln>
              <a:effectLst>
                <a:outerShdw blurRad="57150" rotWithShape="0" algn="bl" dir="5400000" dist="19050">
                  <a:srgbClr val="000000">
                    <a:alpha val="1764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6" name="Google Shape;3326;p4"/>
              <p:cNvSpPr/>
              <p:nvPr/>
            </p:nvSpPr>
            <p:spPr>
              <a:xfrm>
                <a:off x="3874557" y="2154873"/>
                <a:ext cx="1362592" cy="431984"/>
              </a:xfrm>
              <a:custGeom>
                <a:rect b="b" l="l" r="r" t="t"/>
                <a:pathLst>
                  <a:path extrusionOk="0" h="914" w="2883">
                    <a:moveTo>
                      <a:pt x="1485" y="0"/>
                    </a:moveTo>
                    <a:cubicBezTo>
                      <a:pt x="857" y="0"/>
                      <a:pt x="286" y="343"/>
                      <a:pt x="0" y="886"/>
                    </a:cubicBezTo>
                    <a:cubicBezTo>
                      <a:pt x="114" y="914"/>
                      <a:pt x="229" y="914"/>
                      <a:pt x="343" y="914"/>
                    </a:cubicBezTo>
                    <a:cubicBezTo>
                      <a:pt x="542" y="914"/>
                      <a:pt x="743" y="886"/>
                      <a:pt x="971" y="800"/>
                    </a:cubicBezTo>
                    <a:cubicBezTo>
                      <a:pt x="1512" y="601"/>
                      <a:pt x="1770" y="514"/>
                      <a:pt x="1969" y="514"/>
                    </a:cubicBezTo>
                    <a:cubicBezTo>
                      <a:pt x="2227" y="514"/>
                      <a:pt x="2341" y="628"/>
                      <a:pt x="2741" y="685"/>
                    </a:cubicBezTo>
                    <a:cubicBezTo>
                      <a:pt x="2769" y="715"/>
                      <a:pt x="2826" y="715"/>
                      <a:pt x="2883" y="715"/>
                    </a:cubicBezTo>
                    <a:cubicBezTo>
                      <a:pt x="2570" y="286"/>
                      <a:pt x="2083" y="0"/>
                      <a:pt x="1512" y="0"/>
                    </a:cubicBezTo>
                    <a:close/>
                  </a:path>
                </a:pathLst>
              </a:custGeom>
              <a:solidFill>
                <a:schemeClr val="accent1"/>
              </a:solidFill>
              <a:ln>
                <a:noFill/>
              </a:ln>
              <a:effectLst>
                <a:outerShdw blurRad="57150" rotWithShape="0" algn="bl" dir="5400000" dist="19050">
                  <a:srgbClr val="000000">
                    <a:alpha val="1764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7" name="Google Shape;3327;p4"/>
              <p:cNvSpPr/>
              <p:nvPr/>
            </p:nvSpPr>
            <p:spPr>
              <a:xfrm>
                <a:off x="3941198" y="3423409"/>
                <a:ext cx="1174958" cy="189052"/>
              </a:xfrm>
              <a:custGeom>
                <a:rect b="b" l="l" r="r" t="t"/>
                <a:pathLst>
                  <a:path extrusionOk="0" h="400" w="2486">
                    <a:moveTo>
                      <a:pt x="343" y="0"/>
                    </a:moveTo>
                    <a:cubicBezTo>
                      <a:pt x="229" y="0"/>
                      <a:pt x="115" y="30"/>
                      <a:pt x="1" y="30"/>
                    </a:cubicBezTo>
                    <a:cubicBezTo>
                      <a:pt x="88" y="171"/>
                      <a:pt x="229" y="315"/>
                      <a:pt x="373" y="400"/>
                    </a:cubicBezTo>
                    <a:cubicBezTo>
                      <a:pt x="629" y="343"/>
                      <a:pt x="887" y="315"/>
                      <a:pt x="1173" y="315"/>
                    </a:cubicBezTo>
                    <a:cubicBezTo>
                      <a:pt x="1543" y="315"/>
                      <a:pt x="1972" y="372"/>
                      <a:pt x="2342" y="400"/>
                    </a:cubicBezTo>
                    <a:cubicBezTo>
                      <a:pt x="2399" y="372"/>
                      <a:pt x="2429" y="315"/>
                      <a:pt x="2486" y="286"/>
                    </a:cubicBezTo>
                    <a:lnTo>
                      <a:pt x="2486" y="286"/>
                    </a:lnTo>
                    <a:cubicBezTo>
                      <a:pt x="2372" y="315"/>
                      <a:pt x="2228" y="315"/>
                      <a:pt x="2086" y="315"/>
                    </a:cubicBezTo>
                    <a:cubicBezTo>
                      <a:pt x="1771" y="315"/>
                      <a:pt x="1401" y="258"/>
                      <a:pt x="1029" y="144"/>
                    </a:cubicBezTo>
                    <a:cubicBezTo>
                      <a:pt x="800" y="57"/>
                      <a:pt x="572" y="0"/>
                      <a:pt x="343" y="0"/>
                    </a:cubicBezTo>
                    <a:close/>
                  </a:path>
                </a:pathLst>
              </a:custGeom>
              <a:solidFill>
                <a:schemeClr val="accent1"/>
              </a:solidFill>
              <a:ln>
                <a:noFill/>
              </a:ln>
              <a:effectLst>
                <a:outerShdw blurRad="57150" rotWithShape="0" algn="bl" dir="5400000" dist="19050">
                  <a:srgbClr val="000000">
                    <a:alpha val="1764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328" name="Google Shape;3328;p4"/>
          <p:cNvGrpSpPr/>
          <p:nvPr/>
        </p:nvGrpSpPr>
        <p:grpSpPr>
          <a:xfrm flipH="1">
            <a:off x="3098075" y="1686904"/>
            <a:ext cx="721200" cy="721200"/>
            <a:chOff x="637025" y="1546150"/>
            <a:chExt cx="721200" cy="721200"/>
          </a:xfrm>
        </p:grpSpPr>
        <p:grpSp>
          <p:nvGrpSpPr>
            <p:cNvPr id="3329" name="Google Shape;3329;p4"/>
            <p:cNvGrpSpPr/>
            <p:nvPr/>
          </p:nvGrpSpPr>
          <p:grpSpPr>
            <a:xfrm>
              <a:off x="637025" y="1546150"/>
              <a:ext cx="721200" cy="721200"/>
              <a:chOff x="271975" y="1017725"/>
              <a:chExt cx="721200" cy="721200"/>
            </a:xfrm>
          </p:grpSpPr>
          <p:sp>
            <p:nvSpPr>
              <p:cNvPr id="3330" name="Google Shape;3330;p4"/>
              <p:cNvSpPr/>
              <p:nvPr/>
            </p:nvSpPr>
            <p:spPr>
              <a:xfrm>
                <a:off x="271975" y="1017725"/>
                <a:ext cx="721200" cy="721200"/>
              </a:xfrm>
              <a:prstGeom prst="ellipse">
                <a:avLst/>
              </a:prstGeom>
              <a:solidFill>
                <a:srgbClr val="000000"/>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1" name="Google Shape;3331;p4"/>
              <p:cNvSpPr/>
              <p:nvPr/>
            </p:nvSpPr>
            <p:spPr>
              <a:xfrm>
                <a:off x="343675" y="1089425"/>
                <a:ext cx="577800" cy="577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32" name="Google Shape;3332;p4"/>
            <p:cNvSpPr/>
            <p:nvPr/>
          </p:nvSpPr>
          <p:spPr>
            <a:xfrm>
              <a:off x="1194200" y="1584375"/>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3" name="Google Shape;3333;p4"/>
            <p:cNvSpPr/>
            <p:nvPr/>
          </p:nvSpPr>
          <p:spPr>
            <a:xfrm>
              <a:off x="713225" y="2151950"/>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34" name="Google Shape;3334;p4"/>
          <p:cNvGrpSpPr/>
          <p:nvPr/>
        </p:nvGrpSpPr>
        <p:grpSpPr>
          <a:xfrm>
            <a:off x="5307925" y="1686904"/>
            <a:ext cx="721200" cy="721200"/>
            <a:chOff x="637025" y="1546150"/>
            <a:chExt cx="721200" cy="721200"/>
          </a:xfrm>
        </p:grpSpPr>
        <p:grpSp>
          <p:nvGrpSpPr>
            <p:cNvPr id="3335" name="Google Shape;3335;p4"/>
            <p:cNvGrpSpPr/>
            <p:nvPr/>
          </p:nvGrpSpPr>
          <p:grpSpPr>
            <a:xfrm>
              <a:off x="637025" y="1546150"/>
              <a:ext cx="721200" cy="721200"/>
              <a:chOff x="271975" y="1017725"/>
              <a:chExt cx="721200" cy="721200"/>
            </a:xfrm>
          </p:grpSpPr>
          <p:sp>
            <p:nvSpPr>
              <p:cNvPr id="3336" name="Google Shape;3336;p4"/>
              <p:cNvSpPr/>
              <p:nvPr/>
            </p:nvSpPr>
            <p:spPr>
              <a:xfrm>
                <a:off x="271975" y="1017725"/>
                <a:ext cx="721200" cy="721200"/>
              </a:xfrm>
              <a:prstGeom prst="ellipse">
                <a:avLst/>
              </a:prstGeom>
              <a:solidFill>
                <a:srgbClr val="000000"/>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7" name="Google Shape;3337;p4"/>
              <p:cNvSpPr/>
              <p:nvPr/>
            </p:nvSpPr>
            <p:spPr>
              <a:xfrm>
                <a:off x="343675" y="1089425"/>
                <a:ext cx="577800" cy="577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38" name="Google Shape;3338;p4"/>
            <p:cNvSpPr/>
            <p:nvPr/>
          </p:nvSpPr>
          <p:spPr>
            <a:xfrm>
              <a:off x="1194200" y="1584375"/>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9" name="Google Shape;3339;p4"/>
            <p:cNvSpPr/>
            <p:nvPr/>
          </p:nvSpPr>
          <p:spPr>
            <a:xfrm>
              <a:off x="713225" y="2151950"/>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40" name="Google Shape;3340;p4"/>
          <p:cNvGrpSpPr/>
          <p:nvPr/>
        </p:nvGrpSpPr>
        <p:grpSpPr>
          <a:xfrm>
            <a:off x="3098075" y="3214354"/>
            <a:ext cx="721200" cy="721200"/>
            <a:chOff x="637025" y="1546150"/>
            <a:chExt cx="721200" cy="721200"/>
          </a:xfrm>
        </p:grpSpPr>
        <p:grpSp>
          <p:nvGrpSpPr>
            <p:cNvPr id="3341" name="Google Shape;3341;p4"/>
            <p:cNvGrpSpPr/>
            <p:nvPr/>
          </p:nvGrpSpPr>
          <p:grpSpPr>
            <a:xfrm>
              <a:off x="637025" y="1546150"/>
              <a:ext cx="721200" cy="721200"/>
              <a:chOff x="271975" y="1017725"/>
              <a:chExt cx="721200" cy="721200"/>
            </a:xfrm>
          </p:grpSpPr>
          <p:sp>
            <p:nvSpPr>
              <p:cNvPr id="3342" name="Google Shape;3342;p4"/>
              <p:cNvSpPr/>
              <p:nvPr/>
            </p:nvSpPr>
            <p:spPr>
              <a:xfrm>
                <a:off x="271975" y="1017725"/>
                <a:ext cx="721200" cy="721200"/>
              </a:xfrm>
              <a:prstGeom prst="ellipse">
                <a:avLst/>
              </a:prstGeom>
              <a:solidFill>
                <a:srgbClr val="000000"/>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3" name="Google Shape;3343;p4"/>
              <p:cNvSpPr/>
              <p:nvPr/>
            </p:nvSpPr>
            <p:spPr>
              <a:xfrm>
                <a:off x="343675" y="1089425"/>
                <a:ext cx="577800" cy="577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44" name="Google Shape;3344;p4"/>
            <p:cNvSpPr/>
            <p:nvPr/>
          </p:nvSpPr>
          <p:spPr>
            <a:xfrm>
              <a:off x="1194200" y="1584375"/>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5" name="Google Shape;3345;p4"/>
            <p:cNvSpPr/>
            <p:nvPr/>
          </p:nvSpPr>
          <p:spPr>
            <a:xfrm>
              <a:off x="713225" y="2151950"/>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46" name="Google Shape;3346;p4"/>
          <p:cNvGrpSpPr/>
          <p:nvPr/>
        </p:nvGrpSpPr>
        <p:grpSpPr>
          <a:xfrm flipH="1">
            <a:off x="5307925" y="3214354"/>
            <a:ext cx="721200" cy="721200"/>
            <a:chOff x="637025" y="1546150"/>
            <a:chExt cx="721200" cy="721200"/>
          </a:xfrm>
        </p:grpSpPr>
        <p:grpSp>
          <p:nvGrpSpPr>
            <p:cNvPr id="3347" name="Google Shape;3347;p4"/>
            <p:cNvGrpSpPr/>
            <p:nvPr/>
          </p:nvGrpSpPr>
          <p:grpSpPr>
            <a:xfrm>
              <a:off x="637025" y="1546150"/>
              <a:ext cx="721200" cy="721200"/>
              <a:chOff x="271975" y="1017725"/>
              <a:chExt cx="721200" cy="721200"/>
            </a:xfrm>
          </p:grpSpPr>
          <p:sp>
            <p:nvSpPr>
              <p:cNvPr id="3348" name="Google Shape;3348;p4"/>
              <p:cNvSpPr/>
              <p:nvPr/>
            </p:nvSpPr>
            <p:spPr>
              <a:xfrm>
                <a:off x="271975" y="1017725"/>
                <a:ext cx="721200" cy="721200"/>
              </a:xfrm>
              <a:prstGeom prst="ellipse">
                <a:avLst/>
              </a:prstGeom>
              <a:solidFill>
                <a:srgbClr val="000000"/>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9" name="Google Shape;3349;p4"/>
              <p:cNvSpPr/>
              <p:nvPr/>
            </p:nvSpPr>
            <p:spPr>
              <a:xfrm>
                <a:off x="343675" y="1089425"/>
                <a:ext cx="577800" cy="577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50" name="Google Shape;3350;p4"/>
            <p:cNvSpPr/>
            <p:nvPr/>
          </p:nvSpPr>
          <p:spPr>
            <a:xfrm>
              <a:off x="1194200" y="1584375"/>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1" name="Google Shape;3351;p4"/>
            <p:cNvSpPr/>
            <p:nvPr/>
          </p:nvSpPr>
          <p:spPr>
            <a:xfrm>
              <a:off x="713225" y="2151950"/>
              <a:ext cx="71100" cy="711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52" name="Google Shape;3352;p4"/>
          <p:cNvSpPr/>
          <p:nvPr/>
        </p:nvSpPr>
        <p:spPr>
          <a:xfrm>
            <a:off x="5454740" y="3347606"/>
            <a:ext cx="443925" cy="443925"/>
          </a:xfrm>
          <a:custGeom>
            <a:rect b="b" l="l" r="r" t="t"/>
            <a:pathLst>
              <a:path extrusionOk="0" h="17757" w="17757">
                <a:moveTo>
                  <a:pt x="8867" y="1"/>
                </a:moveTo>
                <a:cubicBezTo>
                  <a:pt x="4010" y="1"/>
                  <a:pt x="1" y="4010"/>
                  <a:pt x="1" y="8890"/>
                </a:cubicBezTo>
                <a:cubicBezTo>
                  <a:pt x="1" y="13175"/>
                  <a:pt x="3139" y="16611"/>
                  <a:pt x="7149" y="17482"/>
                </a:cubicBezTo>
                <a:cubicBezTo>
                  <a:pt x="7447" y="17757"/>
                  <a:pt x="8020" y="17757"/>
                  <a:pt x="8295" y="17757"/>
                </a:cubicBezTo>
                <a:lnTo>
                  <a:pt x="8867" y="17757"/>
                </a:lnTo>
                <a:cubicBezTo>
                  <a:pt x="10311" y="17757"/>
                  <a:pt x="11731" y="17482"/>
                  <a:pt x="12877" y="16909"/>
                </a:cubicBezTo>
                <a:cubicBezTo>
                  <a:pt x="13450" y="16611"/>
                  <a:pt x="13747" y="16336"/>
                  <a:pt x="14022" y="16039"/>
                </a:cubicBezTo>
                <a:cubicBezTo>
                  <a:pt x="16313" y="14618"/>
                  <a:pt x="17757" y="11754"/>
                  <a:pt x="17757" y="8890"/>
                </a:cubicBezTo>
                <a:cubicBezTo>
                  <a:pt x="17757" y="7745"/>
                  <a:pt x="17757" y="6599"/>
                  <a:pt x="17184" y="5729"/>
                </a:cubicBezTo>
                <a:cubicBezTo>
                  <a:pt x="17184" y="5156"/>
                  <a:pt x="16886" y="4583"/>
                  <a:pt x="16611" y="4308"/>
                </a:cubicBezTo>
                <a:cubicBezTo>
                  <a:pt x="16039" y="3437"/>
                  <a:pt x="15168" y="2590"/>
                  <a:pt x="14595" y="2017"/>
                </a:cubicBezTo>
                <a:cubicBezTo>
                  <a:pt x="12877" y="574"/>
                  <a:pt x="11158" y="1"/>
                  <a:pt x="8867" y="1"/>
                </a:cubicBezTo>
                <a:close/>
              </a:path>
            </a:pathLst>
          </a:custGeom>
          <a:solidFill>
            <a:schemeClr val="lt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3" name="Google Shape;3353;p4"/>
          <p:cNvSpPr/>
          <p:nvPr/>
        </p:nvSpPr>
        <p:spPr>
          <a:xfrm>
            <a:off x="3244360" y="1827291"/>
            <a:ext cx="443925" cy="443925"/>
          </a:xfrm>
          <a:custGeom>
            <a:rect b="b" l="l" r="r" t="t"/>
            <a:pathLst>
              <a:path extrusionOk="0" h="17757" w="17757">
                <a:moveTo>
                  <a:pt x="8867" y="1"/>
                </a:moveTo>
                <a:cubicBezTo>
                  <a:pt x="4010" y="1"/>
                  <a:pt x="1" y="4010"/>
                  <a:pt x="1" y="8890"/>
                </a:cubicBezTo>
                <a:cubicBezTo>
                  <a:pt x="1" y="13175"/>
                  <a:pt x="3139" y="16611"/>
                  <a:pt x="7149" y="17482"/>
                </a:cubicBezTo>
                <a:cubicBezTo>
                  <a:pt x="7447" y="17757"/>
                  <a:pt x="8020" y="17757"/>
                  <a:pt x="8295" y="17757"/>
                </a:cubicBezTo>
                <a:lnTo>
                  <a:pt x="8867" y="17757"/>
                </a:lnTo>
                <a:cubicBezTo>
                  <a:pt x="10311" y="17757"/>
                  <a:pt x="11731" y="17482"/>
                  <a:pt x="12877" y="16909"/>
                </a:cubicBezTo>
                <a:cubicBezTo>
                  <a:pt x="13450" y="16611"/>
                  <a:pt x="13747" y="16336"/>
                  <a:pt x="14022" y="16039"/>
                </a:cubicBezTo>
                <a:cubicBezTo>
                  <a:pt x="16313" y="14618"/>
                  <a:pt x="17757" y="11754"/>
                  <a:pt x="17757" y="8890"/>
                </a:cubicBezTo>
                <a:cubicBezTo>
                  <a:pt x="17757" y="7745"/>
                  <a:pt x="17757" y="6599"/>
                  <a:pt x="17184" y="5729"/>
                </a:cubicBezTo>
                <a:cubicBezTo>
                  <a:pt x="17184" y="5156"/>
                  <a:pt x="16886" y="4583"/>
                  <a:pt x="16611" y="4308"/>
                </a:cubicBezTo>
                <a:cubicBezTo>
                  <a:pt x="16039" y="3437"/>
                  <a:pt x="15168" y="2590"/>
                  <a:pt x="14595" y="2017"/>
                </a:cubicBezTo>
                <a:cubicBezTo>
                  <a:pt x="12877" y="574"/>
                  <a:pt x="11158" y="1"/>
                  <a:pt x="8867" y="1"/>
                </a:cubicBezTo>
                <a:close/>
              </a:path>
            </a:pathLst>
          </a:custGeom>
          <a:solidFill>
            <a:schemeClr val="lt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4" name="Google Shape;3354;p4"/>
          <p:cNvSpPr txBox="1"/>
          <p:nvPr/>
        </p:nvSpPr>
        <p:spPr>
          <a:xfrm>
            <a:off x="3193470" y="922321"/>
            <a:ext cx="2588522"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fr-CA" sz="1400" u="none" cap="none" strike="noStrike">
                <a:solidFill>
                  <a:schemeClr val="lt2"/>
                </a:solidFill>
                <a:latin typeface="Dosis"/>
                <a:ea typeface="Dosis"/>
                <a:cs typeface="Dosis"/>
                <a:sym typeface="Dosis"/>
              </a:rPr>
              <a:t>Lund al. 2017 &amp; Talens et al. 2018</a:t>
            </a:r>
            <a:endParaRPr/>
          </a:p>
        </p:txBody>
      </p:sp>
      <p:grpSp>
        <p:nvGrpSpPr>
          <p:cNvPr id="3355" name="Google Shape;3355;p4"/>
          <p:cNvGrpSpPr/>
          <p:nvPr/>
        </p:nvGrpSpPr>
        <p:grpSpPr>
          <a:xfrm>
            <a:off x="3244906" y="1819706"/>
            <a:ext cx="429541" cy="449006"/>
            <a:chOff x="8483323" y="2524144"/>
            <a:chExt cx="2135103" cy="2231858"/>
          </a:xfrm>
        </p:grpSpPr>
        <p:sp>
          <p:nvSpPr>
            <p:cNvPr id="3356" name="Google Shape;3356;p4"/>
            <p:cNvSpPr/>
            <p:nvPr/>
          </p:nvSpPr>
          <p:spPr>
            <a:xfrm>
              <a:off x="8483323" y="2524144"/>
              <a:ext cx="2135103" cy="2231858"/>
            </a:xfrm>
            <a:custGeom>
              <a:rect b="b" l="l" r="r" t="t"/>
              <a:pathLst>
                <a:path extrusionOk="0" h="6874" w="6576">
                  <a:moveTo>
                    <a:pt x="3437" y="0"/>
                  </a:moveTo>
                  <a:lnTo>
                    <a:pt x="3139" y="275"/>
                  </a:lnTo>
                  <a:cubicBezTo>
                    <a:pt x="3139" y="573"/>
                    <a:pt x="2566" y="573"/>
                    <a:pt x="2566" y="573"/>
                  </a:cubicBezTo>
                  <a:lnTo>
                    <a:pt x="1994" y="275"/>
                  </a:lnTo>
                  <a:lnTo>
                    <a:pt x="1994" y="573"/>
                  </a:lnTo>
                  <a:cubicBezTo>
                    <a:pt x="1994" y="848"/>
                    <a:pt x="1719" y="1146"/>
                    <a:pt x="1421" y="1146"/>
                  </a:cubicBezTo>
                  <a:lnTo>
                    <a:pt x="848" y="1146"/>
                  </a:lnTo>
                  <a:lnTo>
                    <a:pt x="848" y="1421"/>
                  </a:lnTo>
                  <a:cubicBezTo>
                    <a:pt x="1146" y="1719"/>
                    <a:pt x="848" y="2291"/>
                    <a:pt x="573" y="2291"/>
                  </a:cubicBezTo>
                  <a:lnTo>
                    <a:pt x="275" y="2566"/>
                  </a:lnTo>
                  <a:lnTo>
                    <a:pt x="275" y="2864"/>
                  </a:lnTo>
                  <a:cubicBezTo>
                    <a:pt x="573" y="3139"/>
                    <a:pt x="573" y="3437"/>
                    <a:pt x="275" y="3712"/>
                  </a:cubicBezTo>
                  <a:lnTo>
                    <a:pt x="0" y="4010"/>
                  </a:lnTo>
                  <a:lnTo>
                    <a:pt x="275" y="4010"/>
                  </a:lnTo>
                  <a:cubicBezTo>
                    <a:pt x="573" y="4285"/>
                    <a:pt x="848" y="4582"/>
                    <a:pt x="573" y="4857"/>
                  </a:cubicBezTo>
                  <a:lnTo>
                    <a:pt x="573" y="5155"/>
                  </a:lnTo>
                  <a:lnTo>
                    <a:pt x="848" y="5430"/>
                  </a:lnTo>
                  <a:cubicBezTo>
                    <a:pt x="1146" y="5430"/>
                    <a:pt x="1421" y="5728"/>
                    <a:pt x="1421" y="6003"/>
                  </a:cubicBezTo>
                  <a:lnTo>
                    <a:pt x="1421" y="6301"/>
                  </a:lnTo>
                  <a:lnTo>
                    <a:pt x="1719" y="6301"/>
                  </a:lnTo>
                  <a:cubicBezTo>
                    <a:pt x="1994" y="6301"/>
                    <a:pt x="2566" y="6301"/>
                    <a:pt x="2566" y="6576"/>
                  </a:cubicBezTo>
                  <a:lnTo>
                    <a:pt x="2864" y="6874"/>
                  </a:lnTo>
                  <a:lnTo>
                    <a:pt x="3139" y="6576"/>
                  </a:lnTo>
                  <a:lnTo>
                    <a:pt x="4010" y="6576"/>
                  </a:lnTo>
                  <a:lnTo>
                    <a:pt x="4285" y="6874"/>
                  </a:lnTo>
                  <a:lnTo>
                    <a:pt x="4285" y="6576"/>
                  </a:lnTo>
                  <a:cubicBezTo>
                    <a:pt x="4583" y="6301"/>
                    <a:pt x="4858" y="6301"/>
                    <a:pt x="5155" y="6301"/>
                  </a:cubicBezTo>
                  <a:lnTo>
                    <a:pt x="5430" y="6301"/>
                  </a:lnTo>
                  <a:lnTo>
                    <a:pt x="5430" y="6003"/>
                  </a:lnTo>
                  <a:cubicBezTo>
                    <a:pt x="5430" y="5728"/>
                    <a:pt x="5728" y="5430"/>
                    <a:pt x="6003" y="5430"/>
                  </a:cubicBezTo>
                  <a:lnTo>
                    <a:pt x="6576" y="5155"/>
                  </a:lnTo>
                  <a:lnTo>
                    <a:pt x="6301" y="4857"/>
                  </a:lnTo>
                  <a:cubicBezTo>
                    <a:pt x="6301" y="4582"/>
                    <a:pt x="6301" y="4285"/>
                    <a:pt x="6576" y="4285"/>
                  </a:cubicBezTo>
                  <a:lnTo>
                    <a:pt x="6576" y="2566"/>
                  </a:lnTo>
                  <a:lnTo>
                    <a:pt x="6301" y="2291"/>
                  </a:lnTo>
                  <a:cubicBezTo>
                    <a:pt x="6003" y="2291"/>
                    <a:pt x="6003" y="1719"/>
                    <a:pt x="6003" y="1421"/>
                  </a:cubicBezTo>
                  <a:lnTo>
                    <a:pt x="6003" y="1146"/>
                  </a:lnTo>
                  <a:lnTo>
                    <a:pt x="5728" y="1146"/>
                  </a:lnTo>
                  <a:cubicBezTo>
                    <a:pt x="5430" y="1146"/>
                    <a:pt x="5155" y="848"/>
                    <a:pt x="4858" y="573"/>
                  </a:cubicBezTo>
                  <a:lnTo>
                    <a:pt x="4858" y="275"/>
                  </a:lnTo>
                  <a:lnTo>
                    <a:pt x="4583" y="573"/>
                  </a:lnTo>
                  <a:cubicBezTo>
                    <a:pt x="4285" y="573"/>
                    <a:pt x="4010" y="573"/>
                    <a:pt x="3712" y="275"/>
                  </a:cubicBezTo>
                  <a:lnTo>
                    <a:pt x="343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7" name="Google Shape;3357;p4"/>
            <p:cNvSpPr/>
            <p:nvPr/>
          </p:nvSpPr>
          <p:spPr>
            <a:xfrm>
              <a:off x="8908440" y="2977152"/>
              <a:ext cx="1577626" cy="1577300"/>
            </a:xfrm>
            <a:custGeom>
              <a:rect b="b" l="l" r="r" t="t"/>
              <a:pathLst>
                <a:path extrusionOk="0" h="4858" w="4859">
                  <a:moveTo>
                    <a:pt x="2292" y="1"/>
                  </a:moveTo>
                  <a:cubicBezTo>
                    <a:pt x="1147" y="1"/>
                    <a:pt x="1" y="1146"/>
                    <a:pt x="1" y="2292"/>
                  </a:cubicBezTo>
                  <a:cubicBezTo>
                    <a:pt x="1" y="3712"/>
                    <a:pt x="1147" y="4858"/>
                    <a:pt x="2292" y="4858"/>
                  </a:cubicBezTo>
                  <a:cubicBezTo>
                    <a:pt x="3713" y="4858"/>
                    <a:pt x="4858" y="3712"/>
                    <a:pt x="4858" y="2292"/>
                  </a:cubicBezTo>
                  <a:cubicBezTo>
                    <a:pt x="4858" y="1146"/>
                    <a:pt x="3713" y="1"/>
                    <a:pt x="229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8" name="Google Shape;3358;p4"/>
            <p:cNvSpPr/>
            <p:nvPr/>
          </p:nvSpPr>
          <p:spPr>
            <a:xfrm>
              <a:off x="9147933" y="3083959"/>
              <a:ext cx="1205541" cy="1205541"/>
            </a:xfrm>
            <a:custGeom>
              <a:rect b="b" l="l" r="r" t="t"/>
              <a:pathLst>
                <a:path extrusionOk="0" h="3713" w="3713">
                  <a:moveTo>
                    <a:pt x="1719" y="1"/>
                  </a:moveTo>
                  <a:cubicBezTo>
                    <a:pt x="574" y="1"/>
                    <a:pt x="1" y="848"/>
                    <a:pt x="1" y="1994"/>
                  </a:cubicBezTo>
                  <a:cubicBezTo>
                    <a:pt x="1" y="2865"/>
                    <a:pt x="574" y="3712"/>
                    <a:pt x="1719" y="3712"/>
                  </a:cubicBezTo>
                  <a:cubicBezTo>
                    <a:pt x="2865" y="3712"/>
                    <a:pt x="3712" y="2865"/>
                    <a:pt x="3712" y="1994"/>
                  </a:cubicBezTo>
                  <a:cubicBezTo>
                    <a:pt x="3712" y="848"/>
                    <a:pt x="2865" y="1"/>
                    <a:pt x="171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59" name="Google Shape;3359;p4"/>
          <p:cNvGrpSpPr/>
          <p:nvPr/>
        </p:nvGrpSpPr>
        <p:grpSpPr>
          <a:xfrm>
            <a:off x="3239805" y="3348249"/>
            <a:ext cx="443925" cy="443925"/>
            <a:chOff x="2542450" y="2548750"/>
            <a:chExt cx="443925" cy="443925"/>
          </a:xfrm>
        </p:grpSpPr>
        <p:sp>
          <p:nvSpPr>
            <p:cNvPr id="3360" name="Google Shape;3360;p4"/>
            <p:cNvSpPr/>
            <p:nvPr/>
          </p:nvSpPr>
          <p:spPr>
            <a:xfrm>
              <a:off x="2542450" y="2548750"/>
              <a:ext cx="443925" cy="443925"/>
            </a:xfrm>
            <a:custGeom>
              <a:rect b="b" l="l" r="r" t="t"/>
              <a:pathLst>
                <a:path extrusionOk="0" h="17757" w="17757">
                  <a:moveTo>
                    <a:pt x="8867" y="1"/>
                  </a:moveTo>
                  <a:cubicBezTo>
                    <a:pt x="4010" y="1"/>
                    <a:pt x="1" y="4010"/>
                    <a:pt x="1" y="8890"/>
                  </a:cubicBezTo>
                  <a:cubicBezTo>
                    <a:pt x="1" y="13175"/>
                    <a:pt x="3139" y="16611"/>
                    <a:pt x="7149" y="17482"/>
                  </a:cubicBezTo>
                  <a:cubicBezTo>
                    <a:pt x="7447" y="17757"/>
                    <a:pt x="8020" y="17757"/>
                    <a:pt x="8295" y="17757"/>
                  </a:cubicBezTo>
                  <a:lnTo>
                    <a:pt x="8867" y="17757"/>
                  </a:lnTo>
                  <a:cubicBezTo>
                    <a:pt x="10311" y="17757"/>
                    <a:pt x="11731" y="17482"/>
                    <a:pt x="12877" y="16909"/>
                  </a:cubicBezTo>
                  <a:cubicBezTo>
                    <a:pt x="13450" y="16611"/>
                    <a:pt x="13747" y="16336"/>
                    <a:pt x="14022" y="16039"/>
                  </a:cubicBezTo>
                  <a:cubicBezTo>
                    <a:pt x="16313" y="14618"/>
                    <a:pt x="17757" y="11754"/>
                    <a:pt x="17757" y="8890"/>
                  </a:cubicBezTo>
                  <a:cubicBezTo>
                    <a:pt x="17757" y="7745"/>
                    <a:pt x="17757" y="6599"/>
                    <a:pt x="17184" y="5729"/>
                  </a:cubicBezTo>
                  <a:cubicBezTo>
                    <a:pt x="17184" y="5156"/>
                    <a:pt x="16886" y="4583"/>
                    <a:pt x="16611" y="4308"/>
                  </a:cubicBezTo>
                  <a:cubicBezTo>
                    <a:pt x="16039" y="3437"/>
                    <a:pt x="15168" y="2590"/>
                    <a:pt x="14595" y="2017"/>
                  </a:cubicBezTo>
                  <a:cubicBezTo>
                    <a:pt x="12877" y="574"/>
                    <a:pt x="11158" y="1"/>
                    <a:pt x="8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1" name="Google Shape;3361;p4"/>
            <p:cNvSpPr/>
            <p:nvPr/>
          </p:nvSpPr>
          <p:spPr>
            <a:xfrm>
              <a:off x="2706850" y="2548750"/>
              <a:ext cx="93375" cy="93400"/>
            </a:xfrm>
            <a:custGeom>
              <a:rect b="b" l="l" r="r" t="t"/>
              <a:pathLst>
                <a:path extrusionOk="0" h="3736" w="3735">
                  <a:moveTo>
                    <a:pt x="2016" y="1"/>
                  </a:moveTo>
                  <a:lnTo>
                    <a:pt x="1719" y="1719"/>
                  </a:lnTo>
                  <a:lnTo>
                    <a:pt x="0" y="2017"/>
                  </a:lnTo>
                  <a:lnTo>
                    <a:pt x="1719" y="2292"/>
                  </a:lnTo>
                  <a:lnTo>
                    <a:pt x="2016" y="3735"/>
                  </a:lnTo>
                  <a:lnTo>
                    <a:pt x="2016" y="2292"/>
                  </a:lnTo>
                  <a:lnTo>
                    <a:pt x="3735" y="2017"/>
                  </a:lnTo>
                  <a:lnTo>
                    <a:pt x="2016" y="1719"/>
                  </a:lnTo>
                  <a:lnTo>
                    <a:pt x="201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p4"/>
            <p:cNvSpPr/>
            <p:nvPr/>
          </p:nvSpPr>
          <p:spPr>
            <a:xfrm>
              <a:off x="2721150" y="2763550"/>
              <a:ext cx="171875" cy="229125"/>
            </a:xfrm>
            <a:custGeom>
              <a:rect b="b" l="l" r="r" t="t"/>
              <a:pathLst>
                <a:path extrusionOk="0" h="9165" w="6875">
                  <a:moveTo>
                    <a:pt x="1719" y="0"/>
                  </a:moveTo>
                  <a:lnTo>
                    <a:pt x="1719" y="298"/>
                  </a:lnTo>
                  <a:lnTo>
                    <a:pt x="1719" y="871"/>
                  </a:lnTo>
                  <a:lnTo>
                    <a:pt x="1" y="8890"/>
                  </a:lnTo>
                  <a:cubicBezTo>
                    <a:pt x="299" y="9165"/>
                    <a:pt x="872" y="9165"/>
                    <a:pt x="1147" y="9165"/>
                  </a:cubicBezTo>
                  <a:lnTo>
                    <a:pt x="2017" y="5453"/>
                  </a:lnTo>
                  <a:lnTo>
                    <a:pt x="5156" y="5453"/>
                  </a:lnTo>
                  <a:lnTo>
                    <a:pt x="5729" y="8317"/>
                  </a:lnTo>
                  <a:cubicBezTo>
                    <a:pt x="6302" y="8019"/>
                    <a:pt x="6599" y="7744"/>
                    <a:pt x="6874" y="7447"/>
                  </a:cubicBezTo>
                  <a:lnTo>
                    <a:pt x="5454" y="871"/>
                  </a:lnTo>
                  <a:lnTo>
                    <a:pt x="5454" y="0"/>
                  </a:lnTo>
                  <a:lnTo>
                    <a:pt x="5156" y="0"/>
                  </a:lnTo>
                  <a:lnTo>
                    <a:pt x="4583" y="298"/>
                  </a:lnTo>
                  <a:lnTo>
                    <a:pt x="4010" y="298"/>
                  </a:lnTo>
                  <a:lnTo>
                    <a:pt x="4308" y="871"/>
                  </a:lnTo>
                  <a:lnTo>
                    <a:pt x="4308" y="1146"/>
                  </a:lnTo>
                  <a:lnTo>
                    <a:pt x="4308" y="2017"/>
                  </a:lnTo>
                  <a:lnTo>
                    <a:pt x="4881" y="4010"/>
                  </a:lnTo>
                  <a:lnTo>
                    <a:pt x="2292" y="4010"/>
                  </a:lnTo>
                  <a:lnTo>
                    <a:pt x="2865" y="2017"/>
                  </a:lnTo>
                  <a:lnTo>
                    <a:pt x="2865" y="1146"/>
                  </a:lnTo>
                  <a:lnTo>
                    <a:pt x="2865" y="871"/>
                  </a:lnTo>
                  <a:lnTo>
                    <a:pt x="3163" y="298"/>
                  </a:lnTo>
                  <a:lnTo>
                    <a:pt x="2590" y="298"/>
                  </a:lnTo>
                  <a:lnTo>
                    <a:pt x="20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3" name="Google Shape;3363;p4"/>
            <p:cNvSpPr/>
            <p:nvPr/>
          </p:nvSpPr>
          <p:spPr>
            <a:xfrm>
              <a:off x="2907325" y="2594575"/>
              <a:ext cx="79050" cy="119175"/>
            </a:xfrm>
            <a:custGeom>
              <a:rect b="b" l="l" r="r" t="t"/>
              <a:pathLst>
                <a:path extrusionOk="0" h="4767" w="3162">
                  <a:moveTo>
                    <a:pt x="608" y="0"/>
                  </a:moveTo>
                  <a:cubicBezTo>
                    <a:pt x="398" y="0"/>
                    <a:pt x="192" y="57"/>
                    <a:pt x="0" y="184"/>
                  </a:cubicBezTo>
                  <a:lnTo>
                    <a:pt x="1718" y="4766"/>
                  </a:lnTo>
                  <a:cubicBezTo>
                    <a:pt x="2864" y="4468"/>
                    <a:pt x="3162" y="3048"/>
                    <a:pt x="2589" y="1604"/>
                  </a:cubicBezTo>
                  <a:cubicBezTo>
                    <a:pt x="2143" y="712"/>
                    <a:pt x="1349" y="0"/>
                    <a:pt x="60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4" name="Google Shape;3364;p4"/>
            <p:cNvSpPr/>
            <p:nvPr/>
          </p:nvSpPr>
          <p:spPr>
            <a:xfrm>
              <a:off x="2864350" y="2584850"/>
              <a:ext cx="114600" cy="143200"/>
            </a:xfrm>
            <a:custGeom>
              <a:rect b="b" l="l" r="r" t="t"/>
              <a:pathLst>
                <a:path extrusionOk="0" h="5728" w="4584">
                  <a:moveTo>
                    <a:pt x="2590" y="0"/>
                  </a:moveTo>
                  <a:lnTo>
                    <a:pt x="1719" y="573"/>
                  </a:lnTo>
                  <a:lnTo>
                    <a:pt x="1" y="1146"/>
                  </a:lnTo>
                  <a:lnTo>
                    <a:pt x="299" y="1719"/>
                  </a:lnTo>
                  <a:lnTo>
                    <a:pt x="1719" y="5155"/>
                  </a:lnTo>
                  <a:lnTo>
                    <a:pt x="2017" y="5728"/>
                  </a:lnTo>
                  <a:lnTo>
                    <a:pt x="3437" y="5155"/>
                  </a:lnTo>
                  <a:lnTo>
                    <a:pt x="4583" y="4857"/>
                  </a:lnTo>
                  <a:lnTo>
                    <a:pt x="4308" y="4285"/>
                  </a:lnTo>
                  <a:lnTo>
                    <a:pt x="4308" y="4010"/>
                  </a:lnTo>
                  <a:lnTo>
                    <a:pt x="2865" y="848"/>
                  </a:lnTo>
                  <a:lnTo>
                    <a:pt x="2590" y="573"/>
                  </a:lnTo>
                  <a:lnTo>
                    <a:pt x="259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5" name="Google Shape;3365;p4"/>
            <p:cNvSpPr/>
            <p:nvPr/>
          </p:nvSpPr>
          <p:spPr>
            <a:xfrm>
              <a:off x="2642700" y="2627800"/>
              <a:ext cx="264650" cy="178725"/>
            </a:xfrm>
            <a:custGeom>
              <a:rect b="b" l="l" r="r" t="t"/>
              <a:pathLst>
                <a:path extrusionOk="0" h="7149" w="10586">
                  <a:moveTo>
                    <a:pt x="9165" y="1"/>
                  </a:moveTo>
                  <a:lnTo>
                    <a:pt x="9165" y="275"/>
                  </a:lnTo>
                  <a:lnTo>
                    <a:pt x="0" y="4010"/>
                  </a:lnTo>
                  <a:lnTo>
                    <a:pt x="0" y="4285"/>
                  </a:lnTo>
                  <a:lnTo>
                    <a:pt x="275" y="4583"/>
                  </a:lnTo>
                  <a:lnTo>
                    <a:pt x="1146" y="6576"/>
                  </a:lnTo>
                  <a:lnTo>
                    <a:pt x="1421" y="7149"/>
                  </a:lnTo>
                  <a:lnTo>
                    <a:pt x="4857" y="5728"/>
                  </a:lnTo>
                  <a:lnTo>
                    <a:pt x="5155" y="5728"/>
                  </a:lnTo>
                  <a:lnTo>
                    <a:pt x="5155" y="5430"/>
                  </a:lnTo>
                  <a:lnTo>
                    <a:pt x="4857" y="5430"/>
                  </a:lnTo>
                  <a:lnTo>
                    <a:pt x="4857" y="5156"/>
                  </a:lnTo>
                  <a:lnTo>
                    <a:pt x="4857" y="4858"/>
                  </a:lnTo>
                  <a:cubicBezTo>
                    <a:pt x="4857" y="4583"/>
                    <a:pt x="4857" y="4583"/>
                    <a:pt x="5155" y="4285"/>
                  </a:cubicBezTo>
                  <a:cubicBezTo>
                    <a:pt x="5353" y="3674"/>
                    <a:pt x="6003" y="3206"/>
                    <a:pt x="6676" y="3206"/>
                  </a:cubicBezTo>
                  <a:cubicBezTo>
                    <a:pt x="6938" y="3206"/>
                    <a:pt x="7203" y="3277"/>
                    <a:pt x="7446" y="3437"/>
                  </a:cubicBezTo>
                  <a:cubicBezTo>
                    <a:pt x="7446" y="3437"/>
                    <a:pt x="7721" y="3437"/>
                    <a:pt x="8019" y="3712"/>
                  </a:cubicBezTo>
                  <a:cubicBezTo>
                    <a:pt x="8019" y="3712"/>
                    <a:pt x="8294" y="4010"/>
                    <a:pt x="8294" y="4285"/>
                  </a:cubicBezTo>
                  <a:lnTo>
                    <a:pt x="10012" y="3712"/>
                  </a:lnTo>
                  <a:lnTo>
                    <a:pt x="10585" y="3437"/>
                  </a:lnTo>
                  <a:lnTo>
                    <a:pt x="10012" y="2567"/>
                  </a:lnTo>
                  <a:lnTo>
                    <a:pt x="9165"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6" name="Google Shape;3366;p4"/>
            <p:cNvSpPr/>
            <p:nvPr/>
          </p:nvSpPr>
          <p:spPr>
            <a:xfrm>
              <a:off x="2764125" y="2763550"/>
              <a:ext cx="93375" cy="50425"/>
            </a:xfrm>
            <a:custGeom>
              <a:rect b="b" l="l" r="r" t="t"/>
              <a:pathLst>
                <a:path extrusionOk="0" h="2017" w="3735">
                  <a:moveTo>
                    <a:pt x="0" y="0"/>
                  </a:moveTo>
                  <a:lnTo>
                    <a:pt x="0" y="298"/>
                  </a:lnTo>
                  <a:lnTo>
                    <a:pt x="0" y="871"/>
                  </a:lnTo>
                  <a:cubicBezTo>
                    <a:pt x="298" y="1444"/>
                    <a:pt x="573" y="1719"/>
                    <a:pt x="1146" y="2017"/>
                  </a:cubicBezTo>
                  <a:lnTo>
                    <a:pt x="1146" y="1146"/>
                  </a:lnTo>
                  <a:lnTo>
                    <a:pt x="1146" y="871"/>
                  </a:lnTo>
                  <a:cubicBezTo>
                    <a:pt x="1146" y="573"/>
                    <a:pt x="871" y="573"/>
                    <a:pt x="871" y="298"/>
                  </a:cubicBezTo>
                  <a:lnTo>
                    <a:pt x="298" y="0"/>
                  </a:lnTo>
                  <a:close/>
                  <a:moveTo>
                    <a:pt x="3437" y="0"/>
                  </a:moveTo>
                  <a:lnTo>
                    <a:pt x="2864" y="298"/>
                  </a:lnTo>
                  <a:cubicBezTo>
                    <a:pt x="2864" y="573"/>
                    <a:pt x="2589" y="573"/>
                    <a:pt x="2589" y="871"/>
                  </a:cubicBezTo>
                  <a:lnTo>
                    <a:pt x="2589" y="1146"/>
                  </a:lnTo>
                  <a:lnTo>
                    <a:pt x="2589" y="2017"/>
                  </a:lnTo>
                  <a:cubicBezTo>
                    <a:pt x="3162" y="1719"/>
                    <a:pt x="3437" y="1444"/>
                    <a:pt x="3735" y="871"/>
                  </a:cubicBezTo>
                  <a:lnTo>
                    <a:pt x="3735"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7" name="Google Shape;3367;p4"/>
            <p:cNvSpPr/>
            <p:nvPr/>
          </p:nvSpPr>
          <p:spPr>
            <a:xfrm>
              <a:off x="2764125" y="2707950"/>
              <a:ext cx="93375" cy="89850"/>
            </a:xfrm>
            <a:custGeom>
              <a:rect b="b" l="l" r="r" t="t"/>
              <a:pathLst>
                <a:path extrusionOk="0" h="3594" w="3735">
                  <a:moveTo>
                    <a:pt x="1929" y="966"/>
                  </a:moveTo>
                  <a:cubicBezTo>
                    <a:pt x="2301" y="966"/>
                    <a:pt x="2589" y="1165"/>
                    <a:pt x="2589" y="1377"/>
                  </a:cubicBezTo>
                  <a:cubicBezTo>
                    <a:pt x="2864" y="1950"/>
                    <a:pt x="2589" y="2522"/>
                    <a:pt x="2291" y="2522"/>
                  </a:cubicBezTo>
                  <a:cubicBezTo>
                    <a:pt x="2125" y="2602"/>
                    <a:pt x="1959" y="2636"/>
                    <a:pt x="1806" y="2636"/>
                  </a:cubicBezTo>
                  <a:cubicBezTo>
                    <a:pt x="1434" y="2636"/>
                    <a:pt x="1146" y="2436"/>
                    <a:pt x="1146" y="2224"/>
                  </a:cubicBezTo>
                  <a:cubicBezTo>
                    <a:pt x="871" y="1652"/>
                    <a:pt x="1146" y="1079"/>
                    <a:pt x="1444" y="1079"/>
                  </a:cubicBezTo>
                  <a:cubicBezTo>
                    <a:pt x="1610" y="999"/>
                    <a:pt x="1776" y="966"/>
                    <a:pt x="1929" y="966"/>
                  </a:cubicBezTo>
                  <a:close/>
                  <a:moveTo>
                    <a:pt x="1819" y="0"/>
                  </a:moveTo>
                  <a:cubicBezTo>
                    <a:pt x="1146" y="0"/>
                    <a:pt x="496" y="468"/>
                    <a:pt x="298" y="1079"/>
                  </a:cubicBezTo>
                  <a:cubicBezTo>
                    <a:pt x="0" y="1377"/>
                    <a:pt x="0" y="1652"/>
                    <a:pt x="0" y="1652"/>
                  </a:cubicBezTo>
                  <a:lnTo>
                    <a:pt x="0" y="1950"/>
                  </a:lnTo>
                  <a:lnTo>
                    <a:pt x="0" y="2224"/>
                  </a:lnTo>
                  <a:lnTo>
                    <a:pt x="298" y="2224"/>
                  </a:lnTo>
                  <a:lnTo>
                    <a:pt x="298" y="2522"/>
                  </a:lnTo>
                  <a:cubicBezTo>
                    <a:pt x="298" y="2797"/>
                    <a:pt x="871" y="3370"/>
                    <a:pt x="1146" y="3370"/>
                  </a:cubicBezTo>
                  <a:cubicBezTo>
                    <a:pt x="1432" y="3519"/>
                    <a:pt x="1650" y="3593"/>
                    <a:pt x="1868" y="3593"/>
                  </a:cubicBezTo>
                  <a:cubicBezTo>
                    <a:pt x="2085" y="3593"/>
                    <a:pt x="2303" y="3519"/>
                    <a:pt x="2589" y="3370"/>
                  </a:cubicBezTo>
                  <a:cubicBezTo>
                    <a:pt x="2864" y="3370"/>
                    <a:pt x="3437" y="2797"/>
                    <a:pt x="3437" y="2522"/>
                  </a:cubicBezTo>
                  <a:lnTo>
                    <a:pt x="3437" y="2224"/>
                  </a:lnTo>
                  <a:cubicBezTo>
                    <a:pt x="3735" y="1950"/>
                    <a:pt x="3735" y="1377"/>
                    <a:pt x="3437" y="1079"/>
                  </a:cubicBezTo>
                  <a:cubicBezTo>
                    <a:pt x="3437" y="804"/>
                    <a:pt x="2864" y="231"/>
                    <a:pt x="2589" y="231"/>
                  </a:cubicBezTo>
                  <a:cubicBezTo>
                    <a:pt x="2346" y="71"/>
                    <a:pt x="2081" y="0"/>
                    <a:pt x="181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8" name="Google Shape;3368;p4"/>
            <p:cNvSpPr/>
            <p:nvPr/>
          </p:nvSpPr>
          <p:spPr>
            <a:xfrm>
              <a:off x="2785875" y="2732075"/>
              <a:ext cx="49875" cy="41775"/>
            </a:xfrm>
            <a:custGeom>
              <a:rect b="b" l="l" r="r" t="t"/>
              <a:pathLst>
                <a:path extrusionOk="0" h="1671" w="1995">
                  <a:moveTo>
                    <a:pt x="1059" y="1"/>
                  </a:moveTo>
                  <a:cubicBezTo>
                    <a:pt x="906" y="1"/>
                    <a:pt x="740" y="34"/>
                    <a:pt x="574" y="114"/>
                  </a:cubicBezTo>
                  <a:cubicBezTo>
                    <a:pt x="276" y="114"/>
                    <a:pt x="1" y="687"/>
                    <a:pt x="276" y="1259"/>
                  </a:cubicBezTo>
                  <a:cubicBezTo>
                    <a:pt x="276" y="1471"/>
                    <a:pt x="564" y="1671"/>
                    <a:pt x="936" y="1671"/>
                  </a:cubicBezTo>
                  <a:cubicBezTo>
                    <a:pt x="1089" y="1671"/>
                    <a:pt x="1255" y="1637"/>
                    <a:pt x="1421" y="1557"/>
                  </a:cubicBezTo>
                  <a:cubicBezTo>
                    <a:pt x="1719" y="1557"/>
                    <a:pt x="1994" y="985"/>
                    <a:pt x="1719" y="412"/>
                  </a:cubicBezTo>
                  <a:cubicBezTo>
                    <a:pt x="1719" y="200"/>
                    <a:pt x="1431" y="1"/>
                    <a:pt x="105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9" name="Google Shape;3369;p4"/>
            <p:cNvSpPr/>
            <p:nvPr/>
          </p:nvSpPr>
          <p:spPr>
            <a:xfrm>
              <a:off x="2807075" y="2732075"/>
              <a:ext cx="28675" cy="44100"/>
            </a:xfrm>
            <a:custGeom>
              <a:rect b="b" l="l" r="r" t="t"/>
              <a:pathLst>
                <a:path extrusionOk="0" h="1764" w="1147">
                  <a:moveTo>
                    <a:pt x="309" y="1"/>
                  </a:moveTo>
                  <a:cubicBezTo>
                    <a:pt x="197" y="1"/>
                    <a:pt x="87" y="34"/>
                    <a:pt x="1" y="114"/>
                  </a:cubicBezTo>
                  <a:cubicBezTo>
                    <a:pt x="1" y="114"/>
                    <a:pt x="299" y="114"/>
                    <a:pt x="573" y="412"/>
                  </a:cubicBezTo>
                  <a:cubicBezTo>
                    <a:pt x="573" y="985"/>
                    <a:pt x="299" y="1557"/>
                    <a:pt x="1" y="1557"/>
                  </a:cubicBezTo>
                  <a:cubicBezTo>
                    <a:pt x="1" y="1695"/>
                    <a:pt x="75" y="1764"/>
                    <a:pt x="184" y="1764"/>
                  </a:cubicBezTo>
                  <a:cubicBezTo>
                    <a:pt x="293" y="1764"/>
                    <a:pt x="436" y="1695"/>
                    <a:pt x="573" y="1557"/>
                  </a:cubicBezTo>
                  <a:cubicBezTo>
                    <a:pt x="871" y="1557"/>
                    <a:pt x="1146" y="985"/>
                    <a:pt x="871" y="412"/>
                  </a:cubicBezTo>
                  <a:cubicBezTo>
                    <a:pt x="871" y="200"/>
                    <a:pt x="583" y="1"/>
                    <a:pt x="30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0" name="Google Shape;3370;p4"/>
            <p:cNvSpPr/>
            <p:nvPr/>
          </p:nvSpPr>
          <p:spPr>
            <a:xfrm>
              <a:off x="2585400" y="2742350"/>
              <a:ext cx="85950" cy="71625"/>
            </a:xfrm>
            <a:custGeom>
              <a:rect b="b" l="l" r="r" t="t"/>
              <a:pathLst>
                <a:path extrusionOk="0" h="2865" w="3438">
                  <a:moveTo>
                    <a:pt x="2567" y="1"/>
                  </a:moveTo>
                  <a:lnTo>
                    <a:pt x="1" y="1146"/>
                  </a:lnTo>
                  <a:lnTo>
                    <a:pt x="849" y="2865"/>
                  </a:lnTo>
                  <a:lnTo>
                    <a:pt x="3438" y="1994"/>
                  </a:lnTo>
                  <a:lnTo>
                    <a:pt x="3140" y="1719"/>
                  </a:lnTo>
                  <a:lnTo>
                    <a:pt x="2567"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1" name="Google Shape;3371;p4"/>
            <p:cNvSpPr/>
            <p:nvPr/>
          </p:nvSpPr>
          <p:spPr>
            <a:xfrm>
              <a:off x="2563650" y="2756675"/>
              <a:ext cx="42975" cy="78500"/>
            </a:xfrm>
            <a:custGeom>
              <a:rect b="b" l="l" r="r" t="t"/>
              <a:pathLst>
                <a:path extrusionOk="0" h="3140" w="1719">
                  <a:moveTo>
                    <a:pt x="573" y="1"/>
                  </a:moveTo>
                  <a:lnTo>
                    <a:pt x="0" y="573"/>
                  </a:lnTo>
                  <a:lnTo>
                    <a:pt x="1146" y="3139"/>
                  </a:lnTo>
                  <a:lnTo>
                    <a:pt x="1719" y="2864"/>
                  </a:lnTo>
                  <a:lnTo>
                    <a:pt x="1719" y="2292"/>
                  </a:lnTo>
                  <a:lnTo>
                    <a:pt x="871" y="573"/>
                  </a:lnTo>
                  <a:lnTo>
                    <a:pt x="57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2" name="Google Shape;3372;p4"/>
            <p:cNvSpPr/>
            <p:nvPr/>
          </p:nvSpPr>
          <p:spPr>
            <a:xfrm>
              <a:off x="2577975" y="2806500"/>
              <a:ext cx="28650" cy="28675"/>
            </a:xfrm>
            <a:custGeom>
              <a:rect b="b" l="l" r="r" t="t"/>
              <a:pathLst>
                <a:path extrusionOk="0" h="1147" w="1146">
                  <a:moveTo>
                    <a:pt x="871" y="1"/>
                  </a:moveTo>
                  <a:lnTo>
                    <a:pt x="0" y="299"/>
                  </a:lnTo>
                  <a:lnTo>
                    <a:pt x="573" y="1146"/>
                  </a:lnTo>
                  <a:lnTo>
                    <a:pt x="1146" y="871"/>
                  </a:lnTo>
                  <a:lnTo>
                    <a:pt x="1146" y="574"/>
                  </a:lnTo>
                  <a:lnTo>
                    <a:pt x="87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3" name="Google Shape;3373;p4"/>
            <p:cNvSpPr/>
            <p:nvPr/>
          </p:nvSpPr>
          <p:spPr>
            <a:xfrm>
              <a:off x="2864350" y="2613475"/>
              <a:ext cx="85950" cy="114575"/>
            </a:xfrm>
            <a:custGeom>
              <a:rect b="b" l="l" r="r" t="t"/>
              <a:pathLst>
                <a:path extrusionOk="0" h="4583" w="3438">
                  <a:moveTo>
                    <a:pt x="1" y="1"/>
                  </a:moveTo>
                  <a:lnTo>
                    <a:pt x="299" y="574"/>
                  </a:lnTo>
                  <a:lnTo>
                    <a:pt x="1719" y="4010"/>
                  </a:lnTo>
                  <a:lnTo>
                    <a:pt x="2017" y="4583"/>
                  </a:lnTo>
                  <a:lnTo>
                    <a:pt x="3437" y="4010"/>
                  </a:lnTo>
                  <a:cubicBezTo>
                    <a:pt x="2017" y="3712"/>
                    <a:pt x="2" y="2"/>
                    <a:pt x="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4" name="Google Shape;3374;p4"/>
            <p:cNvSpPr/>
            <p:nvPr/>
          </p:nvSpPr>
          <p:spPr>
            <a:xfrm>
              <a:off x="2642700" y="2734900"/>
              <a:ext cx="128900" cy="71625"/>
            </a:xfrm>
            <a:custGeom>
              <a:rect b="b" l="l" r="r" t="t"/>
              <a:pathLst>
                <a:path extrusionOk="0" h="2865" w="5156">
                  <a:moveTo>
                    <a:pt x="0" y="1"/>
                  </a:moveTo>
                  <a:lnTo>
                    <a:pt x="0" y="1"/>
                  </a:lnTo>
                  <a:cubicBezTo>
                    <a:pt x="90" y="187"/>
                    <a:pt x="242" y="466"/>
                    <a:pt x="467" y="737"/>
                  </a:cubicBezTo>
                  <a:lnTo>
                    <a:pt x="467" y="737"/>
                  </a:lnTo>
                  <a:lnTo>
                    <a:pt x="275" y="299"/>
                  </a:lnTo>
                  <a:lnTo>
                    <a:pt x="0" y="1"/>
                  </a:lnTo>
                  <a:close/>
                  <a:moveTo>
                    <a:pt x="4857" y="574"/>
                  </a:moveTo>
                  <a:cubicBezTo>
                    <a:pt x="4010" y="872"/>
                    <a:pt x="3437" y="1146"/>
                    <a:pt x="2864" y="1444"/>
                  </a:cubicBezTo>
                  <a:cubicBezTo>
                    <a:pt x="2588" y="1536"/>
                    <a:pt x="2334" y="1576"/>
                    <a:pt x="2101" y="1576"/>
                  </a:cubicBezTo>
                  <a:cubicBezTo>
                    <a:pt x="1354" y="1576"/>
                    <a:pt x="821" y="1166"/>
                    <a:pt x="467" y="737"/>
                  </a:cubicBezTo>
                  <a:lnTo>
                    <a:pt x="467" y="737"/>
                  </a:lnTo>
                  <a:lnTo>
                    <a:pt x="1146" y="2292"/>
                  </a:lnTo>
                  <a:lnTo>
                    <a:pt x="1421" y="2865"/>
                  </a:lnTo>
                  <a:lnTo>
                    <a:pt x="4857" y="1444"/>
                  </a:lnTo>
                  <a:lnTo>
                    <a:pt x="5155" y="1444"/>
                  </a:lnTo>
                  <a:lnTo>
                    <a:pt x="5155" y="1146"/>
                  </a:lnTo>
                  <a:lnTo>
                    <a:pt x="4857" y="1146"/>
                  </a:lnTo>
                  <a:lnTo>
                    <a:pt x="4857" y="872"/>
                  </a:lnTo>
                  <a:lnTo>
                    <a:pt x="4857" y="574"/>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5" name="Google Shape;3375;p4"/>
            <p:cNvSpPr/>
            <p:nvPr/>
          </p:nvSpPr>
          <p:spPr>
            <a:xfrm>
              <a:off x="2585400" y="2771000"/>
              <a:ext cx="85950" cy="42975"/>
            </a:xfrm>
            <a:custGeom>
              <a:rect b="b" l="l" r="r" t="t"/>
              <a:pathLst>
                <a:path extrusionOk="0" h="1719" w="3438">
                  <a:moveTo>
                    <a:pt x="1" y="0"/>
                  </a:moveTo>
                  <a:lnTo>
                    <a:pt x="849" y="1719"/>
                  </a:lnTo>
                  <a:lnTo>
                    <a:pt x="3438" y="848"/>
                  </a:lnTo>
                  <a:lnTo>
                    <a:pt x="3140" y="573"/>
                  </a:lnTo>
                  <a:cubicBezTo>
                    <a:pt x="2613" y="768"/>
                    <a:pt x="2163" y="843"/>
                    <a:pt x="1782" y="843"/>
                  </a:cubicBezTo>
                  <a:cubicBezTo>
                    <a:pt x="504" y="843"/>
                    <a:pt x="1" y="1"/>
                    <a:pt x="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6" name="Google Shape;3376;p4"/>
            <p:cNvSpPr/>
            <p:nvPr/>
          </p:nvSpPr>
          <p:spPr>
            <a:xfrm>
              <a:off x="2843175" y="2691950"/>
              <a:ext cx="64175" cy="42975"/>
            </a:xfrm>
            <a:custGeom>
              <a:rect b="b" l="l" r="r" t="t"/>
              <a:pathLst>
                <a:path extrusionOk="0" h="1719" w="2567">
                  <a:moveTo>
                    <a:pt x="1993" y="1"/>
                  </a:moveTo>
                  <a:cubicBezTo>
                    <a:pt x="1421" y="298"/>
                    <a:pt x="848" y="573"/>
                    <a:pt x="0" y="1146"/>
                  </a:cubicBezTo>
                  <a:cubicBezTo>
                    <a:pt x="0" y="1146"/>
                    <a:pt x="275" y="1444"/>
                    <a:pt x="275" y="1719"/>
                  </a:cubicBezTo>
                  <a:lnTo>
                    <a:pt x="1993" y="1146"/>
                  </a:lnTo>
                  <a:lnTo>
                    <a:pt x="2566" y="871"/>
                  </a:lnTo>
                  <a:lnTo>
                    <a:pt x="1993"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7" name="Google Shape;3377;p4"/>
            <p:cNvSpPr/>
            <p:nvPr/>
          </p:nvSpPr>
          <p:spPr>
            <a:xfrm>
              <a:off x="2671325" y="2835150"/>
              <a:ext cx="71625" cy="71625"/>
            </a:xfrm>
            <a:custGeom>
              <a:rect b="b" l="l" r="r" t="t"/>
              <a:pathLst>
                <a:path extrusionOk="0" h="2865" w="2865">
                  <a:moveTo>
                    <a:pt x="1421" y="0"/>
                  </a:moveTo>
                  <a:lnTo>
                    <a:pt x="1421" y="1444"/>
                  </a:lnTo>
                  <a:lnTo>
                    <a:pt x="1" y="1444"/>
                  </a:lnTo>
                  <a:lnTo>
                    <a:pt x="1421" y="1719"/>
                  </a:lnTo>
                  <a:lnTo>
                    <a:pt x="1421" y="2864"/>
                  </a:lnTo>
                  <a:lnTo>
                    <a:pt x="1719" y="1719"/>
                  </a:lnTo>
                  <a:lnTo>
                    <a:pt x="2865" y="1444"/>
                  </a:lnTo>
                  <a:lnTo>
                    <a:pt x="1719" y="1444"/>
                  </a:lnTo>
                  <a:lnTo>
                    <a:pt x="142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8" name="Google Shape;3378;p4"/>
            <p:cNvSpPr/>
            <p:nvPr/>
          </p:nvSpPr>
          <p:spPr>
            <a:xfrm>
              <a:off x="2620925" y="2656450"/>
              <a:ext cx="57300" cy="57300"/>
            </a:xfrm>
            <a:custGeom>
              <a:rect b="b" l="l" r="r" t="t"/>
              <a:pathLst>
                <a:path extrusionOk="0" h="2292" w="2292">
                  <a:moveTo>
                    <a:pt x="1146" y="1146"/>
                  </a:moveTo>
                  <a:lnTo>
                    <a:pt x="1146" y="2291"/>
                  </a:lnTo>
                  <a:lnTo>
                    <a:pt x="1146" y="1146"/>
                  </a:lnTo>
                  <a:lnTo>
                    <a:pt x="2292" y="1146"/>
                  </a:lnTo>
                  <a:lnTo>
                    <a:pt x="1146" y="1146"/>
                  </a:lnTo>
                  <a:lnTo>
                    <a:pt x="1146" y="0"/>
                  </a:lnTo>
                  <a:lnTo>
                    <a:pt x="1146" y="1146"/>
                  </a:lnTo>
                  <a:lnTo>
                    <a:pt x="0" y="1146"/>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9" name="Google Shape;3379;p4"/>
            <p:cNvSpPr/>
            <p:nvPr/>
          </p:nvSpPr>
          <p:spPr>
            <a:xfrm>
              <a:off x="2785875" y="2627800"/>
              <a:ext cx="14350" cy="14350"/>
            </a:xfrm>
            <a:custGeom>
              <a:rect b="b" l="l" r="r" t="t"/>
              <a:pathLst>
                <a:path extrusionOk="0" h="574" w="574">
                  <a:moveTo>
                    <a:pt x="276" y="1"/>
                  </a:moveTo>
                  <a:lnTo>
                    <a:pt x="1" y="275"/>
                  </a:lnTo>
                  <a:lnTo>
                    <a:pt x="276" y="573"/>
                  </a:lnTo>
                  <a:lnTo>
                    <a:pt x="574" y="275"/>
                  </a:lnTo>
                  <a:lnTo>
                    <a:pt x="27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0" name="Google Shape;3380;p4"/>
            <p:cNvSpPr/>
            <p:nvPr/>
          </p:nvSpPr>
          <p:spPr>
            <a:xfrm>
              <a:off x="2657000" y="2813950"/>
              <a:ext cx="14350" cy="6900"/>
            </a:xfrm>
            <a:custGeom>
              <a:rect b="b" l="l" r="r" t="t"/>
              <a:pathLst>
                <a:path extrusionOk="0" h="276" w="574">
                  <a:moveTo>
                    <a:pt x="276" y="1"/>
                  </a:moveTo>
                  <a:lnTo>
                    <a:pt x="1" y="276"/>
                  </a:lnTo>
                  <a:lnTo>
                    <a:pt x="574" y="276"/>
                  </a:lnTo>
                  <a:lnTo>
                    <a:pt x="27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1" name="Google Shape;3381;p4"/>
            <p:cNvSpPr/>
            <p:nvPr/>
          </p:nvSpPr>
          <p:spPr>
            <a:xfrm>
              <a:off x="2893000" y="2763550"/>
              <a:ext cx="14350" cy="14350"/>
            </a:xfrm>
            <a:custGeom>
              <a:rect b="b" l="l" r="r" t="t"/>
              <a:pathLst>
                <a:path extrusionOk="0" h="574" w="574">
                  <a:moveTo>
                    <a:pt x="298" y="0"/>
                  </a:moveTo>
                  <a:lnTo>
                    <a:pt x="0" y="298"/>
                  </a:lnTo>
                  <a:lnTo>
                    <a:pt x="298" y="573"/>
                  </a:lnTo>
                  <a:lnTo>
                    <a:pt x="573" y="298"/>
                  </a:lnTo>
                  <a:lnTo>
                    <a:pt x="29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2" name="Google Shape;3382;p4"/>
            <p:cNvSpPr/>
            <p:nvPr/>
          </p:nvSpPr>
          <p:spPr>
            <a:xfrm>
              <a:off x="2814525" y="2813950"/>
              <a:ext cx="14350" cy="14350"/>
            </a:xfrm>
            <a:custGeom>
              <a:rect b="b" l="l" r="r" t="t"/>
              <a:pathLst>
                <a:path extrusionOk="0" h="574" w="574">
                  <a:moveTo>
                    <a:pt x="275" y="1"/>
                  </a:moveTo>
                  <a:lnTo>
                    <a:pt x="1" y="276"/>
                  </a:lnTo>
                  <a:lnTo>
                    <a:pt x="275" y="573"/>
                  </a:lnTo>
                  <a:lnTo>
                    <a:pt x="573" y="276"/>
                  </a:lnTo>
                  <a:lnTo>
                    <a:pt x="27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3" name="Google Shape;3383;p4"/>
            <p:cNvSpPr/>
            <p:nvPr/>
          </p:nvSpPr>
          <p:spPr>
            <a:xfrm>
              <a:off x="2785875" y="2921075"/>
              <a:ext cx="14350" cy="14325"/>
            </a:xfrm>
            <a:custGeom>
              <a:rect b="b" l="l" r="r" t="t"/>
              <a:pathLst>
                <a:path extrusionOk="0" h="573" w="574">
                  <a:moveTo>
                    <a:pt x="276" y="0"/>
                  </a:moveTo>
                  <a:lnTo>
                    <a:pt x="1" y="298"/>
                  </a:lnTo>
                  <a:lnTo>
                    <a:pt x="276" y="573"/>
                  </a:lnTo>
                  <a:lnTo>
                    <a:pt x="574" y="298"/>
                  </a:lnTo>
                  <a:lnTo>
                    <a:pt x="27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4" name="Google Shape;3384;p4"/>
            <p:cNvSpPr/>
            <p:nvPr/>
          </p:nvSpPr>
          <p:spPr>
            <a:xfrm>
              <a:off x="2921625" y="2849475"/>
              <a:ext cx="14350" cy="14325"/>
            </a:xfrm>
            <a:custGeom>
              <a:rect b="b" l="l" r="r" t="t"/>
              <a:pathLst>
                <a:path extrusionOk="0" h="573" w="574">
                  <a:moveTo>
                    <a:pt x="299" y="0"/>
                  </a:moveTo>
                  <a:lnTo>
                    <a:pt x="1" y="298"/>
                  </a:lnTo>
                  <a:lnTo>
                    <a:pt x="299" y="573"/>
                  </a:lnTo>
                  <a:lnTo>
                    <a:pt x="574" y="298"/>
                  </a:lnTo>
                  <a:lnTo>
                    <a:pt x="29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5" name="Google Shape;3385;p4"/>
            <p:cNvSpPr/>
            <p:nvPr/>
          </p:nvSpPr>
          <p:spPr>
            <a:xfrm>
              <a:off x="2649575" y="2613475"/>
              <a:ext cx="14325" cy="6900"/>
            </a:xfrm>
            <a:custGeom>
              <a:rect b="b" l="l" r="r" t="t"/>
              <a:pathLst>
                <a:path extrusionOk="0" h="276" w="573">
                  <a:moveTo>
                    <a:pt x="298" y="1"/>
                  </a:moveTo>
                  <a:lnTo>
                    <a:pt x="0" y="276"/>
                  </a:lnTo>
                  <a:lnTo>
                    <a:pt x="573" y="276"/>
                  </a:lnTo>
                  <a:lnTo>
                    <a:pt x="29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6" name="Google Shape;3386;p4"/>
            <p:cNvSpPr/>
            <p:nvPr/>
          </p:nvSpPr>
          <p:spPr>
            <a:xfrm>
              <a:off x="2950275" y="2763550"/>
              <a:ext cx="14350" cy="14350"/>
            </a:xfrm>
            <a:custGeom>
              <a:rect b="b" l="l" r="r" t="t"/>
              <a:pathLst>
                <a:path extrusionOk="0" h="574" w="574">
                  <a:moveTo>
                    <a:pt x="298" y="0"/>
                  </a:moveTo>
                  <a:lnTo>
                    <a:pt x="0" y="298"/>
                  </a:lnTo>
                  <a:lnTo>
                    <a:pt x="298" y="573"/>
                  </a:lnTo>
                  <a:lnTo>
                    <a:pt x="573" y="298"/>
                  </a:lnTo>
                  <a:lnTo>
                    <a:pt x="29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7" name="Google Shape;3387;p4"/>
            <p:cNvSpPr/>
            <p:nvPr/>
          </p:nvSpPr>
          <p:spPr>
            <a:xfrm>
              <a:off x="2577975" y="2856900"/>
              <a:ext cx="14325" cy="14350"/>
            </a:xfrm>
            <a:custGeom>
              <a:rect b="b" l="l" r="r" t="t"/>
              <a:pathLst>
                <a:path extrusionOk="0" h="574" w="573">
                  <a:moveTo>
                    <a:pt x="298" y="1"/>
                  </a:moveTo>
                  <a:lnTo>
                    <a:pt x="0" y="276"/>
                  </a:lnTo>
                  <a:lnTo>
                    <a:pt x="298" y="574"/>
                  </a:lnTo>
                  <a:lnTo>
                    <a:pt x="573" y="276"/>
                  </a:lnTo>
                  <a:lnTo>
                    <a:pt x="29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8" name="Google Shape;3388;p4"/>
            <p:cNvSpPr/>
            <p:nvPr/>
          </p:nvSpPr>
          <p:spPr>
            <a:xfrm>
              <a:off x="2857475" y="2599150"/>
              <a:ext cx="14350" cy="6900"/>
            </a:xfrm>
            <a:custGeom>
              <a:rect b="b" l="l" r="r" t="t"/>
              <a:pathLst>
                <a:path extrusionOk="0" h="276" w="574">
                  <a:moveTo>
                    <a:pt x="1" y="1"/>
                  </a:moveTo>
                  <a:lnTo>
                    <a:pt x="276" y="276"/>
                  </a:lnTo>
                  <a:lnTo>
                    <a:pt x="57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89" name="Google Shape;3389;p4"/>
          <p:cNvGrpSpPr/>
          <p:nvPr/>
        </p:nvGrpSpPr>
        <p:grpSpPr>
          <a:xfrm>
            <a:off x="5529455" y="3395639"/>
            <a:ext cx="320188" cy="319269"/>
            <a:chOff x="3544540" y="3380963"/>
            <a:chExt cx="320188" cy="319269"/>
          </a:xfrm>
        </p:grpSpPr>
        <p:sp>
          <p:nvSpPr>
            <p:cNvPr id="3390" name="Google Shape;3390;p4"/>
            <p:cNvSpPr/>
            <p:nvPr/>
          </p:nvSpPr>
          <p:spPr>
            <a:xfrm>
              <a:off x="3636528" y="3558218"/>
              <a:ext cx="51023" cy="51049"/>
            </a:xfrm>
            <a:custGeom>
              <a:rect b="b" l="l" r="r" t="t"/>
              <a:pathLst>
                <a:path extrusionOk="0" h="1944" w="1943">
                  <a:moveTo>
                    <a:pt x="1196" y="0"/>
                  </a:moveTo>
                  <a:lnTo>
                    <a:pt x="0" y="1197"/>
                  </a:lnTo>
                  <a:cubicBezTo>
                    <a:pt x="86" y="1216"/>
                    <a:pt x="172" y="1254"/>
                    <a:pt x="239" y="1321"/>
                  </a:cubicBezTo>
                  <a:lnTo>
                    <a:pt x="622" y="1704"/>
                  </a:lnTo>
                  <a:cubicBezTo>
                    <a:pt x="689" y="1771"/>
                    <a:pt x="727" y="1857"/>
                    <a:pt x="747" y="1943"/>
                  </a:cubicBezTo>
                  <a:lnTo>
                    <a:pt x="1943" y="747"/>
                  </a:lnTo>
                  <a:cubicBezTo>
                    <a:pt x="1656" y="536"/>
                    <a:pt x="1407" y="287"/>
                    <a:pt x="1196" y="0"/>
                  </a:cubicBezTo>
                  <a:close/>
                </a:path>
              </a:pathLst>
            </a:custGeom>
            <a:solidFill>
              <a:srgbClr val="FFCB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1" name="Google Shape;3391;p4"/>
            <p:cNvSpPr/>
            <p:nvPr/>
          </p:nvSpPr>
          <p:spPr>
            <a:xfrm>
              <a:off x="3636765" y="3558454"/>
              <a:ext cx="40992" cy="50813"/>
            </a:xfrm>
            <a:custGeom>
              <a:rect b="b" l="l" r="r" t="t"/>
              <a:pathLst>
                <a:path extrusionOk="0" h="1935" w="1561">
                  <a:moveTo>
                    <a:pt x="1197" y="1"/>
                  </a:moveTo>
                  <a:lnTo>
                    <a:pt x="1" y="1197"/>
                  </a:lnTo>
                  <a:cubicBezTo>
                    <a:pt x="87" y="1207"/>
                    <a:pt x="173" y="1245"/>
                    <a:pt x="240" y="1312"/>
                  </a:cubicBezTo>
                  <a:lnTo>
                    <a:pt x="623" y="1695"/>
                  </a:lnTo>
                  <a:cubicBezTo>
                    <a:pt x="690" y="1762"/>
                    <a:pt x="728" y="1848"/>
                    <a:pt x="747" y="1934"/>
                  </a:cubicBezTo>
                  <a:lnTo>
                    <a:pt x="1197" y="1484"/>
                  </a:lnTo>
                  <a:lnTo>
                    <a:pt x="1034" y="1312"/>
                  </a:lnTo>
                  <a:lnTo>
                    <a:pt x="1015" y="1312"/>
                  </a:lnTo>
                  <a:cubicBezTo>
                    <a:pt x="910" y="1216"/>
                    <a:pt x="910" y="1063"/>
                    <a:pt x="1015" y="968"/>
                  </a:cubicBezTo>
                  <a:lnTo>
                    <a:pt x="1561" y="412"/>
                  </a:lnTo>
                  <a:cubicBezTo>
                    <a:pt x="1427" y="288"/>
                    <a:pt x="1312" y="145"/>
                    <a:pt x="119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2" name="Google Shape;3392;p4"/>
            <p:cNvSpPr/>
            <p:nvPr/>
          </p:nvSpPr>
          <p:spPr>
            <a:xfrm>
              <a:off x="3632248" y="3380963"/>
              <a:ext cx="232480" cy="221897"/>
            </a:xfrm>
            <a:custGeom>
              <a:rect b="b" l="l" r="r" t="t"/>
              <a:pathLst>
                <a:path extrusionOk="0" h="8450" w="8853">
                  <a:moveTo>
                    <a:pt x="4639" y="0"/>
                  </a:moveTo>
                  <a:cubicBezTo>
                    <a:pt x="3537" y="0"/>
                    <a:pt x="2454" y="430"/>
                    <a:pt x="1646" y="1238"/>
                  </a:cubicBezTo>
                  <a:cubicBezTo>
                    <a:pt x="0" y="2894"/>
                    <a:pt x="0" y="5564"/>
                    <a:pt x="1646" y="7210"/>
                  </a:cubicBezTo>
                  <a:cubicBezTo>
                    <a:pt x="2452" y="8022"/>
                    <a:pt x="3532" y="8450"/>
                    <a:pt x="4631" y="8450"/>
                  </a:cubicBezTo>
                  <a:cubicBezTo>
                    <a:pt x="5176" y="8450"/>
                    <a:pt x="5726" y="8344"/>
                    <a:pt x="6250" y="8128"/>
                  </a:cubicBezTo>
                  <a:cubicBezTo>
                    <a:pt x="7829" y="7478"/>
                    <a:pt x="8853" y="5937"/>
                    <a:pt x="8853" y="4224"/>
                  </a:cubicBezTo>
                  <a:cubicBezTo>
                    <a:pt x="8853" y="2520"/>
                    <a:pt x="7829" y="980"/>
                    <a:pt x="6250" y="319"/>
                  </a:cubicBezTo>
                  <a:cubicBezTo>
                    <a:pt x="5729" y="104"/>
                    <a:pt x="5182" y="0"/>
                    <a:pt x="463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3" name="Google Shape;3393;p4"/>
            <p:cNvSpPr/>
            <p:nvPr/>
          </p:nvSpPr>
          <p:spPr>
            <a:xfrm>
              <a:off x="3627731" y="3381094"/>
              <a:ext cx="135738" cy="221792"/>
            </a:xfrm>
            <a:custGeom>
              <a:rect b="b" l="l" r="r" t="t"/>
              <a:pathLst>
                <a:path extrusionOk="0" h="8446" w="5169">
                  <a:moveTo>
                    <a:pt x="4787" y="0"/>
                  </a:moveTo>
                  <a:cubicBezTo>
                    <a:pt x="2484" y="0"/>
                    <a:pt x="574" y="1869"/>
                    <a:pt x="574" y="4219"/>
                  </a:cubicBezTo>
                  <a:cubicBezTo>
                    <a:pt x="574" y="6574"/>
                    <a:pt x="2492" y="8445"/>
                    <a:pt x="4802" y="8445"/>
                  </a:cubicBezTo>
                  <a:cubicBezTo>
                    <a:pt x="4923" y="8445"/>
                    <a:pt x="5045" y="8440"/>
                    <a:pt x="5168" y="8430"/>
                  </a:cubicBezTo>
                  <a:cubicBezTo>
                    <a:pt x="4173" y="8344"/>
                    <a:pt x="3244" y="7913"/>
                    <a:pt x="2546" y="7205"/>
                  </a:cubicBezTo>
                  <a:cubicBezTo>
                    <a:pt x="0" y="4669"/>
                    <a:pt x="1589" y="314"/>
                    <a:pt x="5168" y="17"/>
                  </a:cubicBezTo>
                  <a:cubicBezTo>
                    <a:pt x="5040" y="6"/>
                    <a:pt x="4913" y="0"/>
                    <a:pt x="4787"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4" name="Google Shape;3394;p4"/>
            <p:cNvSpPr/>
            <p:nvPr/>
          </p:nvSpPr>
          <p:spPr>
            <a:xfrm>
              <a:off x="3664154" y="3402050"/>
              <a:ext cx="188258" cy="179723"/>
            </a:xfrm>
            <a:custGeom>
              <a:rect b="b" l="l" r="r" t="t"/>
              <a:pathLst>
                <a:path extrusionOk="0" h="6844" w="7169">
                  <a:moveTo>
                    <a:pt x="3443" y="0"/>
                  </a:moveTo>
                  <a:cubicBezTo>
                    <a:pt x="1686" y="0"/>
                    <a:pt x="1" y="1362"/>
                    <a:pt x="1" y="3421"/>
                  </a:cubicBezTo>
                  <a:cubicBezTo>
                    <a:pt x="1" y="4809"/>
                    <a:pt x="833" y="6053"/>
                    <a:pt x="2106" y="6579"/>
                  </a:cubicBezTo>
                  <a:cubicBezTo>
                    <a:pt x="2532" y="6757"/>
                    <a:pt x="2978" y="6843"/>
                    <a:pt x="3419" y="6843"/>
                  </a:cubicBezTo>
                  <a:cubicBezTo>
                    <a:pt x="4308" y="6843"/>
                    <a:pt x="5180" y="6494"/>
                    <a:pt x="5839" y="5842"/>
                  </a:cubicBezTo>
                  <a:cubicBezTo>
                    <a:pt x="7169" y="4502"/>
                    <a:pt x="7169" y="2339"/>
                    <a:pt x="5839" y="1009"/>
                  </a:cubicBezTo>
                  <a:cubicBezTo>
                    <a:pt x="5142" y="312"/>
                    <a:pt x="4284" y="0"/>
                    <a:pt x="344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5" name="Google Shape;3395;p4"/>
            <p:cNvSpPr/>
            <p:nvPr/>
          </p:nvSpPr>
          <p:spPr>
            <a:xfrm>
              <a:off x="3656381" y="3402102"/>
              <a:ext cx="107088" cy="179540"/>
            </a:xfrm>
            <a:custGeom>
              <a:rect b="b" l="l" r="r" t="t"/>
              <a:pathLst>
                <a:path extrusionOk="0" h="6837" w="4078">
                  <a:moveTo>
                    <a:pt x="3703" y="1"/>
                  </a:moveTo>
                  <a:cubicBezTo>
                    <a:pt x="1844" y="1"/>
                    <a:pt x="287" y="1516"/>
                    <a:pt x="287" y="3419"/>
                  </a:cubicBezTo>
                  <a:cubicBezTo>
                    <a:pt x="287" y="5330"/>
                    <a:pt x="1843" y="6837"/>
                    <a:pt x="3701" y="6837"/>
                  </a:cubicBezTo>
                  <a:cubicBezTo>
                    <a:pt x="3825" y="6837"/>
                    <a:pt x="3951" y="6830"/>
                    <a:pt x="4077" y="6816"/>
                  </a:cubicBezTo>
                  <a:cubicBezTo>
                    <a:pt x="3302" y="6740"/>
                    <a:pt x="2584" y="6395"/>
                    <a:pt x="2029" y="5840"/>
                  </a:cubicBezTo>
                  <a:cubicBezTo>
                    <a:pt x="0" y="3811"/>
                    <a:pt x="1225" y="328"/>
                    <a:pt x="4077" y="21"/>
                  </a:cubicBezTo>
                  <a:cubicBezTo>
                    <a:pt x="3951" y="8"/>
                    <a:pt x="3826" y="1"/>
                    <a:pt x="37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6" name="Google Shape;3396;p4"/>
            <p:cNvSpPr/>
            <p:nvPr/>
          </p:nvSpPr>
          <p:spPr>
            <a:xfrm>
              <a:off x="3722902" y="3479371"/>
              <a:ext cx="34217" cy="49132"/>
            </a:xfrm>
            <a:custGeom>
              <a:rect b="b" l="l" r="r" t="t"/>
              <a:pathLst>
                <a:path extrusionOk="0" h="1871" w="1303">
                  <a:moveTo>
                    <a:pt x="940" y="0"/>
                  </a:moveTo>
                  <a:cubicBezTo>
                    <a:pt x="446" y="0"/>
                    <a:pt x="0" y="397"/>
                    <a:pt x="0" y="936"/>
                  </a:cubicBezTo>
                  <a:cubicBezTo>
                    <a:pt x="0" y="1474"/>
                    <a:pt x="446" y="1871"/>
                    <a:pt x="940" y="1871"/>
                  </a:cubicBezTo>
                  <a:cubicBezTo>
                    <a:pt x="1059" y="1871"/>
                    <a:pt x="1182" y="1847"/>
                    <a:pt x="1302" y="1797"/>
                  </a:cubicBezTo>
                  <a:cubicBezTo>
                    <a:pt x="958" y="1644"/>
                    <a:pt x="737" y="1309"/>
                    <a:pt x="737" y="936"/>
                  </a:cubicBezTo>
                  <a:cubicBezTo>
                    <a:pt x="737" y="562"/>
                    <a:pt x="958" y="218"/>
                    <a:pt x="1302" y="74"/>
                  </a:cubicBezTo>
                  <a:cubicBezTo>
                    <a:pt x="1182" y="24"/>
                    <a:pt x="1059" y="0"/>
                    <a:pt x="940" y="0"/>
                  </a:cubicBezTo>
                  <a:close/>
                </a:path>
              </a:pathLst>
            </a:custGeom>
            <a:solidFill>
              <a:srgbClr val="657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7" name="Google Shape;3397;p4"/>
            <p:cNvSpPr/>
            <p:nvPr/>
          </p:nvSpPr>
          <p:spPr>
            <a:xfrm>
              <a:off x="3544540" y="3586342"/>
              <a:ext cx="116384" cy="113890"/>
            </a:xfrm>
            <a:custGeom>
              <a:rect b="b" l="l" r="r" t="t"/>
              <a:pathLst>
                <a:path extrusionOk="0" h="4337" w="4432">
                  <a:moveTo>
                    <a:pt x="3517" y="0"/>
                  </a:moveTo>
                  <a:cubicBezTo>
                    <a:pt x="3391" y="0"/>
                    <a:pt x="3265" y="48"/>
                    <a:pt x="3168" y="145"/>
                  </a:cubicBezTo>
                  <a:lnTo>
                    <a:pt x="192" y="3121"/>
                  </a:lnTo>
                  <a:cubicBezTo>
                    <a:pt x="0" y="3313"/>
                    <a:pt x="0" y="3619"/>
                    <a:pt x="192" y="3810"/>
                  </a:cubicBezTo>
                  <a:lnTo>
                    <a:pt x="575" y="4193"/>
                  </a:lnTo>
                  <a:cubicBezTo>
                    <a:pt x="670" y="4289"/>
                    <a:pt x="795" y="4337"/>
                    <a:pt x="919" y="4337"/>
                  </a:cubicBezTo>
                  <a:cubicBezTo>
                    <a:pt x="1043" y="4337"/>
                    <a:pt x="1168" y="4289"/>
                    <a:pt x="1264" y="4193"/>
                  </a:cubicBezTo>
                  <a:lnTo>
                    <a:pt x="4240" y="1207"/>
                  </a:lnTo>
                  <a:cubicBezTo>
                    <a:pt x="4431" y="1016"/>
                    <a:pt x="4431" y="709"/>
                    <a:pt x="4240" y="528"/>
                  </a:cubicBezTo>
                  <a:lnTo>
                    <a:pt x="3857" y="135"/>
                  </a:lnTo>
                  <a:cubicBezTo>
                    <a:pt x="3763" y="45"/>
                    <a:pt x="3640" y="0"/>
                    <a:pt x="351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8" name="Google Shape;3398;p4"/>
            <p:cNvSpPr/>
            <p:nvPr/>
          </p:nvSpPr>
          <p:spPr>
            <a:xfrm>
              <a:off x="3544540" y="3586369"/>
              <a:ext cx="101810" cy="113863"/>
            </a:xfrm>
            <a:custGeom>
              <a:rect b="b" l="l" r="r" t="t"/>
              <a:pathLst>
                <a:path extrusionOk="0" h="4336" w="3877">
                  <a:moveTo>
                    <a:pt x="3513" y="0"/>
                  </a:moveTo>
                  <a:cubicBezTo>
                    <a:pt x="3388" y="0"/>
                    <a:pt x="3264" y="48"/>
                    <a:pt x="3168" y="144"/>
                  </a:cubicBezTo>
                  <a:lnTo>
                    <a:pt x="192" y="3120"/>
                  </a:lnTo>
                  <a:cubicBezTo>
                    <a:pt x="0" y="3312"/>
                    <a:pt x="0" y="3618"/>
                    <a:pt x="192" y="3809"/>
                  </a:cubicBezTo>
                  <a:lnTo>
                    <a:pt x="575" y="4192"/>
                  </a:lnTo>
                  <a:cubicBezTo>
                    <a:pt x="670" y="4288"/>
                    <a:pt x="795" y="4336"/>
                    <a:pt x="919" y="4336"/>
                  </a:cubicBezTo>
                  <a:cubicBezTo>
                    <a:pt x="1043" y="4336"/>
                    <a:pt x="1168" y="4288"/>
                    <a:pt x="1264" y="4192"/>
                  </a:cubicBezTo>
                  <a:lnTo>
                    <a:pt x="1283" y="4163"/>
                  </a:lnTo>
                  <a:lnTo>
                    <a:pt x="919" y="3809"/>
                  </a:lnTo>
                  <a:cubicBezTo>
                    <a:pt x="728" y="3618"/>
                    <a:pt x="728" y="3312"/>
                    <a:pt x="919" y="3120"/>
                  </a:cubicBezTo>
                  <a:lnTo>
                    <a:pt x="3876" y="163"/>
                  </a:lnTo>
                  <a:lnTo>
                    <a:pt x="3857" y="144"/>
                  </a:lnTo>
                  <a:cubicBezTo>
                    <a:pt x="3761" y="48"/>
                    <a:pt x="3637" y="0"/>
                    <a:pt x="35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9" name="Google Shape;3399;p4"/>
            <p:cNvSpPr/>
            <p:nvPr/>
          </p:nvSpPr>
          <p:spPr>
            <a:xfrm>
              <a:off x="3618409" y="3586106"/>
              <a:ext cx="42515" cy="41491"/>
            </a:xfrm>
            <a:custGeom>
              <a:rect b="b" l="l" r="r" t="t"/>
              <a:pathLst>
                <a:path extrusionOk="0" h="1580" w="1619">
                  <a:moveTo>
                    <a:pt x="700" y="1"/>
                  </a:moveTo>
                  <a:cubicBezTo>
                    <a:pt x="575" y="1"/>
                    <a:pt x="451" y="49"/>
                    <a:pt x="355" y="144"/>
                  </a:cubicBezTo>
                  <a:lnTo>
                    <a:pt x="1" y="508"/>
                  </a:lnTo>
                  <a:lnTo>
                    <a:pt x="1073" y="1580"/>
                  </a:lnTo>
                  <a:lnTo>
                    <a:pt x="1437" y="1226"/>
                  </a:lnTo>
                  <a:cubicBezTo>
                    <a:pt x="1618" y="1034"/>
                    <a:pt x="1618" y="728"/>
                    <a:pt x="1437" y="537"/>
                  </a:cubicBezTo>
                  <a:lnTo>
                    <a:pt x="1044" y="144"/>
                  </a:lnTo>
                  <a:cubicBezTo>
                    <a:pt x="948" y="49"/>
                    <a:pt x="824" y="1"/>
                    <a:pt x="70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0" name="Google Shape;3400;p4"/>
            <p:cNvSpPr/>
            <p:nvPr/>
          </p:nvSpPr>
          <p:spPr>
            <a:xfrm>
              <a:off x="3618409" y="3586106"/>
              <a:ext cx="27941" cy="22899"/>
            </a:xfrm>
            <a:custGeom>
              <a:rect b="b" l="l" r="r" t="t"/>
              <a:pathLst>
                <a:path extrusionOk="0" h="872" w="1064">
                  <a:moveTo>
                    <a:pt x="652" y="1"/>
                  </a:moveTo>
                  <a:lnTo>
                    <a:pt x="604" y="10"/>
                  </a:lnTo>
                  <a:cubicBezTo>
                    <a:pt x="508" y="29"/>
                    <a:pt x="422" y="77"/>
                    <a:pt x="355" y="144"/>
                  </a:cubicBezTo>
                  <a:lnTo>
                    <a:pt x="87" y="412"/>
                  </a:lnTo>
                  <a:lnTo>
                    <a:pt x="1" y="498"/>
                  </a:lnTo>
                  <a:lnTo>
                    <a:pt x="374" y="872"/>
                  </a:lnTo>
                  <a:lnTo>
                    <a:pt x="1063" y="173"/>
                  </a:lnTo>
                  <a:lnTo>
                    <a:pt x="1044" y="144"/>
                  </a:lnTo>
                  <a:lnTo>
                    <a:pt x="1015" y="116"/>
                  </a:lnTo>
                  <a:lnTo>
                    <a:pt x="996" y="106"/>
                  </a:lnTo>
                  <a:cubicBezTo>
                    <a:pt x="910" y="39"/>
                    <a:pt x="805" y="10"/>
                    <a:pt x="700" y="1"/>
                  </a:cubicBezTo>
                  <a:close/>
                </a:path>
              </a:pathLst>
            </a:custGeom>
            <a:solidFill>
              <a:srgbClr val="B827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01" name="Google Shape;3401;p4"/>
          <p:cNvGrpSpPr/>
          <p:nvPr/>
        </p:nvGrpSpPr>
        <p:grpSpPr>
          <a:xfrm>
            <a:off x="9769378" y="4231482"/>
            <a:ext cx="378249" cy="265908"/>
            <a:chOff x="3954432" y="2942999"/>
            <a:chExt cx="378249" cy="265908"/>
          </a:xfrm>
        </p:grpSpPr>
        <p:sp>
          <p:nvSpPr>
            <p:cNvPr id="3402" name="Google Shape;3402;p4"/>
            <p:cNvSpPr/>
            <p:nvPr/>
          </p:nvSpPr>
          <p:spPr>
            <a:xfrm>
              <a:off x="3954432" y="2981207"/>
              <a:ext cx="378249" cy="227700"/>
            </a:xfrm>
            <a:custGeom>
              <a:rect b="b" l="l" r="r" t="t"/>
              <a:pathLst>
                <a:path extrusionOk="0" h="8671" w="14404">
                  <a:moveTo>
                    <a:pt x="7207" y="0"/>
                  </a:moveTo>
                  <a:cubicBezTo>
                    <a:pt x="6346" y="0"/>
                    <a:pt x="5054" y="546"/>
                    <a:pt x="3388" y="1637"/>
                  </a:cubicBezTo>
                  <a:cubicBezTo>
                    <a:pt x="2307" y="2345"/>
                    <a:pt x="1264" y="3110"/>
                    <a:pt x="259" y="3924"/>
                  </a:cubicBezTo>
                  <a:cubicBezTo>
                    <a:pt x="0" y="4134"/>
                    <a:pt x="0" y="4527"/>
                    <a:pt x="259" y="4747"/>
                  </a:cubicBezTo>
                  <a:cubicBezTo>
                    <a:pt x="1264" y="5560"/>
                    <a:pt x="2307" y="6326"/>
                    <a:pt x="3388" y="7034"/>
                  </a:cubicBezTo>
                  <a:cubicBezTo>
                    <a:pt x="5063" y="8125"/>
                    <a:pt x="6346" y="8671"/>
                    <a:pt x="7207" y="8671"/>
                  </a:cubicBezTo>
                  <a:cubicBezTo>
                    <a:pt x="8059" y="8671"/>
                    <a:pt x="9351" y="8116"/>
                    <a:pt x="11025" y="7034"/>
                  </a:cubicBezTo>
                  <a:cubicBezTo>
                    <a:pt x="12107" y="6326"/>
                    <a:pt x="13150" y="5560"/>
                    <a:pt x="14145" y="4747"/>
                  </a:cubicBezTo>
                  <a:cubicBezTo>
                    <a:pt x="14404" y="4536"/>
                    <a:pt x="14404" y="4134"/>
                    <a:pt x="14145" y="3924"/>
                  </a:cubicBezTo>
                  <a:cubicBezTo>
                    <a:pt x="13150" y="3110"/>
                    <a:pt x="12107" y="2345"/>
                    <a:pt x="11025" y="1637"/>
                  </a:cubicBezTo>
                  <a:cubicBezTo>
                    <a:pt x="9351" y="546"/>
                    <a:pt x="8059" y="0"/>
                    <a:pt x="7207" y="0"/>
                  </a:cubicBezTo>
                  <a:close/>
                </a:path>
              </a:pathLst>
            </a:custGeom>
            <a:solidFill>
              <a:srgbClr val="E2E9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3" name="Google Shape;3403;p4"/>
            <p:cNvSpPr/>
            <p:nvPr/>
          </p:nvSpPr>
          <p:spPr>
            <a:xfrm>
              <a:off x="3954432" y="2980944"/>
              <a:ext cx="208111" cy="227727"/>
            </a:xfrm>
            <a:custGeom>
              <a:rect b="b" l="l" r="r" t="t"/>
              <a:pathLst>
                <a:path extrusionOk="0" h="8672" w="7925">
                  <a:moveTo>
                    <a:pt x="7207" y="1"/>
                  </a:moveTo>
                  <a:cubicBezTo>
                    <a:pt x="6346" y="1"/>
                    <a:pt x="5063" y="556"/>
                    <a:pt x="3379" y="1637"/>
                  </a:cubicBezTo>
                  <a:cubicBezTo>
                    <a:pt x="2297" y="2345"/>
                    <a:pt x="1264" y="3111"/>
                    <a:pt x="259" y="3934"/>
                  </a:cubicBezTo>
                  <a:cubicBezTo>
                    <a:pt x="0" y="4144"/>
                    <a:pt x="0" y="4537"/>
                    <a:pt x="259" y="4747"/>
                  </a:cubicBezTo>
                  <a:cubicBezTo>
                    <a:pt x="1264" y="5561"/>
                    <a:pt x="2297" y="6326"/>
                    <a:pt x="3379" y="7044"/>
                  </a:cubicBezTo>
                  <a:cubicBezTo>
                    <a:pt x="5054" y="8126"/>
                    <a:pt x="6346" y="8671"/>
                    <a:pt x="7207" y="8671"/>
                  </a:cubicBezTo>
                  <a:cubicBezTo>
                    <a:pt x="7446" y="8671"/>
                    <a:pt x="7685" y="8633"/>
                    <a:pt x="7925" y="8575"/>
                  </a:cubicBezTo>
                  <a:cubicBezTo>
                    <a:pt x="7121" y="8374"/>
                    <a:pt x="6078" y="7858"/>
                    <a:pt x="4814" y="7044"/>
                  </a:cubicBezTo>
                  <a:cubicBezTo>
                    <a:pt x="3733" y="6326"/>
                    <a:pt x="2699" y="5570"/>
                    <a:pt x="1694" y="4747"/>
                  </a:cubicBezTo>
                  <a:cubicBezTo>
                    <a:pt x="1436" y="4537"/>
                    <a:pt x="1436" y="4144"/>
                    <a:pt x="1694" y="3934"/>
                  </a:cubicBezTo>
                  <a:cubicBezTo>
                    <a:pt x="2699" y="3111"/>
                    <a:pt x="3733" y="2345"/>
                    <a:pt x="4814" y="1637"/>
                  </a:cubicBezTo>
                  <a:cubicBezTo>
                    <a:pt x="6078" y="824"/>
                    <a:pt x="7121" y="307"/>
                    <a:pt x="7925" y="106"/>
                  </a:cubicBezTo>
                  <a:cubicBezTo>
                    <a:pt x="7685" y="39"/>
                    <a:pt x="7446" y="10"/>
                    <a:pt x="7207" y="1"/>
                  </a:cubicBezTo>
                  <a:close/>
                </a:path>
              </a:pathLst>
            </a:custGeom>
            <a:solidFill>
              <a:srgbClr val="E2E9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4" name="Google Shape;3404;p4"/>
            <p:cNvSpPr/>
            <p:nvPr/>
          </p:nvSpPr>
          <p:spPr>
            <a:xfrm>
              <a:off x="4034604" y="3013270"/>
              <a:ext cx="190516" cy="163232"/>
            </a:xfrm>
            <a:custGeom>
              <a:rect b="b" l="l" r="r" t="t"/>
              <a:pathLst>
                <a:path extrusionOk="0" h="6216" w="7255">
                  <a:moveTo>
                    <a:pt x="4127" y="0"/>
                  </a:moveTo>
                  <a:cubicBezTo>
                    <a:pt x="3364" y="0"/>
                    <a:pt x="2587" y="283"/>
                    <a:pt x="1953" y="913"/>
                  </a:cubicBezTo>
                  <a:cubicBezTo>
                    <a:pt x="0" y="2866"/>
                    <a:pt x="1388" y="6215"/>
                    <a:pt x="4154" y="6215"/>
                  </a:cubicBezTo>
                  <a:cubicBezTo>
                    <a:pt x="5857" y="6206"/>
                    <a:pt x="7245" y="4818"/>
                    <a:pt x="7255" y="3105"/>
                  </a:cubicBezTo>
                  <a:cubicBezTo>
                    <a:pt x="7255" y="1239"/>
                    <a:pt x="5724" y="0"/>
                    <a:pt x="4127" y="0"/>
                  </a:cubicBezTo>
                  <a:close/>
                </a:path>
              </a:pathLst>
            </a:custGeom>
            <a:solidFill>
              <a:srgbClr val="6A7F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5" name="Google Shape;3405;p4"/>
            <p:cNvSpPr/>
            <p:nvPr/>
          </p:nvSpPr>
          <p:spPr>
            <a:xfrm>
              <a:off x="4062256" y="3013349"/>
              <a:ext cx="96768" cy="163101"/>
            </a:xfrm>
            <a:custGeom>
              <a:rect b="b" l="l" r="r" t="t"/>
              <a:pathLst>
                <a:path extrusionOk="0" h="6211" w="3685">
                  <a:moveTo>
                    <a:pt x="3088" y="0"/>
                  </a:moveTo>
                  <a:cubicBezTo>
                    <a:pt x="1418" y="0"/>
                    <a:pt x="0" y="1363"/>
                    <a:pt x="0" y="3102"/>
                  </a:cubicBezTo>
                  <a:cubicBezTo>
                    <a:pt x="0" y="4852"/>
                    <a:pt x="1423" y="6210"/>
                    <a:pt x="3097" y="6210"/>
                  </a:cubicBezTo>
                  <a:cubicBezTo>
                    <a:pt x="3290" y="6210"/>
                    <a:pt x="3487" y="6192"/>
                    <a:pt x="3685" y="6155"/>
                  </a:cubicBezTo>
                  <a:cubicBezTo>
                    <a:pt x="2230" y="5868"/>
                    <a:pt x="1177" y="4585"/>
                    <a:pt x="1177" y="3102"/>
                  </a:cubicBezTo>
                  <a:cubicBezTo>
                    <a:pt x="1177" y="1618"/>
                    <a:pt x="2230" y="346"/>
                    <a:pt x="3685" y="58"/>
                  </a:cubicBezTo>
                  <a:cubicBezTo>
                    <a:pt x="3483" y="19"/>
                    <a:pt x="3284" y="0"/>
                    <a:pt x="3088" y="0"/>
                  </a:cubicBezTo>
                  <a:close/>
                </a:path>
              </a:pathLst>
            </a:custGeom>
            <a:solidFill>
              <a:srgbClr val="50687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6" name="Google Shape;3406;p4"/>
            <p:cNvSpPr/>
            <p:nvPr/>
          </p:nvSpPr>
          <p:spPr>
            <a:xfrm>
              <a:off x="4088647" y="3053763"/>
              <a:ext cx="96007" cy="82273"/>
            </a:xfrm>
            <a:custGeom>
              <a:rect b="b" l="l" r="r" t="t"/>
              <a:pathLst>
                <a:path extrusionOk="0" h="3133" w="3656">
                  <a:moveTo>
                    <a:pt x="2081" y="1"/>
                  </a:moveTo>
                  <a:cubicBezTo>
                    <a:pt x="1697" y="1"/>
                    <a:pt x="1305" y="143"/>
                    <a:pt x="986" y="462"/>
                  </a:cubicBezTo>
                  <a:cubicBezTo>
                    <a:pt x="0" y="1448"/>
                    <a:pt x="699" y="3132"/>
                    <a:pt x="2096" y="3132"/>
                  </a:cubicBezTo>
                  <a:cubicBezTo>
                    <a:pt x="2957" y="3132"/>
                    <a:pt x="3656" y="2434"/>
                    <a:pt x="3656" y="1563"/>
                  </a:cubicBezTo>
                  <a:cubicBezTo>
                    <a:pt x="3656" y="624"/>
                    <a:pt x="2885" y="1"/>
                    <a:pt x="2081" y="1"/>
                  </a:cubicBezTo>
                  <a:close/>
                </a:path>
              </a:pathLst>
            </a:custGeom>
            <a:solidFill>
              <a:srgbClr val="455F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7" name="Google Shape;3407;p4"/>
            <p:cNvSpPr/>
            <p:nvPr/>
          </p:nvSpPr>
          <p:spPr>
            <a:xfrm>
              <a:off x="4102696" y="3053868"/>
              <a:ext cx="57089" cy="82246"/>
            </a:xfrm>
            <a:custGeom>
              <a:rect b="b" l="l" r="r" t="t"/>
              <a:pathLst>
                <a:path extrusionOk="0" h="3132" w="2174">
                  <a:moveTo>
                    <a:pt x="1567" y="1"/>
                  </a:moveTo>
                  <a:cubicBezTo>
                    <a:pt x="740" y="1"/>
                    <a:pt x="1" y="667"/>
                    <a:pt x="1" y="1568"/>
                  </a:cubicBezTo>
                  <a:cubicBezTo>
                    <a:pt x="1" y="2467"/>
                    <a:pt x="734" y="3131"/>
                    <a:pt x="1558" y="3131"/>
                  </a:cubicBezTo>
                  <a:cubicBezTo>
                    <a:pt x="1761" y="3131"/>
                    <a:pt x="1969" y="3091"/>
                    <a:pt x="2173" y="3004"/>
                  </a:cubicBezTo>
                  <a:cubicBezTo>
                    <a:pt x="1590" y="2765"/>
                    <a:pt x="1216" y="2190"/>
                    <a:pt x="1216" y="1559"/>
                  </a:cubicBezTo>
                  <a:cubicBezTo>
                    <a:pt x="1216" y="937"/>
                    <a:pt x="1590" y="372"/>
                    <a:pt x="2173" y="123"/>
                  </a:cubicBezTo>
                  <a:cubicBezTo>
                    <a:pt x="1972" y="39"/>
                    <a:pt x="1767" y="1"/>
                    <a:pt x="1567" y="1"/>
                  </a:cubicBezTo>
                  <a:close/>
                </a:path>
              </a:pathLst>
            </a:custGeom>
            <a:solidFill>
              <a:srgbClr val="465C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8" name="Google Shape;3408;p4"/>
            <p:cNvSpPr/>
            <p:nvPr/>
          </p:nvSpPr>
          <p:spPr>
            <a:xfrm>
              <a:off x="4260807" y="2996411"/>
              <a:ext cx="38051" cy="26207"/>
            </a:xfrm>
            <a:custGeom>
              <a:rect b="b" l="l" r="r" t="t"/>
              <a:pathLst>
                <a:path extrusionOk="0" h="998" w="1449">
                  <a:moveTo>
                    <a:pt x="331" y="0"/>
                  </a:moveTo>
                  <a:cubicBezTo>
                    <a:pt x="136" y="0"/>
                    <a:pt x="0" y="272"/>
                    <a:pt x="201" y="416"/>
                  </a:cubicBezTo>
                  <a:cubicBezTo>
                    <a:pt x="440" y="579"/>
                    <a:pt x="698" y="761"/>
                    <a:pt x="957" y="943"/>
                  </a:cubicBezTo>
                  <a:cubicBezTo>
                    <a:pt x="1006" y="981"/>
                    <a:pt x="1057" y="998"/>
                    <a:pt x="1104" y="998"/>
                  </a:cubicBezTo>
                  <a:cubicBezTo>
                    <a:pt x="1304" y="998"/>
                    <a:pt x="1449" y="707"/>
                    <a:pt x="1225" y="560"/>
                  </a:cubicBezTo>
                  <a:cubicBezTo>
                    <a:pt x="966" y="378"/>
                    <a:pt x="708" y="196"/>
                    <a:pt x="449" y="34"/>
                  </a:cubicBezTo>
                  <a:cubicBezTo>
                    <a:pt x="409" y="10"/>
                    <a:pt x="369" y="0"/>
                    <a:pt x="331" y="0"/>
                  </a:cubicBezTo>
                  <a:close/>
                </a:path>
              </a:pathLst>
            </a:custGeom>
            <a:solidFill>
              <a:srgbClr val="E2E9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9" name="Google Shape;3409;p4"/>
            <p:cNvSpPr/>
            <p:nvPr/>
          </p:nvSpPr>
          <p:spPr>
            <a:xfrm>
              <a:off x="4020528" y="2942999"/>
              <a:ext cx="229381" cy="58323"/>
            </a:xfrm>
            <a:custGeom>
              <a:rect b="b" l="l" r="r" t="t"/>
              <a:pathLst>
                <a:path extrusionOk="0" h="2221" w="8735">
                  <a:moveTo>
                    <a:pt x="4690" y="0"/>
                  </a:moveTo>
                  <a:cubicBezTo>
                    <a:pt x="3551" y="0"/>
                    <a:pt x="2077" y="584"/>
                    <a:pt x="192" y="1790"/>
                  </a:cubicBezTo>
                  <a:cubicBezTo>
                    <a:pt x="0" y="1914"/>
                    <a:pt x="87" y="2211"/>
                    <a:pt x="316" y="2221"/>
                  </a:cubicBezTo>
                  <a:cubicBezTo>
                    <a:pt x="355" y="2211"/>
                    <a:pt x="402" y="2202"/>
                    <a:pt x="441" y="2182"/>
                  </a:cubicBezTo>
                  <a:cubicBezTo>
                    <a:pt x="2249" y="1024"/>
                    <a:pt x="3637" y="460"/>
                    <a:pt x="4680" y="460"/>
                  </a:cubicBezTo>
                  <a:cubicBezTo>
                    <a:pt x="5599" y="460"/>
                    <a:pt x="6767" y="890"/>
                    <a:pt x="8269" y="1780"/>
                  </a:cubicBezTo>
                  <a:cubicBezTo>
                    <a:pt x="8312" y="1805"/>
                    <a:pt x="8353" y="1815"/>
                    <a:pt x="8392" y="1815"/>
                  </a:cubicBezTo>
                  <a:cubicBezTo>
                    <a:pt x="8600" y="1815"/>
                    <a:pt x="8734" y="1515"/>
                    <a:pt x="8508" y="1379"/>
                  </a:cubicBezTo>
                  <a:cubicBezTo>
                    <a:pt x="6939" y="450"/>
                    <a:pt x="5685" y="0"/>
                    <a:pt x="4690" y="0"/>
                  </a:cubicBezTo>
                  <a:close/>
                </a:path>
              </a:pathLst>
            </a:custGeom>
            <a:solidFill>
              <a:srgbClr val="E2E9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p4"/>
            <p:cNvSpPr/>
            <p:nvPr/>
          </p:nvSpPr>
          <p:spPr>
            <a:xfrm>
              <a:off x="4153719" y="3056337"/>
              <a:ext cx="33193" cy="28440"/>
            </a:xfrm>
            <a:custGeom>
              <a:rect b="b" l="l" r="r" t="t"/>
              <a:pathLst>
                <a:path extrusionOk="0" h="1083" w="1264">
                  <a:moveTo>
                    <a:pt x="542" y="1"/>
                  </a:moveTo>
                  <a:cubicBezTo>
                    <a:pt x="266" y="1"/>
                    <a:pt x="1" y="217"/>
                    <a:pt x="1" y="546"/>
                  </a:cubicBezTo>
                  <a:cubicBezTo>
                    <a:pt x="1" y="843"/>
                    <a:pt x="240" y="1082"/>
                    <a:pt x="537" y="1082"/>
                  </a:cubicBezTo>
                  <a:cubicBezTo>
                    <a:pt x="1025" y="1082"/>
                    <a:pt x="1264" y="498"/>
                    <a:pt x="919" y="163"/>
                  </a:cubicBezTo>
                  <a:cubicBezTo>
                    <a:pt x="810" y="51"/>
                    <a:pt x="675" y="1"/>
                    <a:pt x="542" y="1"/>
                  </a:cubicBezTo>
                  <a:close/>
                </a:path>
              </a:pathLst>
            </a:custGeom>
            <a:solidFill>
              <a:srgbClr val="E2E9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11" name="Google Shape;3411;p4"/>
          <p:cNvGrpSpPr/>
          <p:nvPr/>
        </p:nvGrpSpPr>
        <p:grpSpPr>
          <a:xfrm>
            <a:off x="3791307" y="2093957"/>
            <a:ext cx="1600866" cy="1461670"/>
            <a:chOff x="6763100" y="3709267"/>
            <a:chExt cx="237540" cy="216870"/>
          </a:xfrm>
        </p:grpSpPr>
        <p:sp>
          <p:nvSpPr>
            <p:cNvPr id="3412" name="Google Shape;3412;p4"/>
            <p:cNvSpPr/>
            <p:nvPr/>
          </p:nvSpPr>
          <p:spPr>
            <a:xfrm>
              <a:off x="6763100" y="3709521"/>
              <a:ext cx="237540" cy="216538"/>
            </a:xfrm>
            <a:custGeom>
              <a:rect b="b" l="l" r="r" t="t"/>
              <a:pathLst>
                <a:path extrusionOk="0" h="5964" w="6542">
                  <a:moveTo>
                    <a:pt x="3358" y="1"/>
                  </a:moveTo>
                  <a:cubicBezTo>
                    <a:pt x="2010" y="1"/>
                    <a:pt x="780" y="880"/>
                    <a:pt x="380" y="2172"/>
                  </a:cubicBezTo>
                  <a:cubicBezTo>
                    <a:pt x="0" y="3788"/>
                    <a:pt x="850" y="5397"/>
                    <a:pt x="2466" y="5875"/>
                  </a:cubicBezTo>
                  <a:cubicBezTo>
                    <a:pt x="2721" y="5935"/>
                    <a:pt x="2976" y="5964"/>
                    <a:pt x="3226" y="5964"/>
                  </a:cubicBezTo>
                  <a:cubicBezTo>
                    <a:pt x="4558" y="5964"/>
                    <a:pt x="5766" y="5142"/>
                    <a:pt x="6162" y="3788"/>
                  </a:cubicBezTo>
                  <a:cubicBezTo>
                    <a:pt x="6542" y="2172"/>
                    <a:pt x="5593" y="563"/>
                    <a:pt x="4075" y="85"/>
                  </a:cubicBezTo>
                  <a:cubicBezTo>
                    <a:pt x="3835" y="28"/>
                    <a:pt x="3595" y="1"/>
                    <a:pt x="335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3" name="Google Shape;3413;p4"/>
            <p:cNvSpPr/>
            <p:nvPr/>
          </p:nvSpPr>
          <p:spPr>
            <a:xfrm>
              <a:off x="6883500" y="3719470"/>
              <a:ext cx="93171" cy="82672"/>
            </a:xfrm>
            <a:custGeom>
              <a:rect b="b" l="l" r="r" t="t"/>
              <a:pathLst>
                <a:path extrusionOk="0" h="2277" w="2566">
                  <a:moveTo>
                    <a:pt x="0" y="0"/>
                  </a:moveTo>
                  <a:cubicBezTo>
                    <a:pt x="289" y="569"/>
                    <a:pt x="858" y="1328"/>
                    <a:pt x="1807" y="1898"/>
                  </a:cubicBezTo>
                  <a:cubicBezTo>
                    <a:pt x="1996" y="1996"/>
                    <a:pt x="2277" y="2186"/>
                    <a:pt x="2565" y="2277"/>
                  </a:cubicBezTo>
                  <a:cubicBezTo>
                    <a:pt x="2565" y="2186"/>
                    <a:pt x="2565" y="1996"/>
                    <a:pt x="2467" y="1898"/>
                  </a:cubicBezTo>
                  <a:cubicBezTo>
                    <a:pt x="1328" y="1427"/>
                    <a:pt x="668" y="668"/>
                    <a:pt x="380" y="99"/>
                  </a:cubicBezTo>
                  <a:cubicBezTo>
                    <a:pt x="289" y="99"/>
                    <a:pt x="99" y="99"/>
                    <a:pt x="0" y="0"/>
                  </a:cubicBezTo>
                  <a:close/>
                </a:path>
              </a:pathLst>
            </a:custGeom>
            <a:solidFill>
              <a:srgbClr val="FAEA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4" name="Google Shape;3414;p4"/>
            <p:cNvSpPr/>
            <p:nvPr/>
          </p:nvSpPr>
          <p:spPr>
            <a:xfrm>
              <a:off x="6787064" y="3767688"/>
              <a:ext cx="155153" cy="137787"/>
            </a:xfrm>
            <a:custGeom>
              <a:rect b="b" l="l" r="r" t="t"/>
              <a:pathLst>
                <a:path extrusionOk="0" h="3795" w="4273">
                  <a:moveTo>
                    <a:pt x="289" y="0"/>
                  </a:moveTo>
                  <a:lnTo>
                    <a:pt x="289" y="99"/>
                  </a:lnTo>
                  <a:lnTo>
                    <a:pt x="0" y="668"/>
                  </a:lnTo>
                  <a:cubicBezTo>
                    <a:pt x="569" y="1518"/>
                    <a:pt x="1427" y="2565"/>
                    <a:pt x="2755" y="3324"/>
                  </a:cubicBezTo>
                  <a:cubicBezTo>
                    <a:pt x="3036" y="3514"/>
                    <a:pt x="3324" y="3704"/>
                    <a:pt x="3704" y="3795"/>
                  </a:cubicBezTo>
                  <a:cubicBezTo>
                    <a:pt x="3893" y="3704"/>
                    <a:pt x="4083" y="3605"/>
                    <a:pt x="4273" y="3415"/>
                  </a:cubicBezTo>
                  <a:cubicBezTo>
                    <a:pt x="2087" y="2755"/>
                    <a:pt x="858" y="1048"/>
                    <a:pt x="28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5" name="Google Shape;3415;p4"/>
            <p:cNvSpPr/>
            <p:nvPr/>
          </p:nvSpPr>
          <p:spPr>
            <a:xfrm>
              <a:off x="6783760" y="3812602"/>
              <a:ext cx="117136" cy="103367"/>
            </a:xfrm>
            <a:custGeom>
              <a:rect b="b" l="l" r="r" t="t"/>
              <a:pathLst>
                <a:path extrusionOk="0" h="2847" w="3226">
                  <a:moveTo>
                    <a:pt x="0" y="0"/>
                  </a:moveTo>
                  <a:cubicBezTo>
                    <a:pt x="0" y="190"/>
                    <a:pt x="0" y="380"/>
                    <a:pt x="91" y="570"/>
                  </a:cubicBezTo>
                  <a:cubicBezTo>
                    <a:pt x="471" y="1328"/>
                    <a:pt x="1139" y="2087"/>
                    <a:pt x="1989" y="2558"/>
                  </a:cubicBezTo>
                  <a:lnTo>
                    <a:pt x="2558" y="2846"/>
                  </a:lnTo>
                  <a:cubicBezTo>
                    <a:pt x="2747" y="2846"/>
                    <a:pt x="3036" y="2846"/>
                    <a:pt x="3226" y="2748"/>
                  </a:cubicBezTo>
                  <a:cubicBezTo>
                    <a:pt x="1518" y="2277"/>
                    <a:pt x="569" y="1040"/>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6" name="Google Shape;3416;p4"/>
            <p:cNvSpPr/>
            <p:nvPr/>
          </p:nvSpPr>
          <p:spPr>
            <a:xfrm>
              <a:off x="6818181" y="3723028"/>
              <a:ext cx="158493" cy="148026"/>
            </a:xfrm>
            <a:custGeom>
              <a:rect b="b" l="l" r="r" t="t"/>
              <a:pathLst>
                <a:path extrusionOk="0" h="4077" w="4365">
                  <a:moveTo>
                    <a:pt x="1230" y="1"/>
                  </a:moveTo>
                  <a:cubicBezTo>
                    <a:pt x="760" y="92"/>
                    <a:pt x="282" y="282"/>
                    <a:pt x="1" y="661"/>
                  </a:cubicBezTo>
                  <a:cubicBezTo>
                    <a:pt x="380" y="1519"/>
                    <a:pt x="1230" y="2657"/>
                    <a:pt x="2938" y="3606"/>
                  </a:cubicBezTo>
                  <a:cubicBezTo>
                    <a:pt x="3226" y="3795"/>
                    <a:pt x="3606" y="3985"/>
                    <a:pt x="3985" y="4076"/>
                  </a:cubicBezTo>
                  <a:cubicBezTo>
                    <a:pt x="4076" y="3886"/>
                    <a:pt x="4266" y="3606"/>
                    <a:pt x="4266" y="3317"/>
                  </a:cubicBezTo>
                  <a:cubicBezTo>
                    <a:pt x="4364" y="3128"/>
                    <a:pt x="4364" y="2938"/>
                    <a:pt x="4364" y="2748"/>
                  </a:cubicBezTo>
                  <a:cubicBezTo>
                    <a:pt x="2467" y="1898"/>
                    <a:pt x="1610" y="851"/>
                    <a:pt x="123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7" name="Google Shape;3417;p4"/>
            <p:cNvSpPr/>
            <p:nvPr/>
          </p:nvSpPr>
          <p:spPr>
            <a:xfrm>
              <a:off x="6790622" y="3709267"/>
              <a:ext cx="117172" cy="213561"/>
            </a:xfrm>
            <a:custGeom>
              <a:rect b="b" l="l" r="r" t="t"/>
              <a:pathLst>
                <a:path extrusionOk="0" h="5882" w="3227">
                  <a:moveTo>
                    <a:pt x="1708" y="5882"/>
                  </a:moveTo>
                  <a:lnTo>
                    <a:pt x="1708" y="5882"/>
                  </a:lnTo>
                  <a:lnTo>
                    <a:pt x="1708" y="5882"/>
                  </a:lnTo>
                  <a:close/>
                  <a:moveTo>
                    <a:pt x="1708" y="5882"/>
                  </a:moveTo>
                  <a:lnTo>
                    <a:pt x="1708" y="5882"/>
                  </a:lnTo>
                  <a:lnTo>
                    <a:pt x="1708" y="5882"/>
                  </a:lnTo>
                  <a:close/>
                  <a:moveTo>
                    <a:pt x="3226" y="92"/>
                  </a:moveTo>
                  <a:lnTo>
                    <a:pt x="3226" y="92"/>
                  </a:lnTo>
                  <a:lnTo>
                    <a:pt x="3226" y="92"/>
                  </a:lnTo>
                  <a:close/>
                  <a:moveTo>
                    <a:pt x="2467" y="1"/>
                  </a:moveTo>
                  <a:cubicBezTo>
                    <a:pt x="1519" y="1"/>
                    <a:pt x="570" y="471"/>
                    <a:pt x="1" y="1329"/>
                  </a:cubicBezTo>
                  <a:cubicBezTo>
                    <a:pt x="570" y="471"/>
                    <a:pt x="1519" y="1"/>
                    <a:pt x="2467" y="1"/>
                  </a:cubicBezTo>
                  <a:close/>
                  <a:moveTo>
                    <a:pt x="2467" y="1"/>
                  </a:moveTo>
                  <a:lnTo>
                    <a:pt x="2467" y="1"/>
                  </a:lnTo>
                  <a:lnTo>
                    <a:pt x="246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8" name="Google Shape;3418;p4"/>
            <p:cNvSpPr/>
            <p:nvPr/>
          </p:nvSpPr>
          <p:spPr>
            <a:xfrm>
              <a:off x="6768910" y="3709267"/>
              <a:ext cx="159546" cy="213561"/>
            </a:xfrm>
            <a:custGeom>
              <a:rect b="b" l="l" r="r" t="t"/>
              <a:pathLst>
                <a:path extrusionOk="0" h="5882" w="4394">
                  <a:moveTo>
                    <a:pt x="690" y="4744"/>
                  </a:moveTo>
                  <a:lnTo>
                    <a:pt x="690" y="4744"/>
                  </a:lnTo>
                  <a:cubicBezTo>
                    <a:pt x="704" y="4761"/>
                    <a:pt x="718" y="4778"/>
                    <a:pt x="732" y="4795"/>
                  </a:cubicBezTo>
                  <a:lnTo>
                    <a:pt x="732" y="4795"/>
                  </a:lnTo>
                  <a:cubicBezTo>
                    <a:pt x="723" y="4783"/>
                    <a:pt x="714" y="4770"/>
                    <a:pt x="705" y="4758"/>
                  </a:cubicBezTo>
                  <a:lnTo>
                    <a:pt x="705" y="4758"/>
                  </a:lnTo>
                  <a:cubicBezTo>
                    <a:pt x="700" y="4753"/>
                    <a:pt x="695" y="4748"/>
                    <a:pt x="690" y="4744"/>
                  </a:cubicBezTo>
                  <a:close/>
                  <a:moveTo>
                    <a:pt x="3065" y="1"/>
                  </a:moveTo>
                  <a:cubicBezTo>
                    <a:pt x="2117" y="1"/>
                    <a:pt x="1168" y="471"/>
                    <a:pt x="599" y="1329"/>
                  </a:cubicBezTo>
                  <a:cubicBezTo>
                    <a:pt x="500" y="1609"/>
                    <a:pt x="311" y="1898"/>
                    <a:pt x="220" y="2179"/>
                  </a:cubicBezTo>
                  <a:cubicBezTo>
                    <a:pt x="0" y="3113"/>
                    <a:pt x="192" y="4046"/>
                    <a:pt x="705" y="4758"/>
                  </a:cubicBezTo>
                  <a:lnTo>
                    <a:pt x="705" y="4758"/>
                  </a:lnTo>
                  <a:cubicBezTo>
                    <a:pt x="992" y="5031"/>
                    <a:pt x="1366" y="5216"/>
                    <a:pt x="1828" y="5313"/>
                  </a:cubicBezTo>
                  <a:cubicBezTo>
                    <a:pt x="1927" y="5313"/>
                    <a:pt x="1927" y="5404"/>
                    <a:pt x="2018" y="5404"/>
                  </a:cubicBezTo>
                  <a:cubicBezTo>
                    <a:pt x="1828" y="5214"/>
                    <a:pt x="1639" y="4933"/>
                    <a:pt x="1548" y="4744"/>
                  </a:cubicBezTo>
                  <a:cubicBezTo>
                    <a:pt x="1069" y="4364"/>
                    <a:pt x="690" y="3886"/>
                    <a:pt x="500" y="3416"/>
                  </a:cubicBezTo>
                  <a:cubicBezTo>
                    <a:pt x="409" y="3226"/>
                    <a:pt x="409" y="3036"/>
                    <a:pt x="409" y="2846"/>
                  </a:cubicBezTo>
                  <a:lnTo>
                    <a:pt x="409" y="2846"/>
                  </a:lnTo>
                  <a:cubicBezTo>
                    <a:pt x="599" y="3226"/>
                    <a:pt x="880" y="3605"/>
                    <a:pt x="1259" y="3985"/>
                  </a:cubicBezTo>
                  <a:cubicBezTo>
                    <a:pt x="1168" y="3696"/>
                    <a:pt x="1069" y="3416"/>
                    <a:pt x="1168" y="3127"/>
                  </a:cubicBezTo>
                  <a:cubicBezTo>
                    <a:pt x="880" y="2846"/>
                    <a:pt x="690" y="2558"/>
                    <a:pt x="500" y="2277"/>
                  </a:cubicBezTo>
                  <a:lnTo>
                    <a:pt x="789" y="1708"/>
                  </a:lnTo>
                  <a:lnTo>
                    <a:pt x="789" y="1609"/>
                  </a:lnTo>
                  <a:cubicBezTo>
                    <a:pt x="978" y="1898"/>
                    <a:pt x="1069" y="2087"/>
                    <a:pt x="1259" y="2368"/>
                  </a:cubicBezTo>
                  <a:cubicBezTo>
                    <a:pt x="1358" y="2087"/>
                    <a:pt x="1449" y="1799"/>
                    <a:pt x="1639" y="1609"/>
                  </a:cubicBezTo>
                  <a:lnTo>
                    <a:pt x="1358" y="1040"/>
                  </a:lnTo>
                  <a:cubicBezTo>
                    <a:pt x="1639" y="661"/>
                    <a:pt x="2117" y="471"/>
                    <a:pt x="2587" y="380"/>
                  </a:cubicBezTo>
                  <a:cubicBezTo>
                    <a:pt x="2587" y="471"/>
                    <a:pt x="2686" y="570"/>
                    <a:pt x="2686" y="661"/>
                  </a:cubicBezTo>
                  <a:cubicBezTo>
                    <a:pt x="2876" y="570"/>
                    <a:pt x="3065" y="471"/>
                    <a:pt x="3255" y="471"/>
                  </a:cubicBezTo>
                  <a:cubicBezTo>
                    <a:pt x="3255" y="380"/>
                    <a:pt x="3156" y="380"/>
                    <a:pt x="3156" y="281"/>
                  </a:cubicBezTo>
                  <a:lnTo>
                    <a:pt x="3156" y="281"/>
                  </a:lnTo>
                  <a:cubicBezTo>
                    <a:pt x="3255" y="380"/>
                    <a:pt x="3445" y="380"/>
                    <a:pt x="3536" y="380"/>
                  </a:cubicBezTo>
                  <a:cubicBezTo>
                    <a:pt x="3726" y="281"/>
                    <a:pt x="3915" y="281"/>
                    <a:pt x="4105" y="281"/>
                  </a:cubicBezTo>
                  <a:lnTo>
                    <a:pt x="4393" y="281"/>
                  </a:lnTo>
                  <a:cubicBezTo>
                    <a:pt x="4204" y="281"/>
                    <a:pt x="4014" y="190"/>
                    <a:pt x="3915" y="92"/>
                  </a:cubicBezTo>
                  <a:lnTo>
                    <a:pt x="3824" y="92"/>
                  </a:lnTo>
                  <a:cubicBezTo>
                    <a:pt x="3635" y="92"/>
                    <a:pt x="3346" y="1"/>
                    <a:pt x="3065" y="1"/>
                  </a:cubicBezTo>
                  <a:close/>
                  <a:moveTo>
                    <a:pt x="732" y="4795"/>
                  </a:moveTo>
                  <a:lnTo>
                    <a:pt x="732" y="4795"/>
                  </a:lnTo>
                  <a:cubicBezTo>
                    <a:pt x="1067" y="5245"/>
                    <a:pt x="1533" y="5604"/>
                    <a:pt x="2106" y="5816"/>
                  </a:cubicBezTo>
                  <a:lnTo>
                    <a:pt x="2106" y="5816"/>
                  </a:lnTo>
                  <a:cubicBezTo>
                    <a:pt x="1548" y="5604"/>
                    <a:pt x="1071" y="5200"/>
                    <a:pt x="732" y="4795"/>
                  </a:cubicBezTo>
                  <a:close/>
                  <a:moveTo>
                    <a:pt x="2106" y="5816"/>
                  </a:moveTo>
                  <a:lnTo>
                    <a:pt x="2106" y="5816"/>
                  </a:lnTo>
                  <a:cubicBezTo>
                    <a:pt x="2172" y="5840"/>
                    <a:pt x="2239" y="5863"/>
                    <a:pt x="2306" y="5882"/>
                  </a:cubicBezTo>
                  <a:cubicBezTo>
                    <a:pt x="2238" y="5862"/>
                    <a:pt x="2172" y="5840"/>
                    <a:pt x="2106" y="5816"/>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9" name="Google Shape;3419;p4"/>
            <p:cNvSpPr/>
            <p:nvPr/>
          </p:nvSpPr>
          <p:spPr>
            <a:xfrm>
              <a:off x="6883500" y="3719470"/>
              <a:ext cx="13798" cy="6935"/>
            </a:xfrm>
            <a:custGeom>
              <a:rect b="b" l="l" r="r" t="t"/>
              <a:pathLst>
                <a:path extrusionOk="0" h="191" w="380">
                  <a:moveTo>
                    <a:pt x="0" y="0"/>
                  </a:moveTo>
                  <a:cubicBezTo>
                    <a:pt x="0" y="99"/>
                    <a:pt x="99" y="99"/>
                    <a:pt x="99" y="190"/>
                  </a:cubicBezTo>
                  <a:cubicBezTo>
                    <a:pt x="190" y="99"/>
                    <a:pt x="289" y="99"/>
                    <a:pt x="380" y="99"/>
                  </a:cubicBezTo>
                  <a:cubicBezTo>
                    <a:pt x="289" y="99"/>
                    <a:pt x="99" y="99"/>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0" name="Google Shape;3420;p4"/>
            <p:cNvSpPr/>
            <p:nvPr/>
          </p:nvSpPr>
          <p:spPr>
            <a:xfrm>
              <a:off x="6787064" y="3767688"/>
              <a:ext cx="27596" cy="55151"/>
            </a:xfrm>
            <a:custGeom>
              <a:rect b="b" l="l" r="r" t="t"/>
              <a:pathLst>
                <a:path extrusionOk="0" h="1519" w="760">
                  <a:moveTo>
                    <a:pt x="289" y="0"/>
                  </a:moveTo>
                  <a:lnTo>
                    <a:pt x="289" y="99"/>
                  </a:lnTo>
                  <a:lnTo>
                    <a:pt x="0" y="668"/>
                  </a:lnTo>
                  <a:cubicBezTo>
                    <a:pt x="190" y="949"/>
                    <a:pt x="380" y="1237"/>
                    <a:pt x="668" y="1518"/>
                  </a:cubicBezTo>
                  <a:cubicBezTo>
                    <a:pt x="668" y="1328"/>
                    <a:pt x="668" y="1139"/>
                    <a:pt x="759" y="858"/>
                  </a:cubicBezTo>
                  <a:lnTo>
                    <a:pt x="759" y="759"/>
                  </a:lnTo>
                  <a:cubicBezTo>
                    <a:pt x="569" y="478"/>
                    <a:pt x="478" y="289"/>
                    <a:pt x="28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1" name="Google Shape;3421;p4"/>
            <p:cNvSpPr/>
            <p:nvPr/>
          </p:nvSpPr>
          <p:spPr>
            <a:xfrm>
              <a:off x="6783760" y="3812602"/>
              <a:ext cx="41357" cy="68912"/>
            </a:xfrm>
            <a:custGeom>
              <a:rect b="b" l="l" r="r" t="t"/>
              <a:pathLst>
                <a:path extrusionOk="0" h="1898" w="1139">
                  <a:moveTo>
                    <a:pt x="0" y="0"/>
                  </a:moveTo>
                  <a:cubicBezTo>
                    <a:pt x="0" y="190"/>
                    <a:pt x="0" y="380"/>
                    <a:pt x="91" y="570"/>
                  </a:cubicBezTo>
                  <a:cubicBezTo>
                    <a:pt x="281" y="1040"/>
                    <a:pt x="660" y="1518"/>
                    <a:pt x="1139" y="1898"/>
                  </a:cubicBezTo>
                  <a:cubicBezTo>
                    <a:pt x="949" y="1609"/>
                    <a:pt x="850" y="1419"/>
                    <a:pt x="850" y="1139"/>
                  </a:cubicBezTo>
                  <a:cubicBezTo>
                    <a:pt x="471" y="759"/>
                    <a:pt x="190" y="38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2" name="Google Shape;3422;p4"/>
            <p:cNvSpPr/>
            <p:nvPr/>
          </p:nvSpPr>
          <p:spPr>
            <a:xfrm>
              <a:off x="6818181" y="3723028"/>
              <a:ext cx="48256" cy="44695"/>
            </a:xfrm>
            <a:custGeom>
              <a:rect b="b" l="l" r="r" t="t"/>
              <a:pathLst>
                <a:path extrusionOk="0" h="1231" w="1329">
                  <a:moveTo>
                    <a:pt x="1230" y="1"/>
                  </a:moveTo>
                  <a:cubicBezTo>
                    <a:pt x="760" y="92"/>
                    <a:pt x="282" y="282"/>
                    <a:pt x="1" y="661"/>
                  </a:cubicBezTo>
                  <a:lnTo>
                    <a:pt x="282" y="1230"/>
                  </a:lnTo>
                  <a:cubicBezTo>
                    <a:pt x="570" y="851"/>
                    <a:pt x="949" y="471"/>
                    <a:pt x="1329" y="282"/>
                  </a:cubicBezTo>
                  <a:cubicBezTo>
                    <a:pt x="1329" y="191"/>
                    <a:pt x="1230" y="92"/>
                    <a:pt x="12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p4"/>
            <p:cNvSpPr/>
            <p:nvPr/>
          </p:nvSpPr>
          <p:spPr>
            <a:xfrm>
              <a:off x="6852638" y="3836566"/>
              <a:ext cx="134238" cy="89571"/>
            </a:xfrm>
            <a:custGeom>
              <a:rect b="b" l="l" r="r" t="t"/>
              <a:pathLst>
                <a:path extrusionOk="0" h="2467" w="3697">
                  <a:moveTo>
                    <a:pt x="759" y="2467"/>
                  </a:moveTo>
                  <a:lnTo>
                    <a:pt x="759" y="2467"/>
                  </a:lnTo>
                  <a:lnTo>
                    <a:pt x="759" y="2467"/>
                  </a:lnTo>
                  <a:lnTo>
                    <a:pt x="759" y="2467"/>
                  </a:lnTo>
                  <a:close/>
                  <a:moveTo>
                    <a:pt x="0" y="2376"/>
                  </a:moveTo>
                  <a:lnTo>
                    <a:pt x="0" y="2376"/>
                  </a:lnTo>
                  <a:lnTo>
                    <a:pt x="0" y="2376"/>
                  </a:lnTo>
                  <a:close/>
                  <a:moveTo>
                    <a:pt x="0" y="2376"/>
                  </a:moveTo>
                  <a:lnTo>
                    <a:pt x="0" y="2376"/>
                  </a:lnTo>
                  <a:lnTo>
                    <a:pt x="0" y="2376"/>
                  </a:lnTo>
                  <a:close/>
                  <a:moveTo>
                    <a:pt x="0" y="2376"/>
                  </a:moveTo>
                  <a:lnTo>
                    <a:pt x="0" y="2376"/>
                  </a:lnTo>
                  <a:lnTo>
                    <a:pt x="0" y="2376"/>
                  </a:lnTo>
                  <a:close/>
                  <a:moveTo>
                    <a:pt x="0" y="2376"/>
                  </a:moveTo>
                  <a:lnTo>
                    <a:pt x="0" y="2376"/>
                  </a:lnTo>
                  <a:lnTo>
                    <a:pt x="0" y="2376"/>
                  </a:lnTo>
                  <a:close/>
                  <a:moveTo>
                    <a:pt x="3605" y="289"/>
                  </a:moveTo>
                  <a:cubicBezTo>
                    <a:pt x="3317" y="1617"/>
                    <a:pt x="2087" y="2467"/>
                    <a:pt x="759" y="2467"/>
                  </a:cubicBezTo>
                  <a:cubicBezTo>
                    <a:pt x="2087" y="2467"/>
                    <a:pt x="3317" y="1617"/>
                    <a:pt x="3605" y="289"/>
                  </a:cubicBezTo>
                  <a:close/>
                  <a:moveTo>
                    <a:pt x="3696" y="289"/>
                  </a:moveTo>
                  <a:lnTo>
                    <a:pt x="3696" y="289"/>
                  </a:lnTo>
                  <a:lnTo>
                    <a:pt x="3696" y="289"/>
                  </a:lnTo>
                  <a:close/>
                  <a:moveTo>
                    <a:pt x="3696" y="289"/>
                  </a:moveTo>
                  <a:lnTo>
                    <a:pt x="3696" y="289"/>
                  </a:lnTo>
                  <a:lnTo>
                    <a:pt x="3696" y="289"/>
                  </a:lnTo>
                  <a:close/>
                  <a:moveTo>
                    <a:pt x="3696" y="289"/>
                  </a:moveTo>
                  <a:lnTo>
                    <a:pt x="3696" y="289"/>
                  </a:lnTo>
                  <a:lnTo>
                    <a:pt x="3696" y="289"/>
                  </a:lnTo>
                  <a:close/>
                  <a:moveTo>
                    <a:pt x="3696" y="190"/>
                  </a:moveTo>
                  <a:lnTo>
                    <a:pt x="3696" y="289"/>
                  </a:lnTo>
                  <a:lnTo>
                    <a:pt x="3696" y="190"/>
                  </a:lnTo>
                  <a:close/>
                  <a:moveTo>
                    <a:pt x="3696" y="190"/>
                  </a:moveTo>
                  <a:lnTo>
                    <a:pt x="3696" y="190"/>
                  </a:lnTo>
                  <a:lnTo>
                    <a:pt x="3696" y="190"/>
                  </a:lnTo>
                  <a:close/>
                  <a:moveTo>
                    <a:pt x="3696" y="190"/>
                  </a:moveTo>
                  <a:lnTo>
                    <a:pt x="3696" y="190"/>
                  </a:lnTo>
                  <a:lnTo>
                    <a:pt x="3696" y="190"/>
                  </a:lnTo>
                  <a:close/>
                  <a:moveTo>
                    <a:pt x="3696" y="190"/>
                  </a:moveTo>
                  <a:lnTo>
                    <a:pt x="3696" y="190"/>
                  </a:lnTo>
                  <a:lnTo>
                    <a:pt x="3696" y="190"/>
                  </a:lnTo>
                  <a:close/>
                  <a:moveTo>
                    <a:pt x="3696" y="190"/>
                  </a:moveTo>
                  <a:lnTo>
                    <a:pt x="3696" y="190"/>
                  </a:lnTo>
                  <a:lnTo>
                    <a:pt x="3696" y="190"/>
                  </a:lnTo>
                  <a:close/>
                  <a:moveTo>
                    <a:pt x="3696" y="190"/>
                  </a:moveTo>
                  <a:lnTo>
                    <a:pt x="3696" y="190"/>
                  </a:lnTo>
                  <a:lnTo>
                    <a:pt x="3696" y="190"/>
                  </a:lnTo>
                  <a:close/>
                  <a:moveTo>
                    <a:pt x="3696" y="190"/>
                  </a:moveTo>
                  <a:lnTo>
                    <a:pt x="3696" y="190"/>
                  </a:lnTo>
                  <a:lnTo>
                    <a:pt x="3696" y="190"/>
                  </a:lnTo>
                  <a:close/>
                  <a:moveTo>
                    <a:pt x="3696" y="190"/>
                  </a:moveTo>
                  <a:lnTo>
                    <a:pt x="3696" y="190"/>
                  </a:lnTo>
                  <a:lnTo>
                    <a:pt x="3696" y="190"/>
                  </a:lnTo>
                  <a:close/>
                  <a:moveTo>
                    <a:pt x="3696" y="190"/>
                  </a:moveTo>
                  <a:lnTo>
                    <a:pt x="3696" y="190"/>
                  </a:lnTo>
                  <a:lnTo>
                    <a:pt x="3696" y="190"/>
                  </a:lnTo>
                  <a:close/>
                  <a:moveTo>
                    <a:pt x="3696" y="190"/>
                  </a:moveTo>
                  <a:lnTo>
                    <a:pt x="3696" y="190"/>
                  </a:lnTo>
                  <a:lnTo>
                    <a:pt x="3696" y="190"/>
                  </a:lnTo>
                  <a:close/>
                  <a:moveTo>
                    <a:pt x="3696" y="190"/>
                  </a:moveTo>
                  <a:lnTo>
                    <a:pt x="3696" y="190"/>
                  </a:lnTo>
                  <a:lnTo>
                    <a:pt x="3696" y="190"/>
                  </a:lnTo>
                  <a:close/>
                  <a:moveTo>
                    <a:pt x="3696" y="99"/>
                  </a:moveTo>
                  <a:lnTo>
                    <a:pt x="3696" y="99"/>
                  </a:lnTo>
                  <a:lnTo>
                    <a:pt x="3696" y="99"/>
                  </a:lnTo>
                  <a:close/>
                  <a:moveTo>
                    <a:pt x="3696" y="99"/>
                  </a:moveTo>
                  <a:lnTo>
                    <a:pt x="3696" y="99"/>
                  </a:lnTo>
                  <a:lnTo>
                    <a:pt x="3696" y="99"/>
                  </a:lnTo>
                  <a:close/>
                  <a:moveTo>
                    <a:pt x="3696" y="99"/>
                  </a:moveTo>
                  <a:lnTo>
                    <a:pt x="3696" y="99"/>
                  </a:lnTo>
                  <a:lnTo>
                    <a:pt x="3696" y="99"/>
                  </a:lnTo>
                  <a:close/>
                  <a:moveTo>
                    <a:pt x="3696" y="99"/>
                  </a:moveTo>
                  <a:lnTo>
                    <a:pt x="3696" y="99"/>
                  </a:lnTo>
                  <a:lnTo>
                    <a:pt x="3696" y="99"/>
                  </a:lnTo>
                  <a:close/>
                  <a:moveTo>
                    <a:pt x="3696" y="99"/>
                  </a:moveTo>
                  <a:lnTo>
                    <a:pt x="3696" y="99"/>
                  </a:lnTo>
                  <a:lnTo>
                    <a:pt x="3696" y="99"/>
                  </a:lnTo>
                  <a:close/>
                  <a:moveTo>
                    <a:pt x="3696" y="99"/>
                  </a:moveTo>
                  <a:lnTo>
                    <a:pt x="3696" y="99"/>
                  </a:lnTo>
                  <a:lnTo>
                    <a:pt x="3696" y="99"/>
                  </a:lnTo>
                  <a:close/>
                  <a:moveTo>
                    <a:pt x="3696" y="99"/>
                  </a:moveTo>
                  <a:lnTo>
                    <a:pt x="3696" y="99"/>
                  </a:lnTo>
                  <a:lnTo>
                    <a:pt x="3696" y="99"/>
                  </a:lnTo>
                  <a:close/>
                  <a:moveTo>
                    <a:pt x="3696" y="99"/>
                  </a:moveTo>
                  <a:lnTo>
                    <a:pt x="3696" y="99"/>
                  </a:lnTo>
                  <a:lnTo>
                    <a:pt x="3696" y="99"/>
                  </a:lnTo>
                  <a:close/>
                  <a:moveTo>
                    <a:pt x="3696" y="99"/>
                  </a:moveTo>
                  <a:lnTo>
                    <a:pt x="3696" y="99"/>
                  </a:lnTo>
                  <a:lnTo>
                    <a:pt x="3696" y="99"/>
                  </a:lnTo>
                  <a:close/>
                  <a:moveTo>
                    <a:pt x="3696" y="99"/>
                  </a:moveTo>
                  <a:lnTo>
                    <a:pt x="3696" y="99"/>
                  </a:lnTo>
                  <a:lnTo>
                    <a:pt x="3696" y="99"/>
                  </a:lnTo>
                  <a:close/>
                  <a:moveTo>
                    <a:pt x="3696" y="1"/>
                  </a:moveTo>
                  <a:lnTo>
                    <a:pt x="3696" y="1"/>
                  </a:lnTo>
                  <a:lnTo>
                    <a:pt x="3696" y="1"/>
                  </a:lnTo>
                  <a:close/>
                  <a:moveTo>
                    <a:pt x="3696" y="1"/>
                  </a:moveTo>
                  <a:lnTo>
                    <a:pt x="3696" y="1"/>
                  </a:lnTo>
                  <a:close/>
                </a:path>
              </a:pathLst>
            </a:custGeom>
            <a:solidFill>
              <a:srgbClr val="E3DC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p4"/>
            <p:cNvSpPr/>
            <p:nvPr/>
          </p:nvSpPr>
          <p:spPr>
            <a:xfrm>
              <a:off x="6842181" y="3736825"/>
              <a:ext cx="151558" cy="189307"/>
            </a:xfrm>
            <a:custGeom>
              <a:rect b="b" l="l" r="r" t="t"/>
              <a:pathLst>
                <a:path extrusionOk="0" h="5214" w="4174">
                  <a:moveTo>
                    <a:pt x="288" y="5123"/>
                  </a:moveTo>
                  <a:cubicBezTo>
                    <a:pt x="419" y="5165"/>
                    <a:pt x="552" y="5188"/>
                    <a:pt x="675" y="5200"/>
                  </a:cubicBezTo>
                  <a:lnTo>
                    <a:pt x="675" y="5200"/>
                  </a:lnTo>
                  <a:cubicBezTo>
                    <a:pt x="574" y="5175"/>
                    <a:pt x="431" y="5123"/>
                    <a:pt x="288" y="5123"/>
                  </a:cubicBezTo>
                  <a:close/>
                  <a:moveTo>
                    <a:pt x="3036" y="0"/>
                  </a:moveTo>
                  <a:lnTo>
                    <a:pt x="3036" y="0"/>
                  </a:lnTo>
                  <a:cubicBezTo>
                    <a:pt x="3324" y="380"/>
                    <a:pt x="3514" y="850"/>
                    <a:pt x="3514" y="1420"/>
                  </a:cubicBezTo>
                  <a:lnTo>
                    <a:pt x="3605" y="1420"/>
                  </a:lnTo>
                  <a:cubicBezTo>
                    <a:pt x="3703" y="1518"/>
                    <a:pt x="3703" y="1708"/>
                    <a:pt x="3703" y="1799"/>
                  </a:cubicBezTo>
                  <a:lnTo>
                    <a:pt x="3605" y="1708"/>
                  </a:lnTo>
                  <a:cubicBezTo>
                    <a:pt x="3605" y="1898"/>
                    <a:pt x="3514" y="2087"/>
                    <a:pt x="3514" y="2277"/>
                  </a:cubicBezTo>
                  <a:cubicBezTo>
                    <a:pt x="3605" y="2368"/>
                    <a:pt x="3703" y="2368"/>
                    <a:pt x="3703" y="2368"/>
                  </a:cubicBezTo>
                  <a:cubicBezTo>
                    <a:pt x="3703" y="2558"/>
                    <a:pt x="3703" y="2748"/>
                    <a:pt x="3605" y="2937"/>
                  </a:cubicBezTo>
                  <a:cubicBezTo>
                    <a:pt x="3605" y="3226"/>
                    <a:pt x="3415" y="3506"/>
                    <a:pt x="3324" y="3696"/>
                  </a:cubicBezTo>
                  <a:cubicBezTo>
                    <a:pt x="3134" y="3696"/>
                    <a:pt x="3036" y="3605"/>
                    <a:pt x="2945" y="3605"/>
                  </a:cubicBezTo>
                  <a:cubicBezTo>
                    <a:pt x="2755" y="3795"/>
                    <a:pt x="2565" y="3985"/>
                    <a:pt x="2375" y="4076"/>
                  </a:cubicBezTo>
                  <a:cubicBezTo>
                    <a:pt x="2466" y="4174"/>
                    <a:pt x="2656" y="4265"/>
                    <a:pt x="2755" y="4265"/>
                  </a:cubicBezTo>
                  <a:cubicBezTo>
                    <a:pt x="2565" y="4455"/>
                    <a:pt x="2375" y="4554"/>
                    <a:pt x="2186" y="4645"/>
                  </a:cubicBezTo>
                  <a:cubicBezTo>
                    <a:pt x="1996" y="4645"/>
                    <a:pt x="1897" y="4554"/>
                    <a:pt x="1708" y="4455"/>
                  </a:cubicBezTo>
                  <a:cubicBezTo>
                    <a:pt x="1518" y="4554"/>
                    <a:pt x="1328" y="4645"/>
                    <a:pt x="1047" y="4645"/>
                  </a:cubicBezTo>
                  <a:cubicBezTo>
                    <a:pt x="1237" y="4743"/>
                    <a:pt x="1427" y="4835"/>
                    <a:pt x="1617" y="4835"/>
                  </a:cubicBezTo>
                  <a:cubicBezTo>
                    <a:pt x="1427" y="4933"/>
                    <a:pt x="1237" y="4933"/>
                    <a:pt x="1047" y="4933"/>
                  </a:cubicBezTo>
                  <a:lnTo>
                    <a:pt x="949" y="4933"/>
                  </a:lnTo>
                  <a:cubicBezTo>
                    <a:pt x="759" y="4835"/>
                    <a:pt x="668" y="4743"/>
                    <a:pt x="478" y="4645"/>
                  </a:cubicBezTo>
                  <a:lnTo>
                    <a:pt x="0" y="4645"/>
                  </a:lnTo>
                  <a:cubicBezTo>
                    <a:pt x="187" y="4832"/>
                    <a:pt x="470" y="5019"/>
                    <a:pt x="747" y="5206"/>
                  </a:cubicBezTo>
                  <a:lnTo>
                    <a:pt x="747" y="5206"/>
                  </a:lnTo>
                  <a:cubicBezTo>
                    <a:pt x="724" y="5204"/>
                    <a:pt x="700" y="5202"/>
                    <a:pt x="675" y="5200"/>
                  </a:cubicBezTo>
                  <a:lnTo>
                    <a:pt x="675" y="5200"/>
                  </a:lnTo>
                  <a:cubicBezTo>
                    <a:pt x="708" y="5208"/>
                    <a:pt x="737" y="5214"/>
                    <a:pt x="759" y="5214"/>
                  </a:cubicBezTo>
                  <a:cubicBezTo>
                    <a:pt x="755" y="5211"/>
                    <a:pt x="751" y="5209"/>
                    <a:pt x="747" y="5206"/>
                  </a:cubicBezTo>
                  <a:lnTo>
                    <a:pt x="747" y="5206"/>
                  </a:lnTo>
                  <a:cubicBezTo>
                    <a:pt x="860" y="5214"/>
                    <a:pt x="964" y="5214"/>
                    <a:pt x="1047" y="5214"/>
                  </a:cubicBezTo>
                  <a:cubicBezTo>
                    <a:pt x="2375" y="5214"/>
                    <a:pt x="3605" y="4364"/>
                    <a:pt x="3893" y="3036"/>
                  </a:cubicBezTo>
                  <a:lnTo>
                    <a:pt x="3984" y="3036"/>
                  </a:lnTo>
                  <a:lnTo>
                    <a:pt x="3984" y="2937"/>
                  </a:lnTo>
                  <a:lnTo>
                    <a:pt x="3984" y="2846"/>
                  </a:lnTo>
                  <a:lnTo>
                    <a:pt x="3984" y="2748"/>
                  </a:lnTo>
                  <a:cubicBezTo>
                    <a:pt x="4174" y="1708"/>
                    <a:pt x="3795" y="661"/>
                    <a:pt x="3036" y="0"/>
                  </a:cubicBezTo>
                  <a:close/>
                </a:path>
              </a:pathLst>
            </a:custGeom>
            <a:solidFill>
              <a:srgbClr val="FFE6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p4"/>
            <p:cNvSpPr/>
            <p:nvPr/>
          </p:nvSpPr>
          <p:spPr>
            <a:xfrm>
              <a:off x="6969734" y="3788348"/>
              <a:ext cx="6935" cy="13797"/>
            </a:xfrm>
            <a:custGeom>
              <a:rect b="b" l="l" r="r" t="t"/>
              <a:pathLst>
                <a:path extrusionOk="0" h="380" w="191">
                  <a:moveTo>
                    <a:pt x="1" y="1"/>
                  </a:moveTo>
                  <a:cubicBezTo>
                    <a:pt x="92" y="99"/>
                    <a:pt x="92" y="190"/>
                    <a:pt x="92" y="289"/>
                  </a:cubicBezTo>
                  <a:lnTo>
                    <a:pt x="190" y="380"/>
                  </a:lnTo>
                  <a:cubicBezTo>
                    <a:pt x="190" y="289"/>
                    <a:pt x="190" y="99"/>
                    <a:pt x="9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p4"/>
            <p:cNvSpPr/>
            <p:nvPr/>
          </p:nvSpPr>
          <p:spPr>
            <a:xfrm>
              <a:off x="6904160" y="3884784"/>
              <a:ext cx="38053" cy="20695"/>
            </a:xfrm>
            <a:custGeom>
              <a:rect b="b" l="l" r="r" t="t"/>
              <a:pathLst>
                <a:path extrusionOk="0" h="570" w="1048">
                  <a:moveTo>
                    <a:pt x="668" y="1"/>
                  </a:moveTo>
                  <a:cubicBezTo>
                    <a:pt x="479" y="190"/>
                    <a:pt x="190" y="289"/>
                    <a:pt x="1" y="380"/>
                  </a:cubicBezTo>
                  <a:cubicBezTo>
                    <a:pt x="190" y="479"/>
                    <a:pt x="289" y="570"/>
                    <a:pt x="479" y="570"/>
                  </a:cubicBezTo>
                  <a:cubicBezTo>
                    <a:pt x="668" y="479"/>
                    <a:pt x="858" y="380"/>
                    <a:pt x="1048" y="190"/>
                  </a:cubicBezTo>
                  <a:cubicBezTo>
                    <a:pt x="949" y="190"/>
                    <a:pt x="759" y="99"/>
                    <a:pt x="66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p4"/>
            <p:cNvSpPr/>
            <p:nvPr/>
          </p:nvSpPr>
          <p:spPr>
            <a:xfrm>
              <a:off x="6859537" y="3905443"/>
              <a:ext cx="41357" cy="10529"/>
            </a:xfrm>
            <a:custGeom>
              <a:rect b="b" l="l" r="r" t="t"/>
              <a:pathLst>
                <a:path extrusionOk="0" h="290" w="1139">
                  <a:moveTo>
                    <a:pt x="0" y="1"/>
                  </a:moveTo>
                  <a:cubicBezTo>
                    <a:pt x="190" y="99"/>
                    <a:pt x="281" y="191"/>
                    <a:pt x="471" y="289"/>
                  </a:cubicBezTo>
                  <a:lnTo>
                    <a:pt x="569" y="289"/>
                  </a:lnTo>
                  <a:cubicBezTo>
                    <a:pt x="759" y="289"/>
                    <a:pt x="949" y="289"/>
                    <a:pt x="1139" y="191"/>
                  </a:cubicBezTo>
                  <a:cubicBezTo>
                    <a:pt x="949" y="191"/>
                    <a:pt x="759" y="99"/>
                    <a:pt x="56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p4"/>
            <p:cNvSpPr/>
            <p:nvPr/>
          </p:nvSpPr>
          <p:spPr>
            <a:xfrm>
              <a:off x="6949074" y="3819500"/>
              <a:ext cx="27596" cy="51557"/>
            </a:xfrm>
            <a:custGeom>
              <a:rect b="b" l="l" r="r" t="t"/>
              <a:pathLst>
                <a:path extrusionOk="0" h="1420" w="760">
                  <a:moveTo>
                    <a:pt x="570" y="0"/>
                  </a:moveTo>
                  <a:cubicBezTo>
                    <a:pt x="570" y="91"/>
                    <a:pt x="570" y="190"/>
                    <a:pt x="471" y="190"/>
                  </a:cubicBezTo>
                  <a:cubicBezTo>
                    <a:pt x="380" y="660"/>
                    <a:pt x="190" y="949"/>
                    <a:pt x="1" y="1328"/>
                  </a:cubicBezTo>
                  <a:cubicBezTo>
                    <a:pt x="92" y="1328"/>
                    <a:pt x="190" y="1419"/>
                    <a:pt x="380" y="1419"/>
                  </a:cubicBezTo>
                  <a:cubicBezTo>
                    <a:pt x="471" y="1229"/>
                    <a:pt x="661" y="949"/>
                    <a:pt x="661" y="660"/>
                  </a:cubicBezTo>
                  <a:cubicBezTo>
                    <a:pt x="759" y="471"/>
                    <a:pt x="759" y="281"/>
                    <a:pt x="759" y="91"/>
                  </a:cubicBezTo>
                  <a:cubicBezTo>
                    <a:pt x="759" y="91"/>
                    <a:pt x="661" y="91"/>
                    <a:pt x="57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9" name="Google Shape;3429;p4"/>
            <p:cNvSpPr/>
            <p:nvPr/>
          </p:nvSpPr>
          <p:spPr>
            <a:xfrm>
              <a:off x="6793963" y="3881479"/>
              <a:ext cx="75779" cy="44658"/>
            </a:xfrm>
            <a:custGeom>
              <a:rect b="b" l="l" r="r" t="t"/>
              <a:pathLst>
                <a:path extrusionOk="0" h="1230" w="2087">
                  <a:moveTo>
                    <a:pt x="0" y="1"/>
                  </a:moveTo>
                  <a:cubicBezTo>
                    <a:pt x="379" y="471"/>
                    <a:pt x="949" y="949"/>
                    <a:pt x="1616" y="1139"/>
                  </a:cubicBezTo>
                  <a:cubicBezTo>
                    <a:pt x="1806" y="1139"/>
                    <a:pt x="1996" y="1230"/>
                    <a:pt x="2087" y="1230"/>
                  </a:cubicBezTo>
                  <a:cubicBezTo>
                    <a:pt x="1806" y="1040"/>
                    <a:pt x="1518" y="851"/>
                    <a:pt x="1328" y="661"/>
                  </a:cubicBezTo>
                  <a:cubicBezTo>
                    <a:pt x="1237" y="661"/>
                    <a:pt x="1237" y="570"/>
                    <a:pt x="1138" y="570"/>
                  </a:cubicBezTo>
                  <a:cubicBezTo>
                    <a:pt x="668" y="471"/>
                    <a:pt x="288" y="281"/>
                    <a:pt x="0" y="1"/>
                  </a:cubicBezTo>
                  <a:close/>
                </a:path>
              </a:pathLst>
            </a:custGeom>
            <a:solidFill>
              <a:srgbClr val="E06F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30" name="Google Shape;3430;p4"/>
          <p:cNvGrpSpPr/>
          <p:nvPr/>
        </p:nvGrpSpPr>
        <p:grpSpPr>
          <a:xfrm>
            <a:off x="5433094" y="1814232"/>
            <a:ext cx="472550" cy="465125"/>
            <a:chOff x="1749125" y="3733275"/>
            <a:chExt cx="472550" cy="465125"/>
          </a:xfrm>
        </p:grpSpPr>
        <p:sp>
          <p:nvSpPr>
            <p:cNvPr id="3431" name="Google Shape;3431;p4"/>
            <p:cNvSpPr/>
            <p:nvPr/>
          </p:nvSpPr>
          <p:spPr>
            <a:xfrm>
              <a:off x="1756000" y="3733275"/>
              <a:ext cx="465675" cy="465125"/>
            </a:xfrm>
            <a:custGeom>
              <a:rect b="b" l="l" r="r" t="t"/>
              <a:pathLst>
                <a:path extrusionOk="0" h="18605" w="18627">
                  <a:moveTo>
                    <a:pt x="9165" y="0"/>
                  </a:moveTo>
                  <a:cubicBezTo>
                    <a:pt x="4009" y="0"/>
                    <a:pt x="0" y="4010"/>
                    <a:pt x="0" y="9165"/>
                  </a:cubicBezTo>
                  <a:cubicBezTo>
                    <a:pt x="0" y="14320"/>
                    <a:pt x="4009" y="18604"/>
                    <a:pt x="9165" y="18604"/>
                  </a:cubicBezTo>
                  <a:cubicBezTo>
                    <a:pt x="14617" y="18604"/>
                    <a:pt x="18627" y="14320"/>
                    <a:pt x="18627" y="9165"/>
                  </a:cubicBezTo>
                  <a:cubicBezTo>
                    <a:pt x="18627" y="4010"/>
                    <a:pt x="14617" y="0"/>
                    <a:pt x="9165" y="0"/>
                  </a:cubicBezTo>
                  <a:close/>
                </a:path>
              </a:pathLst>
            </a:custGeom>
            <a:solidFill>
              <a:schemeClr val="accent1"/>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2" name="Google Shape;3432;p4"/>
            <p:cNvSpPr/>
            <p:nvPr/>
          </p:nvSpPr>
          <p:spPr>
            <a:xfrm>
              <a:off x="1884875" y="3754450"/>
              <a:ext cx="100250" cy="100275"/>
            </a:xfrm>
            <a:custGeom>
              <a:rect b="b" l="l" r="r" t="t"/>
              <a:pathLst>
                <a:path extrusionOk="0" h="4011" w="4010">
                  <a:moveTo>
                    <a:pt x="2016" y="1"/>
                  </a:moveTo>
                  <a:lnTo>
                    <a:pt x="1718" y="1719"/>
                  </a:lnTo>
                  <a:lnTo>
                    <a:pt x="0" y="2017"/>
                  </a:lnTo>
                  <a:lnTo>
                    <a:pt x="1718" y="2017"/>
                  </a:lnTo>
                  <a:lnTo>
                    <a:pt x="2016" y="4010"/>
                  </a:lnTo>
                  <a:lnTo>
                    <a:pt x="2291" y="2017"/>
                  </a:lnTo>
                  <a:lnTo>
                    <a:pt x="4010" y="2017"/>
                  </a:lnTo>
                  <a:lnTo>
                    <a:pt x="2291" y="1719"/>
                  </a:lnTo>
                  <a:lnTo>
                    <a:pt x="2016" y="1"/>
                  </a:lnTo>
                  <a:close/>
                </a:path>
              </a:pathLst>
            </a:custGeom>
            <a:solidFill>
              <a:schemeClr val="dk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p4"/>
            <p:cNvSpPr/>
            <p:nvPr/>
          </p:nvSpPr>
          <p:spPr>
            <a:xfrm>
              <a:off x="2092775" y="3833500"/>
              <a:ext cx="100275" cy="100275"/>
            </a:xfrm>
            <a:custGeom>
              <a:rect b="b" l="l" r="r" t="t"/>
              <a:pathLst>
                <a:path extrusionOk="0" h="4011" w="4011">
                  <a:moveTo>
                    <a:pt x="1994" y="1"/>
                  </a:moveTo>
                  <a:lnTo>
                    <a:pt x="1994" y="1719"/>
                  </a:lnTo>
                  <a:lnTo>
                    <a:pt x="1" y="1994"/>
                  </a:lnTo>
                  <a:lnTo>
                    <a:pt x="1994" y="2292"/>
                  </a:lnTo>
                  <a:lnTo>
                    <a:pt x="1994" y="4010"/>
                  </a:lnTo>
                  <a:lnTo>
                    <a:pt x="2292" y="2292"/>
                  </a:lnTo>
                  <a:lnTo>
                    <a:pt x="4010" y="1994"/>
                  </a:lnTo>
                  <a:lnTo>
                    <a:pt x="2292" y="1719"/>
                  </a:lnTo>
                  <a:lnTo>
                    <a:pt x="1994" y="1"/>
                  </a:lnTo>
                  <a:close/>
                </a:path>
              </a:pathLst>
            </a:custGeom>
            <a:solidFill>
              <a:schemeClr val="dk2"/>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p4"/>
            <p:cNvSpPr/>
            <p:nvPr/>
          </p:nvSpPr>
          <p:spPr>
            <a:xfrm>
              <a:off x="1792075" y="3833500"/>
              <a:ext cx="393525" cy="364900"/>
            </a:xfrm>
            <a:custGeom>
              <a:rect b="b" l="l" r="r" t="t"/>
              <a:pathLst>
                <a:path extrusionOk="0" h="14596" w="15741">
                  <a:moveTo>
                    <a:pt x="7722" y="1"/>
                  </a:moveTo>
                  <a:cubicBezTo>
                    <a:pt x="6301" y="1"/>
                    <a:pt x="4858" y="276"/>
                    <a:pt x="3437" y="1146"/>
                  </a:cubicBezTo>
                  <a:lnTo>
                    <a:pt x="2566" y="1994"/>
                  </a:lnTo>
                  <a:cubicBezTo>
                    <a:pt x="1994" y="2292"/>
                    <a:pt x="1719" y="2865"/>
                    <a:pt x="1421" y="3139"/>
                  </a:cubicBezTo>
                  <a:cubicBezTo>
                    <a:pt x="1146" y="3437"/>
                    <a:pt x="848" y="4010"/>
                    <a:pt x="848" y="4285"/>
                  </a:cubicBezTo>
                  <a:cubicBezTo>
                    <a:pt x="275" y="5431"/>
                    <a:pt x="0" y="6576"/>
                    <a:pt x="0" y="7722"/>
                  </a:cubicBezTo>
                  <a:cubicBezTo>
                    <a:pt x="0" y="9165"/>
                    <a:pt x="275" y="10586"/>
                    <a:pt x="1146" y="11731"/>
                  </a:cubicBezTo>
                  <a:cubicBezTo>
                    <a:pt x="1146" y="12029"/>
                    <a:pt x="1421" y="12029"/>
                    <a:pt x="1719" y="12304"/>
                  </a:cubicBezTo>
                  <a:cubicBezTo>
                    <a:pt x="2292" y="12877"/>
                    <a:pt x="3139" y="13449"/>
                    <a:pt x="4010" y="13747"/>
                  </a:cubicBezTo>
                  <a:cubicBezTo>
                    <a:pt x="5155" y="14320"/>
                    <a:pt x="6576" y="14595"/>
                    <a:pt x="7722" y="14595"/>
                  </a:cubicBezTo>
                  <a:cubicBezTo>
                    <a:pt x="8867" y="14595"/>
                    <a:pt x="9738" y="14595"/>
                    <a:pt x="10585" y="14320"/>
                  </a:cubicBezTo>
                  <a:cubicBezTo>
                    <a:pt x="10883" y="14022"/>
                    <a:pt x="11158" y="14022"/>
                    <a:pt x="11158" y="14022"/>
                  </a:cubicBezTo>
                  <a:cubicBezTo>
                    <a:pt x="11456" y="13747"/>
                    <a:pt x="11731" y="13747"/>
                    <a:pt x="12029" y="13449"/>
                  </a:cubicBezTo>
                  <a:lnTo>
                    <a:pt x="12304" y="13449"/>
                  </a:lnTo>
                  <a:cubicBezTo>
                    <a:pt x="12602" y="13175"/>
                    <a:pt x="13174" y="12877"/>
                    <a:pt x="13747" y="12602"/>
                  </a:cubicBezTo>
                  <a:lnTo>
                    <a:pt x="14595" y="11731"/>
                  </a:lnTo>
                  <a:cubicBezTo>
                    <a:pt x="15466" y="10586"/>
                    <a:pt x="15740" y="9165"/>
                    <a:pt x="15740" y="7722"/>
                  </a:cubicBezTo>
                  <a:cubicBezTo>
                    <a:pt x="15740" y="3437"/>
                    <a:pt x="12304" y="1"/>
                    <a:pt x="7722" y="1"/>
                  </a:cubicBezTo>
                  <a:close/>
                </a:path>
              </a:pathLst>
            </a:custGeom>
            <a:solidFill>
              <a:schemeClr val="accent4"/>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p4"/>
            <p:cNvSpPr/>
            <p:nvPr/>
          </p:nvSpPr>
          <p:spPr>
            <a:xfrm>
              <a:off x="2056700" y="3882875"/>
              <a:ext cx="64750" cy="60700"/>
            </a:xfrm>
            <a:custGeom>
              <a:rect b="b" l="l" r="r" t="t"/>
              <a:pathLst>
                <a:path extrusionOk="0" h="2428" w="2590">
                  <a:moveTo>
                    <a:pt x="832" y="1"/>
                  </a:moveTo>
                  <a:cubicBezTo>
                    <a:pt x="600" y="1"/>
                    <a:pt x="404" y="96"/>
                    <a:pt x="298" y="317"/>
                  </a:cubicBezTo>
                  <a:cubicBezTo>
                    <a:pt x="0" y="592"/>
                    <a:pt x="0" y="1164"/>
                    <a:pt x="573" y="1737"/>
                  </a:cubicBezTo>
                  <a:cubicBezTo>
                    <a:pt x="992" y="2156"/>
                    <a:pt x="1569" y="2427"/>
                    <a:pt x="1957" y="2427"/>
                  </a:cubicBezTo>
                  <a:cubicBezTo>
                    <a:pt x="2100" y="2427"/>
                    <a:pt x="2217" y="2390"/>
                    <a:pt x="2292" y="2310"/>
                  </a:cubicBezTo>
                  <a:cubicBezTo>
                    <a:pt x="2589" y="2035"/>
                    <a:pt x="2589" y="1164"/>
                    <a:pt x="2017" y="592"/>
                  </a:cubicBezTo>
                  <a:cubicBezTo>
                    <a:pt x="1665" y="240"/>
                    <a:pt x="1201" y="1"/>
                    <a:pt x="832" y="1"/>
                  </a:cubicBezTo>
                  <a:close/>
                </a:path>
              </a:pathLst>
            </a:custGeom>
            <a:solidFill>
              <a:schemeClr val="accent3"/>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6" name="Google Shape;3436;p4"/>
            <p:cNvSpPr/>
            <p:nvPr/>
          </p:nvSpPr>
          <p:spPr>
            <a:xfrm>
              <a:off x="1813275" y="3911975"/>
              <a:ext cx="279525" cy="279550"/>
            </a:xfrm>
            <a:custGeom>
              <a:rect b="b" l="l" r="r" t="t"/>
              <a:pathLst>
                <a:path extrusionOk="0" h="11182" w="11181">
                  <a:moveTo>
                    <a:pt x="573" y="0"/>
                  </a:moveTo>
                  <a:cubicBezTo>
                    <a:pt x="298" y="298"/>
                    <a:pt x="0" y="871"/>
                    <a:pt x="0" y="1146"/>
                  </a:cubicBezTo>
                  <a:cubicBezTo>
                    <a:pt x="1146" y="2864"/>
                    <a:pt x="2589" y="4583"/>
                    <a:pt x="4307" y="6301"/>
                  </a:cubicBezTo>
                  <a:cubicBezTo>
                    <a:pt x="6301" y="8317"/>
                    <a:pt x="8019" y="9738"/>
                    <a:pt x="9737" y="11181"/>
                  </a:cubicBezTo>
                  <a:cubicBezTo>
                    <a:pt x="10035" y="10883"/>
                    <a:pt x="10310" y="10883"/>
                    <a:pt x="10310" y="10883"/>
                  </a:cubicBezTo>
                  <a:cubicBezTo>
                    <a:pt x="10608" y="10608"/>
                    <a:pt x="10883" y="10608"/>
                    <a:pt x="11181" y="10310"/>
                  </a:cubicBezTo>
                  <a:cubicBezTo>
                    <a:pt x="10035" y="9738"/>
                    <a:pt x="7744" y="7744"/>
                    <a:pt x="5155" y="5453"/>
                  </a:cubicBezTo>
                  <a:cubicBezTo>
                    <a:pt x="3162" y="3437"/>
                    <a:pt x="1444" y="1444"/>
                    <a:pt x="573" y="0"/>
                  </a:cubicBezTo>
                  <a:close/>
                </a:path>
              </a:pathLst>
            </a:custGeom>
            <a:solidFill>
              <a:schemeClr val="accent5"/>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4"/>
            <p:cNvSpPr/>
            <p:nvPr/>
          </p:nvSpPr>
          <p:spPr>
            <a:xfrm>
              <a:off x="1792075" y="3862150"/>
              <a:ext cx="343700" cy="336250"/>
            </a:xfrm>
            <a:custGeom>
              <a:rect b="b" l="l" r="r" t="t"/>
              <a:pathLst>
                <a:path extrusionOk="0" h="13450" w="13748">
                  <a:moveTo>
                    <a:pt x="3437" y="0"/>
                  </a:moveTo>
                  <a:cubicBezTo>
                    <a:pt x="1994" y="1146"/>
                    <a:pt x="848" y="2566"/>
                    <a:pt x="275" y="4285"/>
                  </a:cubicBezTo>
                  <a:cubicBezTo>
                    <a:pt x="275" y="4582"/>
                    <a:pt x="0" y="5155"/>
                    <a:pt x="0" y="5430"/>
                  </a:cubicBezTo>
                  <a:lnTo>
                    <a:pt x="0" y="6576"/>
                  </a:lnTo>
                  <a:lnTo>
                    <a:pt x="0" y="6874"/>
                  </a:lnTo>
                  <a:lnTo>
                    <a:pt x="0" y="7446"/>
                  </a:lnTo>
                  <a:cubicBezTo>
                    <a:pt x="275" y="8592"/>
                    <a:pt x="573" y="9737"/>
                    <a:pt x="1146" y="10585"/>
                  </a:cubicBezTo>
                  <a:cubicBezTo>
                    <a:pt x="2864" y="12303"/>
                    <a:pt x="5155" y="13449"/>
                    <a:pt x="7722" y="13449"/>
                  </a:cubicBezTo>
                  <a:cubicBezTo>
                    <a:pt x="10013" y="13449"/>
                    <a:pt x="12029" y="12601"/>
                    <a:pt x="13747" y="11456"/>
                  </a:cubicBezTo>
                  <a:lnTo>
                    <a:pt x="13747" y="11456"/>
                  </a:lnTo>
                  <a:cubicBezTo>
                    <a:pt x="12602" y="12029"/>
                    <a:pt x="11158" y="12303"/>
                    <a:pt x="10013" y="12303"/>
                  </a:cubicBezTo>
                  <a:cubicBezTo>
                    <a:pt x="8592" y="12303"/>
                    <a:pt x="7149" y="12029"/>
                    <a:pt x="6003" y="11456"/>
                  </a:cubicBezTo>
                  <a:cubicBezTo>
                    <a:pt x="5155" y="10883"/>
                    <a:pt x="4285" y="10012"/>
                    <a:pt x="3712" y="9440"/>
                  </a:cubicBezTo>
                  <a:cubicBezTo>
                    <a:pt x="2864" y="8019"/>
                    <a:pt x="1994" y="6576"/>
                    <a:pt x="1994" y="4857"/>
                  </a:cubicBezTo>
                  <a:lnTo>
                    <a:pt x="1994" y="4582"/>
                  </a:lnTo>
                  <a:lnTo>
                    <a:pt x="1994" y="3437"/>
                  </a:lnTo>
                  <a:cubicBezTo>
                    <a:pt x="2292" y="3139"/>
                    <a:pt x="2292" y="2566"/>
                    <a:pt x="2566" y="1993"/>
                  </a:cubicBezTo>
                  <a:cubicBezTo>
                    <a:pt x="2566" y="1421"/>
                    <a:pt x="3139" y="848"/>
                    <a:pt x="3437" y="0"/>
                  </a:cubicBezTo>
                  <a:close/>
                </a:path>
              </a:pathLst>
            </a:custGeom>
            <a:solidFill>
              <a:schemeClr val="accent3"/>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4"/>
            <p:cNvSpPr/>
            <p:nvPr/>
          </p:nvSpPr>
          <p:spPr>
            <a:xfrm>
              <a:off x="1749125" y="3779025"/>
              <a:ext cx="372325" cy="398175"/>
            </a:xfrm>
            <a:custGeom>
              <a:rect b="b" l="l" r="r" t="t"/>
              <a:pathLst>
                <a:path extrusionOk="0" h="15927" w="14893">
                  <a:moveTo>
                    <a:pt x="1391" y="0"/>
                  </a:moveTo>
                  <a:cubicBezTo>
                    <a:pt x="1136" y="0"/>
                    <a:pt x="956" y="64"/>
                    <a:pt x="848" y="163"/>
                  </a:cubicBezTo>
                  <a:cubicBezTo>
                    <a:pt x="0" y="736"/>
                    <a:pt x="1146" y="2752"/>
                    <a:pt x="3139" y="5616"/>
                  </a:cubicBezTo>
                  <a:cubicBezTo>
                    <a:pt x="4284" y="7037"/>
                    <a:pt x="6003" y="9053"/>
                    <a:pt x="7721" y="10771"/>
                  </a:cubicBezTo>
                  <a:cubicBezTo>
                    <a:pt x="9737" y="12765"/>
                    <a:pt x="12029" y="14483"/>
                    <a:pt x="13747" y="15926"/>
                  </a:cubicBezTo>
                  <a:lnTo>
                    <a:pt x="14022" y="15628"/>
                  </a:lnTo>
                  <a:cubicBezTo>
                    <a:pt x="14320" y="15628"/>
                    <a:pt x="14595" y="15354"/>
                    <a:pt x="14892" y="15056"/>
                  </a:cubicBezTo>
                  <a:cubicBezTo>
                    <a:pt x="13747" y="14483"/>
                    <a:pt x="11158" y="12490"/>
                    <a:pt x="8592" y="9901"/>
                  </a:cubicBezTo>
                  <a:cubicBezTo>
                    <a:pt x="6576" y="7907"/>
                    <a:pt x="4857" y="5891"/>
                    <a:pt x="4010" y="4471"/>
                  </a:cubicBezTo>
                  <a:cubicBezTo>
                    <a:pt x="3437" y="3600"/>
                    <a:pt x="3139" y="2752"/>
                    <a:pt x="3139" y="2752"/>
                  </a:cubicBezTo>
                  <a:cubicBezTo>
                    <a:pt x="3219" y="2672"/>
                    <a:pt x="3339" y="2635"/>
                    <a:pt x="3489" y="2635"/>
                  </a:cubicBezTo>
                  <a:cubicBezTo>
                    <a:pt x="3895" y="2635"/>
                    <a:pt x="4519" y="2907"/>
                    <a:pt x="5155" y="3325"/>
                  </a:cubicBezTo>
                  <a:cubicBezTo>
                    <a:pt x="5430" y="3027"/>
                    <a:pt x="6003" y="3027"/>
                    <a:pt x="6301" y="2752"/>
                  </a:cubicBezTo>
                  <a:cubicBezTo>
                    <a:pt x="5155" y="1882"/>
                    <a:pt x="4284" y="1034"/>
                    <a:pt x="3437" y="736"/>
                  </a:cubicBezTo>
                  <a:cubicBezTo>
                    <a:pt x="2517" y="196"/>
                    <a:pt x="1839" y="0"/>
                    <a:pt x="1391" y="0"/>
                  </a:cubicBezTo>
                  <a:close/>
                </a:path>
              </a:pathLst>
            </a:custGeom>
            <a:solidFill>
              <a:schemeClr val="accent6"/>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4"/>
            <p:cNvSpPr/>
            <p:nvPr/>
          </p:nvSpPr>
          <p:spPr>
            <a:xfrm>
              <a:off x="1827575" y="3797425"/>
              <a:ext cx="79075" cy="64750"/>
            </a:xfrm>
            <a:custGeom>
              <a:rect b="b" l="l" r="r" t="t"/>
              <a:pathLst>
                <a:path extrusionOk="0" h="2590" w="3163">
                  <a:moveTo>
                    <a:pt x="95" y="1950"/>
                  </a:moveTo>
                  <a:lnTo>
                    <a:pt x="95" y="1950"/>
                  </a:lnTo>
                  <a:cubicBezTo>
                    <a:pt x="60" y="1967"/>
                    <a:pt x="28" y="1989"/>
                    <a:pt x="1" y="2016"/>
                  </a:cubicBezTo>
                  <a:cubicBezTo>
                    <a:pt x="34" y="1995"/>
                    <a:pt x="66" y="1972"/>
                    <a:pt x="95" y="1950"/>
                  </a:cubicBezTo>
                  <a:close/>
                  <a:moveTo>
                    <a:pt x="299" y="0"/>
                  </a:moveTo>
                  <a:lnTo>
                    <a:pt x="299" y="0"/>
                  </a:lnTo>
                  <a:cubicBezTo>
                    <a:pt x="563" y="551"/>
                    <a:pt x="849" y="1378"/>
                    <a:pt x="95" y="1950"/>
                  </a:cubicBezTo>
                  <a:lnTo>
                    <a:pt x="95" y="1950"/>
                  </a:lnTo>
                  <a:cubicBezTo>
                    <a:pt x="166" y="1915"/>
                    <a:pt x="252" y="1899"/>
                    <a:pt x="351" y="1899"/>
                  </a:cubicBezTo>
                  <a:cubicBezTo>
                    <a:pt x="757" y="1899"/>
                    <a:pt x="1381" y="2171"/>
                    <a:pt x="2017" y="2589"/>
                  </a:cubicBezTo>
                  <a:cubicBezTo>
                    <a:pt x="2292" y="2291"/>
                    <a:pt x="2865" y="2291"/>
                    <a:pt x="3163" y="2016"/>
                  </a:cubicBezTo>
                  <a:cubicBezTo>
                    <a:pt x="2017" y="1146"/>
                    <a:pt x="1146" y="298"/>
                    <a:pt x="299" y="0"/>
                  </a:cubicBezTo>
                  <a:close/>
                </a:path>
              </a:pathLst>
            </a:custGeom>
            <a:solidFill>
              <a:schemeClr val="accent5"/>
            </a:solidFill>
            <a:ln>
              <a:noFill/>
            </a:ln>
            <a:effectLst>
              <a:outerShdw blurRad="57150" rotWithShape="0" algn="bl" dir="5400000" dist="19050">
                <a:srgbClr val="000000">
                  <a:alpha val="1176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40" name="Google Shape;3440;p4"/>
          <p:cNvSpPr txBox="1"/>
          <p:nvPr/>
        </p:nvSpPr>
        <p:spPr>
          <a:xfrm>
            <a:off x="845301" y="3255969"/>
            <a:ext cx="2024420" cy="533891"/>
          </a:xfrm>
          <a:prstGeom prst="rect">
            <a:avLst/>
          </a:prstGeom>
          <a:solidFill>
            <a:schemeClr val="accent3"/>
          </a:solidFill>
          <a:ln>
            <a:noFill/>
          </a:ln>
        </p:spPr>
        <p:txBody>
          <a:bodyPr anchorCtr="0" anchor="ctr" bIns="91425" lIns="91425" spcFirstLastPara="1" rIns="91425" wrap="square" tIns="91425">
            <a:normAutofit/>
          </a:bodyPr>
          <a:lstStyle/>
          <a:p>
            <a:pPr indent="0" lvl="0" marL="0" marR="0" rtl="0" algn="ctr">
              <a:lnSpc>
                <a:spcPct val="80000"/>
              </a:lnSpc>
              <a:spcBef>
                <a:spcPts val="0"/>
              </a:spcBef>
              <a:spcAft>
                <a:spcPts val="0"/>
              </a:spcAft>
              <a:buClr>
                <a:srgbClr val="000000"/>
              </a:buClr>
              <a:buSzPts val="1600"/>
              <a:buFont typeface="Arial"/>
              <a:buNone/>
            </a:pPr>
            <a:r>
              <a:rPr b="0" i="0" lang="fr-CA" sz="1600" u="none" cap="none" strike="noStrike">
                <a:solidFill>
                  <a:schemeClr val="dk1"/>
                </a:solidFill>
                <a:latin typeface="Dosis"/>
                <a:ea typeface="Dosis"/>
                <a:cs typeface="Dosis"/>
                <a:sym typeface="Dosis"/>
              </a:rPr>
              <a:t>Past Detections</a:t>
            </a:r>
            <a:endParaRPr b="0" i="0" sz="1600" u="none" cap="none" strike="noStrike">
              <a:solidFill>
                <a:schemeClr val="dk1"/>
              </a:solidFill>
              <a:latin typeface="Dosis"/>
              <a:ea typeface="Dosis"/>
              <a:cs typeface="Dosis"/>
              <a:sym typeface="Dosis"/>
            </a:endParaRPr>
          </a:p>
        </p:txBody>
      </p:sp>
      <p:sp>
        <p:nvSpPr>
          <p:cNvPr id="3441" name="Google Shape;3441;p4"/>
          <p:cNvSpPr txBox="1"/>
          <p:nvPr/>
        </p:nvSpPr>
        <p:spPr>
          <a:xfrm>
            <a:off x="830976" y="3740718"/>
            <a:ext cx="2045256" cy="1043442"/>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r-CA" sz="1400" u="none" cap="none" strike="noStrike">
                <a:solidFill>
                  <a:schemeClr val="dk1"/>
                </a:solidFill>
                <a:latin typeface="Nunito"/>
                <a:ea typeface="Nunito"/>
                <a:cs typeface="Nunito"/>
                <a:sym typeface="Nunito"/>
              </a:rPr>
              <a:t>Mostly atomic species:</a:t>
            </a:r>
            <a:endParaRPr/>
          </a:p>
          <a:p>
            <a:pPr indent="0" lvl="0" marL="0" marR="0" rtl="0" algn="ctr">
              <a:lnSpc>
                <a:spcPct val="100000"/>
              </a:lnSpc>
              <a:spcBef>
                <a:spcPts val="0"/>
              </a:spcBef>
              <a:spcAft>
                <a:spcPts val="0"/>
              </a:spcAft>
              <a:buClr>
                <a:srgbClr val="000000"/>
              </a:buClr>
              <a:buSzPts val="1400"/>
              <a:buFont typeface="Arial"/>
              <a:buNone/>
            </a:pPr>
            <a:r>
              <a:rPr b="0" i="0" lang="fr-CA" sz="1400" u="none" cap="none" strike="noStrike">
                <a:solidFill>
                  <a:schemeClr val="dk1"/>
                </a:solidFill>
                <a:latin typeface="Nunito"/>
                <a:ea typeface="Nunito"/>
                <a:cs typeface="Nunito"/>
                <a:sym typeface="Nunito"/>
              </a:rPr>
              <a:t>Fe I, Fe II, Cr I, Cr II, Na I, Mg I, Ca II, Si</a:t>
            </a:r>
            <a:endParaRPr/>
          </a:p>
        </p:txBody>
      </p:sp>
      <p:sp>
        <p:nvSpPr>
          <p:cNvPr id="3442" name="Google Shape;3442;p4"/>
          <p:cNvSpPr txBox="1"/>
          <p:nvPr/>
        </p:nvSpPr>
        <p:spPr>
          <a:xfrm>
            <a:off x="1947964" y="5913139"/>
            <a:ext cx="3776961" cy="43085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fr-CA" sz="1600" u="none" cap="none" strike="noStrike">
                <a:solidFill>
                  <a:schemeClr val="lt2"/>
                </a:solidFill>
                <a:latin typeface="Nunito"/>
                <a:ea typeface="Nunito"/>
                <a:cs typeface="Nunito"/>
                <a:sym typeface="Nunito"/>
              </a:rPr>
              <a:t>Prime target to do eclipse mapping!</a:t>
            </a:r>
            <a:endParaRPr b="0" i="0" sz="1600" u="none" cap="none" strike="noStrike">
              <a:solidFill>
                <a:schemeClr val="lt2"/>
              </a:solidFill>
              <a:latin typeface="Nunito"/>
              <a:ea typeface="Nunito"/>
              <a:cs typeface="Nunito"/>
              <a:sym typeface="Nunito"/>
            </a:endParaRPr>
          </a:p>
        </p:txBody>
      </p:sp>
      <p:sp>
        <p:nvSpPr>
          <p:cNvPr id="3443" name="Google Shape;3443;p4"/>
          <p:cNvSpPr/>
          <p:nvPr/>
        </p:nvSpPr>
        <p:spPr>
          <a:xfrm rot="7579210">
            <a:off x="4100922" y="2637749"/>
            <a:ext cx="1566614" cy="808522"/>
          </a:xfrm>
          <a:custGeom>
            <a:rect b="b" l="l" r="r" t="t"/>
            <a:pathLst>
              <a:path extrusionOk="0" h="3525118" w="6869588">
                <a:moveTo>
                  <a:pt x="0" y="3525118"/>
                </a:moveTo>
                <a:cubicBezTo>
                  <a:pt x="0" y="1578249"/>
                  <a:pt x="1537810" y="0"/>
                  <a:pt x="3434794" y="0"/>
                </a:cubicBezTo>
                <a:cubicBezTo>
                  <a:pt x="5331778" y="0"/>
                  <a:pt x="6869588" y="1578249"/>
                  <a:pt x="6869588" y="3525118"/>
                </a:cubicBezTo>
                <a:lnTo>
                  <a:pt x="0" y="3525118"/>
                </a:lnTo>
                <a:close/>
              </a:path>
            </a:pathLst>
          </a:custGeom>
          <a:gradFill>
            <a:gsLst>
              <a:gs pos="0">
                <a:srgbClr val="0C0C0C">
                  <a:alpha val="73725"/>
                </a:srgbClr>
              </a:gs>
              <a:gs pos="50000">
                <a:srgbClr val="353535">
                  <a:alpha val="72941"/>
                </a:srgbClr>
              </a:gs>
              <a:gs pos="100000">
                <a:srgbClr val="404040">
                  <a:alpha val="67843"/>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44" name="Google Shape;3444;p4"/>
          <p:cNvSpPr txBox="1"/>
          <p:nvPr/>
        </p:nvSpPr>
        <p:spPr>
          <a:xfrm>
            <a:off x="3637044" y="1307142"/>
            <a:ext cx="1507272" cy="5423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FEF6DF"/>
                </a:solidFill>
                <a:latin typeface="Dosis"/>
                <a:ea typeface="Dosis"/>
                <a:cs typeface="Dosis"/>
                <a:sym typeface="Dosis"/>
              </a:rPr>
              <a:t>Synchronous Rotation</a:t>
            </a:r>
            <a:endParaRPr b="0" i="0" sz="1400" u="none" cap="none" strike="noStrike">
              <a:solidFill>
                <a:srgbClr val="000000"/>
              </a:solidFill>
              <a:latin typeface="Dosis"/>
              <a:ea typeface="Dosis"/>
              <a:cs typeface="Dosis"/>
              <a:sym typeface="Dosis"/>
            </a:endParaRPr>
          </a:p>
        </p:txBody>
      </p:sp>
      <p:sp>
        <p:nvSpPr>
          <p:cNvPr id="3445" name="Google Shape;3445;p4"/>
          <p:cNvSpPr txBox="1"/>
          <p:nvPr/>
        </p:nvSpPr>
        <p:spPr>
          <a:xfrm>
            <a:off x="3433467" y="2803322"/>
            <a:ext cx="37400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FEF6DF"/>
                </a:solidFill>
                <a:latin typeface="Dosis"/>
                <a:ea typeface="Dosis"/>
                <a:cs typeface="Dosis"/>
                <a:sym typeface="Dosis"/>
              </a:rPr>
              <a:t>H</a:t>
            </a:r>
            <a:r>
              <a:rPr b="1" baseline="30000" i="0" lang="fr-CA" sz="1400" u="none" cap="none" strike="noStrike">
                <a:solidFill>
                  <a:srgbClr val="FEF6DF"/>
                </a:solidFill>
                <a:latin typeface="Dosis"/>
                <a:ea typeface="Dosis"/>
                <a:cs typeface="Dosis"/>
                <a:sym typeface="Dosis"/>
              </a:rPr>
              <a:t>-</a:t>
            </a:r>
            <a:endParaRPr b="0" baseline="30000" i="0" sz="1400" u="none" cap="none" strike="noStrike">
              <a:solidFill>
                <a:srgbClr val="000000"/>
              </a:solidFill>
              <a:latin typeface="Dosis"/>
              <a:ea typeface="Dosis"/>
              <a:cs typeface="Dosis"/>
              <a:sym typeface="Dosis"/>
            </a:endParaRPr>
          </a:p>
        </p:txBody>
      </p:sp>
      <p:sp>
        <p:nvSpPr>
          <p:cNvPr id="3446" name="Google Shape;3446;p4"/>
          <p:cNvSpPr txBox="1"/>
          <p:nvPr/>
        </p:nvSpPr>
        <p:spPr>
          <a:xfrm>
            <a:off x="3750954" y="2788298"/>
            <a:ext cx="5095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B82727"/>
                </a:solidFill>
                <a:latin typeface="Dosis"/>
                <a:ea typeface="Dosis"/>
                <a:cs typeface="Dosis"/>
                <a:sym typeface="Dosis"/>
              </a:rPr>
              <a:t>CO</a:t>
            </a:r>
            <a:endParaRPr b="0" baseline="30000" i="0" sz="1400" u="none" cap="none" strike="noStrike">
              <a:solidFill>
                <a:srgbClr val="B82727"/>
              </a:solidFill>
              <a:latin typeface="Dosis"/>
              <a:ea typeface="Dosis"/>
              <a:cs typeface="Dosis"/>
              <a:sym typeface="Dosis"/>
            </a:endParaRPr>
          </a:p>
        </p:txBody>
      </p:sp>
      <p:sp>
        <p:nvSpPr>
          <p:cNvPr id="3447" name="Google Shape;3447;p4"/>
          <p:cNvSpPr txBox="1"/>
          <p:nvPr/>
        </p:nvSpPr>
        <p:spPr>
          <a:xfrm>
            <a:off x="4111815" y="2752219"/>
            <a:ext cx="5095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517F88"/>
                </a:solidFill>
                <a:latin typeface="Dosis"/>
                <a:ea typeface="Dosis"/>
                <a:cs typeface="Dosis"/>
                <a:sym typeface="Dosis"/>
              </a:rPr>
              <a:t>OH</a:t>
            </a:r>
            <a:endParaRPr b="0" baseline="30000" i="0" sz="1400" u="none" cap="none" strike="noStrike">
              <a:solidFill>
                <a:srgbClr val="517F88"/>
              </a:solidFill>
              <a:latin typeface="Dosis"/>
              <a:ea typeface="Dosis"/>
              <a:cs typeface="Dosis"/>
              <a:sym typeface="Dosis"/>
            </a:endParaRPr>
          </a:p>
        </p:txBody>
      </p:sp>
      <p:sp>
        <p:nvSpPr>
          <p:cNvPr id="3448" name="Google Shape;3448;p4"/>
          <p:cNvSpPr txBox="1"/>
          <p:nvPr/>
        </p:nvSpPr>
        <p:spPr>
          <a:xfrm>
            <a:off x="3207374" y="2460981"/>
            <a:ext cx="37400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FEF6DF"/>
                </a:solidFill>
                <a:latin typeface="Dosis"/>
                <a:ea typeface="Dosis"/>
                <a:cs typeface="Dosis"/>
                <a:sym typeface="Dosis"/>
              </a:rPr>
              <a:t>H</a:t>
            </a:r>
            <a:endParaRPr b="0" baseline="30000" i="0" sz="1400" u="none" cap="none" strike="noStrike">
              <a:solidFill>
                <a:srgbClr val="000000"/>
              </a:solidFill>
              <a:latin typeface="Dosis"/>
              <a:ea typeface="Dosis"/>
              <a:cs typeface="Dosis"/>
              <a:sym typeface="Dosis"/>
            </a:endParaRPr>
          </a:p>
        </p:txBody>
      </p:sp>
      <p:sp>
        <p:nvSpPr>
          <p:cNvPr id="3449" name="Google Shape;3449;p4"/>
          <p:cNvSpPr txBox="1"/>
          <p:nvPr/>
        </p:nvSpPr>
        <p:spPr>
          <a:xfrm>
            <a:off x="3904972" y="1849020"/>
            <a:ext cx="37400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FEF6DF"/>
                </a:solidFill>
                <a:latin typeface="Dosis"/>
                <a:ea typeface="Dosis"/>
                <a:cs typeface="Dosis"/>
                <a:sym typeface="Dosis"/>
              </a:rPr>
              <a:t>H</a:t>
            </a:r>
            <a:endParaRPr b="0" baseline="30000" i="0" sz="1400" u="none" cap="none" strike="noStrike">
              <a:solidFill>
                <a:srgbClr val="000000"/>
              </a:solidFill>
              <a:latin typeface="Dosis"/>
              <a:ea typeface="Dosis"/>
              <a:cs typeface="Dosis"/>
              <a:sym typeface="Dosis"/>
            </a:endParaRPr>
          </a:p>
        </p:txBody>
      </p:sp>
      <p:sp>
        <p:nvSpPr>
          <p:cNvPr id="3450" name="Google Shape;3450;p4"/>
          <p:cNvSpPr txBox="1"/>
          <p:nvPr/>
        </p:nvSpPr>
        <p:spPr>
          <a:xfrm>
            <a:off x="4591740" y="1775904"/>
            <a:ext cx="37400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FEF6DF"/>
                </a:solidFill>
                <a:latin typeface="Dosis"/>
                <a:ea typeface="Dosis"/>
                <a:cs typeface="Dosis"/>
                <a:sym typeface="Dosis"/>
              </a:rPr>
              <a:t>H</a:t>
            </a:r>
            <a:r>
              <a:rPr b="1" baseline="30000" i="0" lang="fr-CA" sz="1400" u="none" cap="none" strike="noStrike">
                <a:solidFill>
                  <a:srgbClr val="FEF6DF"/>
                </a:solidFill>
                <a:latin typeface="Dosis"/>
                <a:ea typeface="Dosis"/>
                <a:cs typeface="Dosis"/>
                <a:sym typeface="Dosis"/>
              </a:rPr>
              <a:t>-</a:t>
            </a:r>
            <a:endParaRPr b="0" baseline="30000" i="0" sz="1400" u="none" cap="none" strike="noStrike">
              <a:solidFill>
                <a:srgbClr val="000000"/>
              </a:solidFill>
              <a:latin typeface="Dosis"/>
              <a:ea typeface="Dosis"/>
              <a:cs typeface="Dosis"/>
              <a:sym typeface="Dosis"/>
            </a:endParaRPr>
          </a:p>
        </p:txBody>
      </p:sp>
      <p:sp>
        <p:nvSpPr>
          <p:cNvPr id="3451" name="Google Shape;3451;p4"/>
          <p:cNvSpPr txBox="1"/>
          <p:nvPr/>
        </p:nvSpPr>
        <p:spPr>
          <a:xfrm>
            <a:off x="3908227" y="2390792"/>
            <a:ext cx="5095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517F88"/>
                </a:solidFill>
                <a:latin typeface="Dosis"/>
                <a:ea typeface="Dosis"/>
                <a:cs typeface="Dosis"/>
                <a:sym typeface="Dosis"/>
              </a:rPr>
              <a:t>OH</a:t>
            </a:r>
            <a:endParaRPr b="0" baseline="30000" i="0" sz="1400" u="none" cap="none" strike="noStrike">
              <a:solidFill>
                <a:srgbClr val="517F88"/>
              </a:solidFill>
              <a:latin typeface="Dosis"/>
              <a:ea typeface="Dosis"/>
              <a:cs typeface="Dosis"/>
              <a:sym typeface="Dosis"/>
            </a:endParaRPr>
          </a:p>
        </p:txBody>
      </p:sp>
      <p:sp>
        <p:nvSpPr>
          <p:cNvPr id="3452" name="Google Shape;3452;p4"/>
          <p:cNvSpPr txBox="1"/>
          <p:nvPr/>
        </p:nvSpPr>
        <p:spPr>
          <a:xfrm>
            <a:off x="4826693" y="3256534"/>
            <a:ext cx="5095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37B9D7"/>
                </a:solidFill>
                <a:latin typeface="Dosis"/>
                <a:ea typeface="Dosis"/>
                <a:cs typeface="Dosis"/>
                <a:sym typeface="Dosis"/>
              </a:rPr>
              <a:t>H</a:t>
            </a:r>
            <a:r>
              <a:rPr b="1" baseline="-25000" i="0" lang="fr-CA" sz="1400" u="none" cap="none" strike="noStrike">
                <a:solidFill>
                  <a:srgbClr val="37B9D7"/>
                </a:solidFill>
                <a:latin typeface="Dosis"/>
                <a:ea typeface="Dosis"/>
                <a:cs typeface="Dosis"/>
                <a:sym typeface="Dosis"/>
              </a:rPr>
              <a:t>2</a:t>
            </a:r>
            <a:r>
              <a:rPr b="1" i="0" lang="fr-CA" sz="1400" u="none" cap="none" strike="noStrike">
                <a:solidFill>
                  <a:srgbClr val="37B9D7"/>
                </a:solidFill>
                <a:latin typeface="Dosis"/>
                <a:ea typeface="Dosis"/>
                <a:cs typeface="Dosis"/>
                <a:sym typeface="Dosis"/>
              </a:rPr>
              <a:t>O</a:t>
            </a:r>
            <a:endParaRPr b="0" baseline="30000" i="0" sz="1400" u="none" cap="none" strike="noStrike">
              <a:solidFill>
                <a:srgbClr val="37B9D7"/>
              </a:solidFill>
              <a:latin typeface="Dosis"/>
              <a:ea typeface="Dosis"/>
              <a:cs typeface="Dosis"/>
              <a:sym typeface="Dosis"/>
            </a:endParaRPr>
          </a:p>
        </p:txBody>
      </p:sp>
      <p:sp>
        <p:nvSpPr>
          <p:cNvPr id="3453" name="Google Shape;3453;p4"/>
          <p:cNvSpPr txBox="1"/>
          <p:nvPr/>
        </p:nvSpPr>
        <p:spPr>
          <a:xfrm>
            <a:off x="5081090" y="2559609"/>
            <a:ext cx="5095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37B9D7"/>
                </a:solidFill>
                <a:latin typeface="Dosis"/>
                <a:ea typeface="Dosis"/>
                <a:cs typeface="Dosis"/>
                <a:sym typeface="Dosis"/>
              </a:rPr>
              <a:t>H</a:t>
            </a:r>
            <a:r>
              <a:rPr b="1" baseline="-25000" i="0" lang="fr-CA" sz="1400" u="none" cap="none" strike="noStrike">
                <a:solidFill>
                  <a:srgbClr val="37B9D7"/>
                </a:solidFill>
                <a:latin typeface="Dosis"/>
                <a:ea typeface="Dosis"/>
                <a:cs typeface="Dosis"/>
                <a:sym typeface="Dosis"/>
              </a:rPr>
              <a:t>2</a:t>
            </a:r>
            <a:r>
              <a:rPr b="1" i="0" lang="fr-CA" sz="1400" u="none" cap="none" strike="noStrike">
                <a:solidFill>
                  <a:srgbClr val="37B9D7"/>
                </a:solidFill>
                <a:latin typeface="Dosis"/>
                <a:ea typeface="Dosis"/>
                <a:cs typeface="Dosis"/>
                <a:sym typeface="Dosis"/>
              </a:rPr>
              <a:t>O</a:t>
            </a:r>
            <a:endParaRPr b="0" baseline="30000" i="0" sz="1400" u="none" cap="none" strike="noStrike">
              <a:solidFill>
                <a:srgbClr val="37B9D7"/>
              </a:solidFill>
              <a:latin typeface="Dosis"/>
              <a:ea typeface="Dosis"/>
              <a:cs typeface="Dosis"/>
              <a:sym typeface="Dosis"/>
            </a:endParaRPr>
          </a:p>
        </p:txBody>
      </p:sp>
      <p:sp>
        <p:nvSpPr>
          <p:cNvPr id="3454" name="Google Shape;3454;p4"/>
          <p:cNvSpPr txBox="1"/>
          <p:nvPr/>
        </p:nvSpPr>
        <p:spPr>
          <a:xfrm>
            <a:off x="4630616" y="2822787"/>
            <a:ext cx="5095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37B9D7"/>
                </a:solidFill>
                <a:latin typeface="Dosis"/>
                <a:ea typeface="Dosis"/>
                <a:cs typeface="Dosis"/>
                <a:sym typeface="Dosis"/>
              </a:rPr>
              <a:t>H</a:t>
            </a:r>
            <a:r>
              <a:rPr b="1" baseline="-25000" i="0" lang="fr-CA" sz="1400" u="none" cap="none" strike="noStrike">
                <a:solidFill>
                  <a:srgbClr val="37B9D7"/>
                </a:solidFill>
                <a:latin typeface="Dosis"/>
                <a:ea typeface="Dosis"/>
                <a:cs typeface="Dosis"/>
                <a:sym typeface="Dosis"/>
              </a:rPr>
              <a:t>2</a:t>
            </a:r>
            <a:r>
              <a:rPr b="1" i="0" lang="fr-CA" sz="1400" u="none" cap="none" strike="noStrike">
                <a:solidFill>
                  <a:srgbClr val="37B9D7"/>
                </a:solidFill>
                <a:latin typeface="Dosis"/>
                <a:ea typeface="Dosis"/>
                <a:cs typeface="Dosis"/>
                <a:sym typeface="Dosis"/>
              </a:rPr>
              <a:t>O</a:t>
            </a:r>
            <a:endParaRPr b="0" baseline="30000" i="0" sz="1400" u="none" cap="none" strike="noStrike">
              <a:solidFill>
                <a:srgbClr val="37B9D7"/>
              </a:solidFill>
              <a:latin typeface="Dosis"/>
              <a:ea typeface="Dosis"/>
              <a:cs typeface="Dosis"/>
              <a:sym typeface="Dosis"/>
            </a:endParaRPr>
          </a:p>
        </p:txBody>
      </p:sp>
      <p:sp>
        <p:nvSpPr>
          <p:cNvPr id="3455" name="Google Shape;3455;p4"/>
          <p:cNvSpPr txBox="1"/>
          <p:nvPr/>
        </p:nvSpPr>
        <p:spPr>
          <a:xfrm>
            <a:off x="4223734" y="2227745"/>
            <a:ext cx="5095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B82727"/>
                </a:solidFill>
                <a:latin typeface="Dosis"/>
                <a:ea typeface="Dosis"/>
                <a:cs typeface="Dosis"/>
                <a:sym typeface="Dosis"/>
              </a:rPr>
              <a:t>CO</a:t>
            </a:r>
            <a:endParaRPr b="0" baseline="30000" i="0" sz="1400" u="none" cap="none" strike="noStrike">
              <a:solidFill>
                <a:srgbClr val="B82727"/>
              </a:solidFill>
              <a:latin typeface="Dosis"/>
              <a:ea typeface="Dosis"/>
              <a:cs typeface="Dosis"/>
              <a:sym typeface="Dosis"/>
            </a:endParaRPr>
          </a:p>
        </p:txBody>
      </p:sp>
      <p:sp>
        <p:nvSpPr>
          <p:cNvPr id="3456" name="Google Shape;3456;p4"/>
          <p:cNvSpPr txBox="1"/>
          <p:nvPr/>
        </p:nvSpPr>
        <p:spPr>
          <a:xfrm>
            <a:off x="4341352" y="3239524"/>
            <a:ext cx="5095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E06F6F"/>
                </a:solidFill>
                <a:latin typeface="Dosis"/>
                <a:ea typeface="Dosis"/>
                <a:cs typeface="Dosis"/>
                <a:sym typeface="Dosis"/>
              </a:rPr>
              <a:t>CO</a:t>
            </a:r>
            <a:endParaRPr b="0" baseline="30000" i="0" sz="1400" u="none" cap="none" strike="noStrike">
              <a:solidFill>
                <a:srgbClr val="E06F6F"/>
              </a:solidFill>
              <a:latin typeface="Dosis"/>
              <a:ea typeface="Dosis"/>
              <a:cs typeface="Dosis"/>
              <a:sym typeface="Dosis"/>
            </a:endParaRPr>
          </a:p>
        </p:txBody>
      </p:sp>
      <p:sp>
        <p:nvSpPr>
          <p:cNvPr id="3457" name="Google Shape;3457;p4"/>
          <p:cNvSpPr txBox="1"/>
          <p:nvPr/>
        </p:nvSpPr>
        <p:spPr>
          <a:xfrm>
            <a:off x="4768597" y="2480539"/>
            <a:ext cx="5095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E06F6F"/>
                </a:solidFill>
                <a:latin typeface="Dosis"/>
                <a:ea typeface="Dosis"/>
                <a:cs typeface="Dosis"/>
                <a:sym typeface="Dosis"/>
              </a:rPr>
              <a:t>CO</a:t>
            </a:r>
            <a:endParaRPr b="0" baseline="30000" i="0" sz="1400" u="none" cap="none" strike="noStrike">
              <a:solidFill>
                <a:srgbClr val="E06F6F"/>
              </a:solidFill>
              <a:latin typeface="Dosis"/>
              <a:ea typeface="Dosis"/>
              <a:cs typeface="Dosis"/>
              <a:sym typeface="Dosis"/>
            </a:endParaRPr>
          </a:p>
        </p:txBody>
      </p:sp>
      <p:sp>
        <p:nvSpPr>
          <p:cNvPr id="3458" name="Google Shape;3458;p4"/>
          <p:cNvSpPr txBox="1"/>
          <p:nvPr/>
        </p:nvSpPr>
        <p:spPr>
          <a:xfrm>
            <a:off x="4336473" y="3619029"/>
            <a:ext cx="4872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FEF6DF"/>
                </a:solidFill>
                <a:latin typeface="Dosis"/>
                <a:ea typeface="Dosis"/>
                <a:cs typeface="Dosis"/>
                <a:sym typeface="Dosis"/>
              </a:rPr>
              <a:t>H</a:t>
            </a:r>
            <a:r>
              <a:rPr b="1" baseline="-25000" i="0" lang="fr-CA" sz="1400" u="none" cap="none" strike="noStrike">
                <a:solidFill>
                  <a:srgbClr val="FEF6DF"/>
                </a:solidFill>
                <a:latin typeface="Dosis"/>
                <a:ea typeface="Dosis"/>
                <a:cs typeface="Dosis"/>
                <a:sym typeface="Dosis"/>
              </a:rPr>
              <a:t>2</a:t>
            </a:r>
            <a:endParaRPr b="0" baseline="-25000" i="0" sz="1400" u="none" cap="none" strike="noStrike">
              <a:solidFill>
                <a:srgbClr val="000000"/>
              </a:solidFill>
              <a:latin typeface="Dosis"/>
              <a:ea typeface="Dosis"/>
              <a:cs typeface="Dosis"/>
              <a:sym typeface="Dosis"/>
            </a:endParaRPr>
          </a:p>
        </p:txBody>
      </p:sp>
      <p:sp>
        <p:nvSpPr>
          <p:cNvPr id="3459" name="Google Shape;3459;p4"/>
          <p:cNvSpPr txBox="1"/>
          <p:nvPr/>
        </p:nvSpPr>
        <p:spPr>
          <a:xfrm>
            <a:off x="5321980" y="2930858"/>
            <a:ext cx="4872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FEF6DF"/>
                </a:solidFill>
                <a:latin typeface="Dosis"/>
                <a:ea typeface="Dosis"/>
                <a:cs typeface="Dosis"/>
                <a:sym typeface="Dosis"/>
              </a:rPr>
              <a:t>H</a:t>
            </a:r>
            <a:r>
              <a:rPr b="1" baseline="-25000" i="0" lang="fr-CA" sz="1400" u="none" cap="none" strike="noStrike">
                <a:solidFill>
                  <a:srgbClr val="FEF6DF"/>
                </a:solidFill>
                <a:latin typeface="Dosis"/>
                <a:ea typeface="Dosis"/>
                <a:cs typeface="Dosis"/>
                <a:sym typeface="Dosis"/>
              </a:rPr>
              <a:t>2</a:t>
            </a:r>
            <a:endParaRPr b="0" baseline="-25000" i="0" sz="1400" u="none" cap="none" strike="noStrike">
              <a:solidFill>
                <a:srgbClr val="000000"/>
              </a:solidFill>
              <a:latin typeface="Dosis"/>
              <a:ea typeface="Dosis"/>
              <a:cs typeface="Dosis"/>
              <a:sym typeface="Dosis"/>
            </a:endParaRPr>
          </a:p>
        </p:txBody>
      </p:sp>
      <p:sp>
        <p:nvSpPr>
          <p:cNvPr id="3460" name="Google Shape;3460;p4"/>
          <p:cNvSpPr txBox="1"/>
          <p:nvPr/>
        </p:nvSpPr>
        <p:spPr>
          <a:xfrm>
            <a:off x="5035375" y="2272615"/>
            <a:ext cx="4872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400" u="none" cap="none" strike="noStrike">
                <a:solidFill>
                  <a:srgbClr val="FEF6DF"/>
                </a:solidFill>
                <a:latin typeface="Dosis"/>
                <a:ea typeface="Dosis"/>
                <a:cs typeface="Dosis"/>
                <a:sym typeface="Dosis"/>
              </a:rPr>
              <a:t>H</a:t>
            </a:r>
            <a:r>
              <a:rPr b="1" baseline="-25000" i="0" lang="fr-CA" sz="1400" u="none" cap="none" strike="noStrike">
                <a:solidFill>
                  <a:srgbClr val="FEF6DF"/>
                </a:solidFill>
                <a:latin typeface="Dosis"/>
                <a:ea typeface="Dosis"/>
                <a:cs typeface="Dosis"/>
                <a:sym typeface="Dosis"/>
              </a:rPr>
              <a:t>2</a:t>
            </a:r>
            <a:endParaRPr b="0" baseline="-25000" i="0" sz="1400" u="none" cap="none" strike="noStrike">
              <a:solidFill>
                <a:srgbClr val="000000"/>
              </a:solidFill>
              <a:latin typeface="Dosis"/>
              <a:ea typeface="Dosis"/>
              <a:cs typeface="Dosis"/>
              <a:sym typeface="Dosi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4" name="Shape 3464"/>
        <p:cNvGrpSpPr/>
        <p:nvPr/>
      </p:nvGrpSpPr>
      <p:grpSpPr>
        <a:xfrm>
          <a:off x="0" y="0"/>
          <a:ext cx="0" cy="0"/>
          <a:chOff x="0" y="0"/>
          <a:chExt cx="0" cy="0"/>
        </a:xfrm>
      </p:grpSpPr>
      <p:sp>
        <p:nvSpPr>
          <p:cNvPr id="3465" name="Google Shape;3465;p5"/>
          <p:cNvSpPr txBox="1"/>
          <p:nvPr>
            <p:ph idx="1" type="subTitle"/>
          </p:nvPr>
        </p:nvSpPr>
        <p:spPr>
          <a:xfrm>
            <a:off x="2646504" y="-598718"/>
            <a:ext cx="5653200" cy="3280075"/>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2700"/>
              <a:buNone/>
            </a:pPr>
            <a:r>
              <a:rPr b="1" lang="fr-CA"/>
              <a:t>Once upon a time…</a:t>
            </a:r>
            <a:endParaRPr sz="2200"/>
          </a:p>
        </p:txBody>
      </p:sp>
      <p:sp>
        <p:nvSpPr>
          <p:cNvPr id="3466" name="Google Shape;3466;p5"/>
          <p:cNvSpPr/>
          <p:nvPr/>
        </p:nvSpPr>
        <p:spPr>
          <a:xfrm>
            <a:off x="1502225" y="1467557"/>
            <a:ext cx="6797479" cy="110799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2200" u="none" cap="none" strike="noStrike">
                <a:solidFill>
                  <a:srgbClr val="85B9C4"/>
                </a:solidFill>
                <a:latin typeface="Nunito"/>
                <a:ea typeface="Nunito"/>
                <a:cs typeface="Nunito"/>
                <a:sym typeface="Nunito"/>
              </a:rPr>
              <a:t>Three dayside emission time-series of the exoplanet KELT-20b were scheduled to be observed at the CFHT, with the SPIRou instrument.</a:t>
            </a:r>
            <a:endParaRPr/>
          </a:p>
        </p:txBody>
      </p:sp>
      <p:sp>
        <p:nvSpPr>
          <p:cNvPr id="3467" name="Google Shape;3467;p5"/>
          <p:cNvSpPr/>
          <p:nvPr/>
        </p:nvSpPr>
        <p:spPr>
          <a:xfrm>
            <a:off x="2242454" y="2638839"/>
            <a:ext cx="6057249" cy="110799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2200" u="none" cap="none" strike="noStrike">
                <a:solidFill>
                  <a:schemeClr val="accent3"/>
                </a:solidFill>
                <a:latin typeface="Nunito"/>
                <a:ea typeface="Nunito"/>
                <a:cs typeface="Nunito"/>
                <a:sym typeface="Nunito"/>
              </a:rPr>
              <a:t>These SPIRou observations would allow to detect and characterize the atmosphere of this particular gas giant.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1" name="Shape 3471"/>
        <p:cNvGrpSpPr/>
        <p:nvPr/>
      </p:nvGrpSpPr>
      <p:grpSpPr>
        <a:xfrm>
          <a:off x="0" y="0"/>
          <a:ext cx="0" cy="0"/>
          <a:chOff x="0" y="0"/>
          <a:chExt cx="0" cy="0"/>
        </a:xfrm>
      </p:grpSpPr>
      <p:sp>
        <p:nvSpPr>
          <p:cNvPr id="3472" name="Google Shape;3472;p6"/>
          <p:cNvSpPr txBox="1"/>
          <p:nvPr>
            <p:ph idx="1" type="subTitle"/>
          </p:nvPr>
        </p:nvSpPr>
        <p:spPr>
          <a:xfrm>
            <a:off x="408182" y="2830053"/>
            <a:ext cx="2718895" cy="627193"/>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SzPts val="1400"/>
              <a:buFont typeface="Arial"/>
              <a:buChar char="•"/>
            </a:pPr>
            <a:r>
              <a:rPr lang="fr-CA" sz="1800"/>
              <a:t>EMISSION SPECTROSCOPY</a:t>
            </a:r>
            <a:endParaRPr/>
          </a:p>
        </p:txBody>
      </p:sp>
      <p:sp>
        <p:nvSpPr>
          <p:cNvPr id="3473" name="Google Shape;3473;p6"/>
          <p:cNvSpPr txBox="1"/>
          <p:nvPr>
            <p:ph type="ctrTitle"/>
          </p:nvPr>
        </p:nvSpPr>
        <p:spPr>
          <a:xfrm>
            <a:off x="571664" y="1148158"/>
            <a:ext cx="3032700" cy="1293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fr-CA" sz="2400"/>
              <a:t>Detecting and charactherizing the atmosphere of exoplanets</a:t>
            </a:r>
            <a:endParaRPr/>
          </a:p>
        </p:txBody>
      </p:sp>
      <p:grpSp>
        <p:nvGrpSpPr>
          <p:cNvPr id="3474" name="Google Shape;3474;p6"/>
          <p:cNvGrpSpPr/>
          <p:nvPr/>
        </p:nvGrpSpPr>
        <p:grpSpPr>
          <a:xfrm>
            <a:off x="357850" y="311660"/>
            <a:ext cx="8409439" cy="4409079"/>
            <a:chOff x="357850" y="311660"/>
            <a:chExt cx="8409439" cy="4409079"/>
          </a:xfrm>
        </p:grpSpPr>
        <p:grpSp>
          <p:nvGrpSpPr>
            <p:cNvPr id="3475" name="Google Shape;3475;p6"/>
            <p:cNvGrpSpPr/>
            <p:nvPr/>
          </p:nvGrpSpPr>
          <p:grpSpPr>
            <a:xfrm>
              <a:off x="4305534" y="311660"/>
              <a:ext cx="4139944" cy="4051164"/>
              <a:chOff x="3892890" y="149086"/>
              <a:chExt cx="4453469" cy="4357965"/>
            </a:xfrm>
          </p:grpSpPr>
          <p:sp>
            <p:nvSpPr>
              <p:cNvPr id="3476" name="Google Shape;3476;p6"/>
              <p:cNvSpPr/>
              <p:nvPr/>
            </p:nvSpPr>
            <p:spPr>
              <a:xfrm rot="-5400000">
                <a:off x="4102976" y="3971420"/>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p6"/>
              <p:cNvSpPr/>
              <p:nvPr/>
            </p:nvSpPr>
            <p:spPr>
              <a:xfrm rot="-5400000">
                <a:off x="4927590" y="40318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p6"/>
              <p:cNvSpPr/>
              <p:nvPr/>
            </p:nvSpPr>
            <p:spPr>
              <a:xfrm rot="-5400000">
                <a:off x="3893008" y="59088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p6"/>
              <p:cNvSpPr/>
              <p:nvPr/>
            </p:nvSpPr>
            <p:spPr>
              <a:xfrm rot="10800000">
                <a:off x="7810985" y="817549"/>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p6"/>
              <p:cNvSpPr/>
              <p:nvPr/>
            </p:nvSpPr>
            <p:spPr>
              <a:xfrm rot="10800000">
                <a:off x="7055005" y="7871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p6"/>
              <p:cNvSpPr/>
              <p:nvPr/>
            </p:nvSpPr>
            <p:spPr>
              <a:xfrm rot="10800000">
                <a:off x="7269065" y="149086"/>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82" name="Google Shape;3482;p6"/>
            <p:cNvGrpSpPr/>
            <p:nvPr/>
          </p:nvGrpSpPr>
          <p:grpSpPr>
            <a:xfrm>
              <a:off x="4572000" y="583244"/>
              <a:ext cx="1374060" cy="570913"/>
              <a:chOff x="219125" y="484675"/>
              <a:chExt cx="1622650" cy="674200"/>
            </a:xfrm>
          </p:grpSpPr>
          <p:sp>
            <p:nvSpPr>
              <p:cNvPr id="3483" name="Google Shape;3483;p6"/>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3484" name="Google Shape;3484;p6"/>
              <p:cNvGrpSpPr/>
              <p:nvPr/>
            </p:nvGrpSpPr>
            <p:grpSpPr>
              <a:xfrm>
                <a:off x="219125" y="484675"/>
                <a:ext cx="1622650" cy="674200"/>
                <a:chOff x="219125" y="484675"/>
                <a:chExt cx="1622650" cy="674200"/>
              </a:xfrm>
            </p:grpSpPr>
            <p:sp>
              <p:nvSpPr>
                <p:cNvPr id="3485" name="Google Shape;3485;p6"/>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6" name="Google Shape;3486;p6"/>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7" name="Google Shape;3487;p6"/>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488" name="Google Shape;3488;p6"/>
            <p:cNvGrpSpPr/>
            <p:nvPr/>
          </p:nvGrpSpPr>
          <p:grpSpPr>
            <a:xfrm rot="-5400000">
              <a:off x="5220781" y="4238436"/>
              <a:ext cx="394094" cy="569717"/>
              <a:chOff x="8233275" y="1900925"/>
              <a:chExt cx="753525" cy="1089325"/>
            </a:xfrm>
          </p:grpSpPr>
          <p:sp>
            <p:nvSpPr>
              <p:cNvPr id="3489" name="Google Shape;3489;p6"/>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3490" name="Google Shape;3490;p6"/>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p6"/>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p6"/>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93" name="Google Shape;3493;p6"/>
            <p:cNvGrpSpPr/>
            <p:nvPr/>
          </p:nvGrpSpPr>
          <p:grpSpPr>
            <a:xfrm rot="10800000">
              <a:off x="3677828" y="3566948"/>
              <a:ext cx="688052" cy="759072"/>
              <a:chOff x="6715777" y="3950739"/>
              <a:chExt cx="586325" cy="646900"/>
            </a:xfrm>
          </p:grpSpPr>
          <p:sp>
            <p:nvSpPr>
              <p:cNvPr id="3494" name="Google Shape;3494;p6"/>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3495" name="Google Shape;3495;p6"/>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3496" name="Google Shape;3496;p6"/>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6"/>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p6"/>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p6"/>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p6"/>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01" name="Google Shape;3501;p6"/>
            <p:cNvGrpSpPr/>
            <p:nvPr/>
          </p:nvGrpSpPr>
          <p:grpSpPr>
            <a:xfrm rot="10800000">
              <a:off x="7572233" y="3744120"/>
              <a:ext cx="688080" cy="976619"/>
              <a:chOff x="8082452" y="285774"/>
              <a:chExt cx="498898" cy="708105"/>
            </a:xfrm>
          </p:grpSpPr>
          <p:grpSp>
            <p:nvGrpSpPr>
              <p:cNvPr id="3502" name="Google Shape;3502;p6"/>
              <p:cNvGrpSpPr/>
              <p:nvPr/>
            </p:nvGrpSpPr>
            <p:grpSpPr>
              <a:xfrm>
                <a:off x="8082452" y="285774"/>
                <a:ext cx="498898" cy="708105"/>
                <a:chOff x="7865075" y="285763"/>
                <a:chExt cx="716293" cy="1016662"/>
              </a:xfrm>
            </p:grpSpPr>
            <p:sp>
              <p:nvSpPr>
                <p:cNvPr id="3503" name="Google Shape;3503;p6"/>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3504" name="Google Shape;3504;p6"/>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p6"/>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p6"/>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p6"/>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08" name="Google Shape;3508;p6"/>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09" name="Google Shape;3509;p6"/>
            <p:cNvGrpSpPr/>
            <p:nvPr/>
          </p:nvGrpSpPr>
          <p:grpSpPr>
            <a:xfrm>
              <a:off x="357850" y="958425"/>
              <a:ext cx="8409439" cy="3509008"/>
              <a:chOff x="357850" y="958425"/>
              <a:chExt cx="8409439" cy="3509008"/>
            </a:xfrm>
          </p:grpSpPr>
          <p:sp>
            <p:nvSpPr>
              <p:cNvPr id="3510" name="Google Shape;3510;p6"/>
              <p:cNvSpPr/>
              <p:nvPr/>
            </p:nvSpPr>
            <p:spPr>
              <a:xfrm>
                <a:off x="357850" y="3882700"/>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p6"/>
              <p:cNvSpPr/>
              <p:nvPr/>
            </p:nvSpPr>
            <p:spPr>
              <a:xfrm>
                <a:off x="3172167" y="4195132"/>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p6"/>
              <p:cNvSpPr/>
              <p:nvPr/>
            </p:nvSpPr>
            <p:spPr>
              <a:xfrm>
                <a:off x="4609238" y="1477300"/>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p6"/>
              <p:cNvSpPr/>
              <p:nvPr/>
            </p:nvSpPr>
            <p:spPr>
              <a:xfrm>
                <a:off x="8495238" y="958425"/>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descr="Graphical user interface, application&#10;&#10;Description automatically generated" id="3514" name="Google Shape;3514;p6"/>
          <p:cNvPicPr preferRelativeResize="0"/>
          <p:nvPr/>
        </p:nvPicPr>
        <p:blipFill rotWithShape="1">
          <a:blip r:embed="rId3">
            <a:alphaModFix/>
          </a:blip>
          <a:srcRect b="0" l="0" r="0" t="0"/>
          <a:stretch/>
        </p:blipFill>
        <p:spPr>
          <a:xfrm>
            <a:off x="3072031" y="235187"/>
            <a:ext cx="5841408" cy="4673126"/>
          </a:xfrm>
          <a:prstGeom prst="rect">
            <a:avLst/>
          </a:prstGeom>
          <a:noFill/>
          <a:ln>
            <a:noFill/>
          </a:ln>
        </p:spPr>
      </p:pic>
      <p:sp>
        <p:nvSpPr>
          <p:cNvPr id="3515" name="Google Shape;3515;p6"/>
          <p:cNvSpPr txBox="1"/>
          <p:nvPr/>
        </p:nvSpPr>
        <p:spPr>
          <a:xfrm>
            <a:off x="6800080" y="4692186"/>
            <a:ext cx="2169811"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800" u="none" cap="none" strike="noStrike">
                <a:solidFill>
                  <a:srgbClr val="3F3F3F"/>
                </a:solidFill>
                <a:latin typeface="Arial"/>
                <a:ea typeface="Arial"/>
                <a:cs typeface="Arial"/>
                <a:sym typeface="Arial"/>
              </a:rPr>
              <a:t>NASA/JPL-Caltech/R. Hurt (SSC/Caltech)</a:t>
            </a:r>
            <a:endParaRPr b="0" i="0" sz="800" u="none" cap="none" strike="noStrike">
              <a:solidFill>
                <a:srgbClr val="3F3F3F"/>
              </a:solidFill>
              <a:latin typeface="Arial"/>
              <a:ea typeface="Arial"/>
              <a:cs typeface="Arial"/>
              <a:sym typeface="Arial"/>
            </a:endParaRPr>
          </a:p>
        </p:txBody>
      </p:sp>
      <p:sp>
        <p:nvSpPr>
          <p:cNvPr id="3516" name="Google Shape;3516;p6"/>
          <p:cNvSpPr txBox="1"/>
          <p:nvPr/>
        </p:nvSpPr>
        <p:spPr>
          <a:xfrm>
            <a:off x="4520016" y="363804"/>
            <a:ext cx="2949248"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fr-CA" sz="1600" u="none" cap="none" strike="noStrike">
                <a:solidFill>
                  <a:srgbClr val="B4CED2"/>
                </a:solidFill>
                <a:latin typeface="Nunito"/>
                <a:ea typeface="Nunito"/>
                <a:cs typeface="Nunito"/>
                <a:sym typeface="Nunito"/>
              </a:rPr>
              <a:t>* very simplified view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 presetSubtype="0">
                                  <p:stCondLst>
                                    <p:cond delay="0"/>
                                  </p:stCondLst>
                                  <p:childTnLst>
                                    <p:set>
                                      <p:cBhvr>
                                        <p:cTn dur="1" fill="hold">
                                          <p:stCondLst>
                                            <p:cond delay="1"/>
                                          </p:stCondLst>
                                        </p:cTn>
                                        <p:tgtEl>
                                          <p:spTgt spid="351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0" name="Shape 3520"/>
        <p:cNvGrpSpPr/>
        <p:nvPr/>
      </p:nvGrpSpPr>
      <p:grpSpPr>
        <a:xfrm>
          <a:off x="0" y="0"/>
          <a:ext cx="0" cy="0"/>
          <a:chOff x="0" y="0"/>
          <a:chExt cx="0" cy="0"/>
        </a:xfrm>
      </p:grpSpPr>
      <p:sp>
        <p:nvSpPr>
          <p:cNvPr id="3521" name="Google Shape;3521;p7"/>
          <p:cNvSpPr/>
          <p:nvPr/>
        </p:nvSpPr>
        <p:spPr>
          <a:xfrm>
            <a:off x="6418938" y="43258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22" name="Google Shape;3522;p7"/>
          <p:cNvGrpSpPr/>
          <p:nvPr/>
        </p:nvGrpSpPr>
        <p:grpSpPr>
          <a:xfrm>
            <a:off x="-1801516" y="1658181"/>
            <a:ext cx="12250832" cy="6423126"/>
            <a:chOff x="357850" y="311660"/>
            <a:chExt cx="8409439" cy="4409079"/>
          </a:xfrm>
        </p:grpSpPr>
        <p:grpSp>
          <p:nvGrpSpPr>
            <p:cNvPr id="3523" name="Google Shape;3523;p7"/>
            <p:cNvGrpSpPr/>
            <p:nvPr/>
          </p:nvGrpSpPr>
          <p:grpSpPr>
            <a:xfrm>
              <a:off x="4305534" y="311660"/>
              <a:ext cx="4139944" cy="4051164"/>
              <a:chOff x="3892890" y="149086"/>
              <a:chExt cx="4453469" cy="4357965"/>
            </a:xfrm>
          </p:grpSpPr>
          <p:sp>
            <p:nvSpPr>
              <p:cNvPr id="3524" name="Google Shape;3524;p7"/>
              <p:cNvSpPr/>
              <p:nvPr/>
            </p:nvSpPr>
            <p:spPr>
              <a:xfrm rot="-5400000">
                <a:off x="4102976" y="3971420"/>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p7"/>
              <p:cNvSpPr/>
              <p:nvPr/>
            </p:nvSpPr>
            <p:spPr>
              <a:xfrm rot="-5400000">
                <a:off x="4927590" y="40318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p7"/>
              <p:cNvSpPr/>
              <p:nvPr/>
            </p:nvSpPr>
            <p:spPr>
              <a:xfrm rot="-5400000">
                <a:off x="3893008" y="59088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p7"/>
              <p:cNvSpPr/>
              <p:nvPr/>
            </p:nvSpPr>
            <p:spPr>
              <a:xfrm rot="10800000">
                <a:off x="7810985" y="817549"/>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p7"/>
              <p:cNvSpPr/>
              <p:nvPr/>
            </p:nvSpPr>
            <p:spPr>
              <a:xfrm rot="10800000">
                <a:off x="7055005" y="7871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p7"/>
              <p:cNvSpPr/>
              <p:nvPr/>
            </p:nvSpPr>
            <p:spPr>
              <a:xfrm rot="10800000">
                <a:off x="7269065" y="149086"/>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30" name="Google Shape;3530;p7"/>
            <p:cNvGrpSpPr/>
            <p:nvPr/>
          </p:nvGrpSpPr>
          <p:grpSpPr>
            <a:xfrm>
              <a:off x="4572000" y="583244"/>
              <a:ext cx="1374060" cy="570913"/>
              <a:chOff x="219125" y="484675"/>
              <a:chExt cx="1622650" cy="674200"/>
            </a:xfrm>
          </p:grpSpPr>
          <p:sp>
            <p:nvSpPr>
              <p:cNvPr id="3531" name="Google Shape;3531;p7"/>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3532" name="Google Shape;3532;p7"/>
              <p:cNvGrpSpPr/>
              <p:nvPr/>
            </p:nvGrpSpPr>
            <p:grpSpPr>
              <a:xfrm>
                <a:off x="219125" y="484675"/>
                <a:ext cx="1622650" cy="674200"/>
                <a:chOff x="219125" y="484675"/>
                <a:chExt cx="1622650" cy="674200"/>
              </a:xfrm>
            </p:grpSpPr>
            <p:sp>
              <p:nvSpPr>
                <p:cNvPr id="3533" name="Google Shape;3533;p7"/>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4" name="Google Shape;3534;p7"/>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5" name="Google Shape;3535;p7"/>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36" name="Google Shape;3536;p7"/>
            <p:cNvGrpSpPr/>
            <p:nvPr/>
          </p:nvGrpSpPr>
          <p:grpSpPr>
            <a:xfrm rot="-5400000">
              <a:off x="5220781" y="4238436"/>
              <a:ext cx="394094" cy="569717"/>
              <a:chOff x="8233275" y="1900925"/>
              <a:chExt cx="753525" cy="1089325"/>
            </a:xfrm>
          </p:grpSpPr>
          <p:sp>
            <p:nvSpPr>
              <p:cNvPr id="3537" name="Google Shape;3537;p7"/>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3538" name="Google Shape;3538;p7"/>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9" name="Google Shape;3539;p7"/>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p7"/>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41" name="Google Shape;3541;p7"/>
            <p:cNvGrpSpPr/>
            <p:nvPr/>
          </p:nvGrpSpPr>
          <p:grpSpPr>
            <a:xfrm rot="10800000">
              <a:off x="3677828" y="3566948"/>
              <a:ext cx="688052" cy="759072"/>
              <a:chOff x="6715777" y="3950739"/>
              <a:chExt cx="586325" cy="646900"/>
            </a:xfrm>
          </p:grpSpPr>
          <p:sp>
            <p:nvSpPr>
              <p:cNvPr id="3542" name="Google Shape;3542;p7"/>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3543" name="Google Shape;3543;p7"/>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3544" name="Google Shape;3544;p7"/>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p7"/>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p7"/>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p7"/>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p7"/>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49" name="Google Shape;3549;p7"/>
            <p:cNvGrpSpPr/>
            <p:nvPr/>
          </p:nvGrpSpPr>
          <p:grpSpPr>
            <a:xfrm rot="10800000">
              <a:off x="7572233" y="3744120"/>
              <a:ext cx="688080" cy="976619"/>
              <a:chOff x="8082452" y="285774"/>
              <a:chExt cx="498898" cy="708105"/>
            </a:xfrm>
          </p:grpSpPr>
          <p:grpSp>
            <p:nvGrpSpPr>
              <p:cNvPr id="3550" name="Google Shape;3550;p7"/>
              <p:cNvGrpSpPr/>
              <p:nvPr/>
            </p:nvGrpSpPr>
            <p:grpSpPr>
              <a:xfrm>
                <a:off x="8082452" y="285774"/>
                <a:ext cx="498898" cy="708105"/>
                <a:chOff x="7865075" y="285763"/>
                <a:chExt cx="716293" cy="1016662"/>
              </a:xfrm>
            </p:grpSpPr>
            <p:sp>
              <p:nvSpPr>
                <p:cNvPr id="3551" name="Google Shape;3551;p7"/>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3552" name="Google Shape;3552;p7"/>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p7"/>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p7"/>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5" name="Google Shape;3555;p7"/>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56" name="Google Shape;3556;p7"/>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57" name="Google Shape;3557;p7"/>
            <p:cNvGrpSpPr/>
            <p:nvPr/>
          </p:nvGrpSpPr>
          <p:grpSpPr>
            <a:xfrm>
              <a:off x="357850" y="958425"/>
              <a:ext cx="8409439" cy="3509008"/>
              <a:chOff x="357850" y="958425"/>
              <a:chExt cx="8409439" cy="3509008"/>
            </a:xfrm>
          </p:grpSpPr>
          <p:sp>
            <p:nvSpPr>
              <p:cNvPr id="3558" name="Google Shape;3558;p7"/>
              <p:cNvSpPr/>
              <p:nvPr/>
            </p:nvSpPr>
            <p:spPr>
              <a:xfrm>
                <a:off x="357850" y="3882700"/>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p7"/>
              <p:cNvSpPr/>
              <p:nvPr/>
            </p:nvSpPr>
            <p:spPr>
              <a:xfrm>
                <a:off x="3172167" y="4195132"/>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p7"/>
              <p:cNvSpPr/>
              <p:nvPr/>
            </p:nvSpPr>
            <p:spPr>
              <a:xfrm>
                <a:off x="4609238" y="1477300"/>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p7"/>
              <p:cNvSpPr/>
              <p:nvPr/>
            </p:nvSpPr>
            <p:spPr>
              <a:xfrm>
                <a:off x="8495238" y="958425"/>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562" name="Google Shape;3562;p7"/>
          <p:cNvSpPr txBox="1"/>
          <p:nvPr/>
        </p:nvSpPr>
        <p:spPr>
          <a:xfrm>
            <a:off x="5758025" y="2947480"/>
            <a:ext cx="3183495" cy="853108"/>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Nunito"/>
              <a:buNone/>
            </a:pPr>
            <a:r>
              <a:rPr b="1" i="0" lang="fr-CA" sz="1400" u="none" cap="none" strike="noStrike">
                <a:solidFill>
                  <a:schemeClr val="lt2"/>
                </a:solidFill>
                <a:latin typeface="Nunito"/>
                <a:ea typeface="Nunito"/>
                <a:cs typeface="Nunito"/>
                <a:sym typeface="Nunito"/>
              </a:rPr>
              <a:t>Spectral features appear in </a:t>
            </a:r>
            <a:r>
              <a:rPr b="1" i="0" lang="fr-CA" sz="1400" u="none" cap="none" strike="noStrike">
                <a:solidFill>
                  <a:schemeClr val="accent3"/>
                </a:solidFill>
                <a:latin typeface="Nunito"/>
                <a:ea typeface="Nunito"/>
                <a:cs typeface="Nunito"/>
                <a:sym typeface="Nunito"/>
              </a:rPr>
              <a:t>absorption</a:t>
            </a:r>
            <a:r>
              <a:rPr b="1" i="0" lang="fr-CA" sz="1400" u="none" cap="none" strike="noStrike">
                <a:solidFill>
                  <a:schemeClr val="lt2"/>
                </a:solidFill>
                <a:latin typeface="Nunito"/>
                <a:ea typeface="Nunito"/>
                <a:cs typeface="Nunito"/>
                <a:sym typeface="Nunito"/>
              </a:rPr>
              <a:t> from non-inverted TP profile (cooling with altitude)</a:t>
            </a:r>
            <a:endParaRPr/>
          </a:p>
        </p:txBody>
      </p:sp>
      <p:sp>
        <p:nvSpPr>
          <p:cNvPr id="3563" name="Google Shape;3563;p7"/>
          <p:cNvSpPr txBox="1"/>
          <p:nvPr>
            <p:ph idx="1" type="subTitle"/>
          </p:nvPr>
        </p:nvSpPr>
        <p:spPr>
          <a:xfrm>
            <a:off x="408182" y="2830053"/>
            <a:ext cx="2718895" cy="627193"/>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SzPts val="1400"/>
              <a:buFont typeface="Arial"/>
              <a:buChar char="•"/>
            </a:pPr>
            <a:r>
              <a:rPr lang="fr-CA" sz="1800"/>
              <a:t>EMISSION SPECTROSCOPY</a:t>
            </a:r>
            <a:endParaRPr/>
          </a:p>
        </p:txBody>
      </p:sp>
      <p:sp>
        <p:nvSpPr>
          <p:cNvPr id="3564" name="Google Shape;3564;p7"/>
          <p:cNvSpPr txBox="1"/>
          <p:nvPr>
            <p:ph type="ctrTitle"/>
          </p:nvPr>
        </p:nvSpPr>
        <p:spPr>
          <a:xfrm>
            <a:off x="571664" y="1148158"/>
            <a:ext cx="2289578" cy="1293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fr-CA" sz="2400"/>
              <a:t>Detecting and characterizing the atmosphere of exoplanets</a:t>
            </a:r>
            <a:endParaRPr/>
          </a:p>
        </p:txBody>
      </p:sp>
      <p:grpSp>
        <p:nvGrpSpPr>
          <p:cNvPr id="3565" name="Google Shape;3565;p7"/>
          <p:cNvGrpSpPr/>
          <p:nvPr/>
        </p:nvGrpSpPr>
        <p:grpSpPr>
          <a:xfrm>
            <a:off x="2965503" y="-19516"/>
            <a:ext cx="2621938" cy="5189072"/>
            <a:chOff x="2913668" y="-51590"/>
            <a:chExt cx="2621938" cy="5189072"/>
          </a:xfrm>
        </p:grpSpPr>
        <p:pic>
          <p:nvPicPr>
            <p:cNvPr descr="Chart, histogram&#10;&#10;Description automatically generated" id="3566" name="Google Shape;3566;p7"/>
            <p:cNvPicPr preferRelativeResize="0"/>
            <p:nvPr/>
          </p:nvPicPr>
          <p:blipFill rotWithShape="1">
            <a:blip r:embed="rId3">
              <a:alphaModFix/>
            </a:blip>
            <a:srcRect b="0" l="0" r="0" t="0"/>
            <a:stretch/>
          </p:blipFill>
          <p:spPr>
            <a:xfrm>
              <a:off x="2915561" y="1817108"/>
              <a:ext cx="2616568" cy="3320374"/>
            </a:xfrm>
            <a:prstGeom prst="rect">
              <a:avLst/>
            </a:prstGeom>
            <a:noFill/>
            <a:ln>
              <a:noFill/>
            </a:ln>
          </p:spPr>
        </p:pic>
        <p:pic>
          <p:nvPicPr>
            <p:cNvPr descr="Chart&#10;&#10;Description automatically generated with low confidence" id="3567" name="Google Shape;3567;p7"/>
            <p:cNvPicPr preferRelativeResize="0"/>
            <p:nvPr/>
          </p:nvPicPr>
          <p:blipFill rotWithShape="1">
            <a:blip r:embed="rId4">
              <a:alphaModFix/>
            </a:blip>
            <a:srcRect b="0" l="0" r="0" t="0"/>
            <a:stretch/>
          </p:blipFill>
          <p:spPr>
            <a:xfrm>
              <a:off x="2913668" y="-51590"/>
              <a:ext cx="2621938" cy="1869104"/>
            </a:xfrm>
            <a:prstGeom prst="rect">
              <a:avLst/>
            </a:prstGeom>
            <a:noFill/>
            <a:ln>
              <a:noFill/>
            </a:ln>
          </p:spPr>
        </p:pic>
      </p:grpSp>
      <p:cxnSp>
        <p:nvCxnSpPr>
          <p:cNvPr id="3568" name="Google Shape;3568;p7"/>
          <p:cNvCxnSpPr>
            <a:stCxn id="3562" idx="2"/>
          </p:cNvCxnSpPr>
          <p:nvPr/>
        </p:nvCxnSpPr>
        <p:spPr>
          <a:xfrm flipH="1">
            <a:off x="5399173" y="3800588"/>
            <a:ext cx="1950600" cy="542700"/>
          </a:xfrm>
          <a:prstGeom prst="straightConnector1">
            <a:avLst/>
          </a:prstGeom>
          <a:noFill/>
          <a:ln cap="flat" cmpd="sng" w="57150">
            <a:solidFill>
              <a:srgbClr val="B8B2EE"/>
            </a:solidFill>
            <a:prstDash val="solid"/>
            <a:round/>
            <a:headEnd len="sm" w="sm" type="none"/>
            <a:tailEnd len="med" w="med" type="triangle"/>
          </a:ln>
        </p:spPr>
      </p:cxnSp>
      <p:sp>
        <p:nvSpPr>
          <p:cNvPr id="3569" name="Google Shape;3569;p7"/>
          <p:cNvSpPr/>
          <p:nvPr/>
        </p:nvSpPr>
        <p:spPr>
          <a:xfrm>
            <a:off x="3375341" y="1742677"/>
            <a:ext cx="2064964" cy="210312"/>
          </a:xfrm>
          <a:prstGeom prst="leftRightArrow">
            <a:avLst>
              <a:gd fmla="val 50000" name="adj1"/>
              <a:gd fmla="val 50000" name="adj2"/>
            </a:avLst>
          </a:prstGeom>
          <a:gradFill>
            <a:gsLst>
              <a:gs pos="0">
                <a:srgbClr val="0062D5"/>
              </a:gs>
              <a:gs pos="50000">
                <a:srgbClr val="B4CED2"/>
              </a:gs>
              <a:gs pos="100000">
                <a:srgbClr val="E06F6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70" name="Google Shape;3570;p7"/>
          <p:cNvSpPr txBox="1"/>
          <p:nvPr/>
        </p:nvSpPr>
        <p:spPr>
          <a:xfrm>
            <a:off x="3442515" y="1716252"/>
            <a:ext cx="65428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100" u="none" cap="none" strike="noStrike">
                <a:solidFill>
                  <a:srgbClr val="002060"/>
                </a:solidFill>
                <a:latin typeface="Nunito"/>
                <a:ea typeface="Nunito"/>
                <a:cs typeface="Nunito"/>
                <a:sym typeface="Nunito"/>
              </a:rPr>
              <a:t>Colder</a:t>
            </a:r>
            <a:endParaRPr b="1" i="0" sz="1100" u="none" cap="none" strike="noStrike">
              <a:solidFill>
                <a:srgbClr val="002060"/>
              </a:solidFill>
              <a:latin typeface="Nunito"/>
              <a:ea typeface="Nunito"/>
              <a:cs typeface="Nunito"/>
              <a:sym typeface="Nunito"/>
            </a:endParaRPr>
          </a:p>
        </p:txBody>
      </p:sp>
      <p:sp>
        <p:nvSpPr>
          <p:cNvPr id="3571" name="Google Shape;3571;p7"/>
          <p:cNvSpPr txBox="1"/>
          <p:nvPr/>
        </p:nvSpPr>
        <p:spPr>
          <a:xfrm>
            <a:off x="4677842" y="1721107"/>
            <a:ext cx="140193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100" u="none" cap="none" strike="noStrike">
                <a:solidFill>
                  <a:srgbClr val="5C1313"/>
                </a:solidFill>
                <a:latin typeface="Nunito"/>
                <a:ea typeface="Nunito"/>
                <a:cs typeface="Nunito"/>
                <a:sym typeface="Nunito"/>
              </a:rPr>
              <a:t>Warmer</a:t>
            </a:r>
            <a:endParaRPr b="1" i="0" sz="1100" u="none" cap="none" strike="noStrike">
              <a:solidFill>
                <a:srgbClr val="5C1313"/>
              </a:solidFill>
              <a:latin typeface="Nunito"/>
              <a:ea typeface="Nunito"/>
              <a:cs typeface="Nunito"/>
              <a:sym typeface="Nunito"/>
            </a:endParaRPr>
          </a:p>
        </p:txBody>
      </p:sp>
      <p:sp>
        <p:nvSpPr>
          <p:cNvPr id="3572" name="Google Shape;3572;p7"/>
          <p:cNvSpPr/>
          <p:nvPr/>
        </p:nvSpPr>
        <p:spPr>
          <a:xfrm>
            <a:off x="2694691" y="102244"/>
            <a:ext cx="340322" cy="1316710"/>
          </a:xfrm>
          <a:prstGeom prst="upArrow">
            <a:avLst>
              <a:gd fmla="val 55673" name="adj1"/>
              <a:gd fmla="val 50000" name="adj2"/>
            </a:avLst>
          </a:prstGeom>
          <a:solidFill>
            <a:srgbClr val="517F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73" name="Google Shape;3573;p7"/>
          <p:cNvSpPr txBox="1"/>
          <p:nvPr/>
        </p:nvSpPr>
        <p:spPr>
          <a:xfrm rot="-5400000">
            <a:off x="2201116" y="610593"/>
            <a:ext cx="133618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CA" sz="1100" u="none" cap="none" strike="noStrike">
                <a:solidFill>
                  <a:srgbClr val="002060"/>
                </a:solidFill>
                <a:latin typeface="Nunito"/>
                <a:ea typeface="Nunito"/>
                <a:cs typeface="Nunito"/>
                <a:sym typeface="Nunito"/>
              </a:rPr>
              <a:t>Higher altitude</a:t>
            </a:r>
            <a:endParaRPr/>
          </a:p>
        </p:txBody>
      </p:sp>
      <p:pic>
        <p:nvPicPr>
          <p:cNvPr descr="Chart, diagram&#10;&#10;Description automatically generated" id="3574" name="Google Shape;3574;p7"/>
          <p:cNvPicPr preferRelativeResize="0"/>
          <p:nvPr/>
        </p:nvPicPr>
        <p:blipFill rotWithShape="1">
          <a:blip r:embed="rId5">
            <a:alphaModFix/>
          </a:blip>
          <a:srcRect b="0" l="0" r="0" t="0"/>
          <a:stretch/>
        </p:blipFill>
        <p:spPr>
          <a:xfrm>
            <a:off x="2965277" y="1109464"/>
            <a:ext cx="5908295" cy="2873356"/>
          </a:xfrm>
          <a:prstGeom prst="rect">
            <a:avLst/>
          </a:prstGeom>
          <a:noFill/>
          <a:ln>
            <a:noFill/>
          </a:ln>
        </p:spPr>
      </p:pic>
      <p:sp>
        <p:nvSpPr>
          <p:cNvPr id="3575" name="Google Shape;3575;p7"/>
          <p:cNvSpPr txBox="1"/>
          <p:nvPr/>
        </p:nvSpPr>
        <p:spPr>
          <a:xfrm>
            <a:off x="2955373" y="527307"/>
            <a:ext cx="3564295" cy="85310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Nunito"/>
              <a:buNone/>
            </a:pPr>
            <a:r>
              <a:rPr b="1" i="0" lang="fr-CA" sz="2400" u="none" cap="none" strike="noStrike">
                <a:solidFill>
                  <a:schemeClr val="lt2"/>
                </a:solidFill>
                <a:latin typeface="Nunito"/>
                <a:ea typeface="Nunito"/>
                <a:cs typeface="Nunito"/>
                <a:sym typeface="Nunito"/>
              </a:rPr>
              <a:t>KELT-20 b</a:t>
            </a:r>
            <a:endParaRPr/>
          </a:p>
        </p:txBody>
      </p:sp>
      <p:sp>
        <p:nvSpPr>
          <p:cNvPr id="3576" name="Google Shape;3576;p7"/>
          <p:cNvSpPr txBox="1"/>
          <p:nvPr/>
        </p:nvSpPr>
        <p:spPr>
          <a:xfrm>
            <a:off x="3106498" y="1310257"/>
            <a:ext cx="1401938"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800" u="none" cap="none" strike="noStrike">
                <a:solidFill>
                  <a:srgbClr val="7F7F7F"/>
                </a:solidFill>
                <a:latin typeface="Arial"/>
                <a:ea typeface="Arial"/>
                <a:cs typeface="Arial"/>
                <a:sym typeface="Arial"/>
              </a:rPr>
              <a:t>Fu et al. 2022</a:t>
            </a:r>
            <a:endParaRPr/>
          </a:p>
        </p:txBody>
      </p:sp>
      <p:sp>
        <p:nvSpPr>
          <p:cNvPr id="3577" name="Google Shape;3577;p7"/>
          <p:cNvSpPr txBox="1"/>
          <p:nvPr/>
        </p:nvSpPr>
        <p:spPr>
          <a:xfrm>
            <a:off x="5314910" y="289896"/>
            <a:ext cx="3564295" cy="853108"/>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Nunito"/>
              <a:buNone/>
            </a:pPr>
            <a:r>
              <a:rPr b="1" i="0" lang="fr-CA" sz="1400" u="none" cap="none" strike="noStrike">
                <a:solidFill>
                  <a:schemeClr val="accent5"/>
                </a:solidFill>
                <a:latin typeface="Nunito"/>
                <a:ea typeface="Nunito"/>
                <a:cs typeface="Nunito"/>
                <a:sym typeface="Nunito"/>
              </a:rPr>
              <a:t>Spectral features appear in </a:t>
            </a:r>
            <a:r>
              <a:rPr b="1" i="0" lang="fr-CA" sz="1400" u="none" cap="none" strike="noStrike">
                <a:solidFill>
                  <a:schemeClr val="accent3"/>
                </a:solidFill>
                <a:latin typeface="Nunito"/>
                <a:ea typeface="Nunito"/>
                <a:cs typeface="Nunito"/>
                <a:sym typeface="Nunito"/>
              </a:rPr>
              <a:t>emission</a:t>
            </a:r>
            <a:r>
              <a:rPr b="1" i="0" lang="fr-CA" sz="1400" u="none" cap="none" strike="noStrike">
                <a:solidFill>
                  <a:srgbClr val="E06F6F"/>
                </a:solidFill>
                <a:latin typeface="Nunito"/>
                <a:ea typeface="Nunito"/>
                <a:cs typeface="Nunito"/>
                <a:sym typeface="Nunito"/>
              </a:rPr>
              <a:t> </a:t>
            </a:r>
            <a:r>
              <a:rPr b="1" i="0" lang="fr-CA" sz="1400" u="none" cap="none" strike="noStrike">
                <a:solidFill>
                  <a:schemeClr val="accent5"/>
                </a:solidFill>
                <a:latin typeface="Nunito"/>
                <a:ea typeface="Nunito"/>
                <a:cs typeface="Nunito"/>
                <a:sym typeface="Nunito"/>
              </a:rPr>
              <a:t>from inverted temperature-pressure (TP) profile (warming with altitude)</a:t>
            </a:r>
            <a:endParaRPr/>
          </a:p>
        </p:txBody>
      </p:sp>
      <p:cxnSp>
        <p:nvCxnSpPr>
          <p:cNvPr id="3578" name="Google Shape;3578;p7"/>
          <p:cNvCxnSpPr/>
          <p:nvPr/>
        </p:nvCxnSpPr>
        <p:spPr>
          <a:xfrm flipH="1">
            <a:off x="5267281" y="1124272"/>
            <a:ext cx="1061915" cy="371810"/>
          </a:xfrm>
          <a:prstGeom prst="straightConnector1">
            <a:avLst/>
          </a:prstGeom>
          <a:noFill/>
          <a:ln cap="flat" cmpd="sng" w="38100">
            <a:solidFill>
              <a:schemeClr val="accent3"/>
            </a:solidFill>
            <a:prstDash val="solid"/>
            <a:round/>
            <a:headEnd len="sm" w="sm" type="none"/>
            <a:tailEnd len="med" w="med" type="triangle"/>
          </a:ln>
        </p:spPr>
      </p:cxnSp>
      <p:cxnSp>
        <p:nvCxnSpPr>
          <p:cNvPr id="3579" name="Google Shape;3579;p7"/>
          <p:cNvCxnSpPr/>
          <p:nvPr/>
        </p:nvCxnSpPr>
        <p:spPr>
          <a:xfrm>
            <a:off x="7863884" y="1182267"/>
            <a:ext cx="42205" cy="236687"/>
          </a:xfrm>
          <a:prstGeom prst="straightConnector1">
            <a:avLst/>
          </a:prstGeom>
          <a:noFill/>
          <a:ln cap="flat" cmpd="sng" w="38100">
            <a:solidFill>
              <a:schemeClr val="accent3"/>
            </a:solidFill>
            <a:prstDash val="solid"/>
            <a:round/>
            <a:headEnd len="sm" w="sm" type="none"/>
            <a:tailEnd len="med" w="med" type="triangle"/>
          </a:ln>
        </p:spPr>
      </p:cxnSp>
      <p:cxnSp>
        <p:nvCxnSpPr>
          <p:cNvPr id="3580" name="Google Shape;3580;p7"/>
          <p:cNvCxnSpPr/>
          <p:nvPr/>
        </p:nvCxnSpPr>
        <p:spPr>
          <a:xfrm flipH="1">
            <a:off x="5480250" y="1203357"/>
            <a:ext cx="1180568" cy="1068257"/>
          </a:xfrm>
          <a:prstGeom prst="straightConnector1">
            <a:avLst/>
          </a:prstGeom>
          <a:noFill/>
          <a:ln cap="flat" cmpd="sng" w="57150">
            <a:solidFill>
              <a:srgbClr val="B0D6B5"/>
            </a:solidFill>
            <a:prstDash val="solid"/>
            <a:round/>
            <a:headEnd len="sm" w="sm" type="none"/>
            <a:tailEnd len="med" w="med" type="triangle"/>
          </a:ln>
        </p:spPr>
      </p:cxnSp>
      <p:sp>
        <p:nvSpPr>
          <p:cNvPr id="3581" name="Google Shape;3581;p7"/>
          <p:cNvSpPr/>
          <p:nvPr/>
        </p:nvSpPr>
        <p:spPr>
          <a:xfrm>
            <a:off x="3474082" y="2001739"/>
            <a:ext cx="593085" cy="11026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82" name="Google Shape;3582;p7"/>
          <p:cNvSpPr/>
          <p:nvPr/>
        </p:nvSpPr>
        <p:spPr>
          <a:xfrm>
            <a:off x="3480142" y="3600816"/>
            <a:ext cx="634658" cy="16772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83" name="Google Shape;3583;p7"/>
          <p:cNvSpPr txBox="1"/>
          <p:nvPr/>
        </p:nvSpPr>
        <p:spPr>
          <a:xfrm>
            <a:off x="4323900" y="-32929"/>
            <a:ext cx="1401938"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800" u="none" cap="none" strike="noStrike">
                <a:solidFill>
                  <a:srgbClr val="7F7F7F"/>
                </a:solidFill>
                <a:latin typeface="Arial"/>
                <a:ea typeface="Arial"/>
                <a:cs typeface="Arial"/>
                <a:sym typeface="Arial"/>
              </a:rPr>
              <a:t>Mikal-Evans et al. 2022</a:t>
            </a:r>
            <a:endParaRPr/>
          </a:p>
        </p:txBody>
      </p:sp>
      <p:sp>
        <p:nvSpPr>
          <p:cNvPr id="3584" name="Google Shape;3584;p7"/>
          <p:cNvSpPr/>
          <p:nvPr/>
        </p:nvSpPr>
        <p:spPr>
          <a:xfrm>
            <a:off x="3875532" y="4762213"/>
            <a:ext cx="1498096" cy="9139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6"/>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356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8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8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8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8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84"/>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6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7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7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7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7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8" name="Shape 3588"/>
        <p:cNvGrpSpPr/>
        <p:nvPr/>
      </p:nvGrpSpPr>
      <p:grpSpPr>
        <a:xfrm>
          <a:off x="0" y="0"/>
          <a:ext cx="0" cy="0"/>
          <a:chOff x="0" y="0"/>
          <a:chExt cx="0" cy="0"/>
        </a:xfrm>
      </p:grpSpPr>
      <p:sp>
        <p:nvSpPr>
          <p:cNvPr id="3589" name="Google Shape;3589;p8"/>
          <p:cNvSpPr txBox="1"/>
          <p:nvPr>
            <p:ph idx="1" type="subTitle"/>
          </p:nvPr>
        </p:nvSpPr>
        <p:spPr>
          <a:xfrm>
            <a:off x="408182" y="2830053"/>
            <a:ext cx="2718895" cy="627193"/>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SzPts val="1400"/>
              <a:buFont typeface="Arial"/>
              <a:buChar char="•"/>
            </a:pPr>
            <a:r>
              <a:rPr lang="fr-CA" sz="1800"/>
              <a:t>EMISSION SPECTROSCOPY</a:t>
            </a:r>
            <a:endParaRPr/>
          </a:p>
        </p:txBody>
      </p:sp>
      <p:sp>
        <p:nvSpPr>
          <p:cNvPr id="3590" name="Google Shape;3590;p8"/>
          <p:cNvSpPr txBox="1"/>
          <p:nvPr>
            <p:ph type="ctrTitle"/>
          </p:nvPr>
        </p:nvSpPr>
        <p:spPr>
          <a:xfrm>
            <a:off x="571664" y="1148158"/>
            <a:ext cx="2209321" cy="1293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fr-CA" sz="2400"/>
              <a:t>Detecting and charactherizing the atmosphere of exoplanets</a:t>
            </a:r>
            <a:endParaRPr/>
          </a:p>
        </p:txBody>
      </p:sp>
      <p:sp>
        <p:nvSpPr>
          <p:cNvPr id="3591" name="Google Shape;3591;p8"/>
          <p:cNvSpPr/>
          <p:nvPr/>
        </p:nvSpPr>
        <p:spPr>
          <a:xfrm>
            <a:off x="6418938" y="4325883"/>
            <a:ext cx="201200" cy="201382"/>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92" name="Google Shape;3592;p8"/>
          <p:cNvGrpSpPr/>
          <p:nvPr/>
        </p:nvGrpSpPr>
        <p:grpSpPr>
          <a:xfrm>
            <a:off x="357850" y="311660"/>
            <a:ext cx="8409439" cy="4409079"/>
            <a:chOff x="357850" y="311660"/>
            <a:chExt cx="8409439" cy="4409079"/>
          </a:xfrm>
        </p:grpSpPr>
        <p:grpSp>
          <p:nvGrpSpPr>
            <p:cNvPr id="3593" name="Google Shape;3593;p8"/>
            <p:cNvGrpSpPr/>
            <p:nvPr/>
          </p:nvGrpSpPr>
          <p:grpSpPr>
            <a:xfrm>
              <a:off x="4305534" y="311660"/>
              <a:ext cx="4139944" cy="4051164"/>
              <a:chOff x="3892890" y="149086"/>
              <a:chExt cx="4453469" cy="4357965"/>
            </a:xfrm>
          </p:grpSpPr>
          <p:sp>
            <p:nvSpPr>
              <p:cNvPr id="3594" name="Google Shape;3594;p8"/>
              <p:cNvSpPr/>
              <p:nvPr/>
            </p:nvSpPr>
            <p:spPr>
              <a:xfrm rot="-5400000">
                <a:off x="4102976" y="3971420"/>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p8"/>
              <p:cNvSpPr/>
              <p:nvPr/>
            </p:nvSpPr>
            <p:spPr>
              <a:xfrm rot="-5400000">
                <a:off x="4927590" y="40318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p8"/>
              <p:cNvSpPr/>
              <p:nvPr/>
            </p:nvSpPr>
            <p:spPr>
              <a:xfrm rot="-5400000">
                <a:off x="3893008" y="59088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8"/>
              <p:cNvSpPr/>
              <p:nvPr/>
            </p:nvSpPr>
            <p:spPr>
              <a:xfrm rot="10800000">
                <a:off x="7810985" y="817549"/>
                <a:ext cx="535374" cy="535888"/>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p8"/>
              <p:cNvSpPr/>
              <p:nvPr/>
            </p:nvSpPr>
            <p:spPr>
              <a:xfrm rot="10800000">
                <a:off x="7055005" y="787129"/>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9" name="Google Shape;3599;p8"/>
              <p:cNvSpPr/>
              <p:nvPr/>
            </p:nvSpPr>
            <p:spPr>
              <a:xfrm rot="10800000">
                <a:off x="7269065" y="149086"/>
                <a:ext cx="295569" cy="295805"/>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00" name="Google Shape;3600;p8"/>
            <p:cNvGrpSpPr/>
            <p:nvPr/>
          </p:nvGrpSpPr>
          <p:grpSpPr>
            <a:xfrm>
              <a:off x="4572000" y="583244"/>
              <a:ext cx="1374060" cy="570913"/>
              <a:chOff x="219125" y="484675"/>
              <a:chExt cx="1622650" cy="674200"/>
            </a:xfrm>
          </p:grpSpPr>
          <p:sp>
            <p:nvSpPr>
              <p:cNvPr id="3601" name="Google Shape;3601;p8"/>
              <p:cNvSpPr/>
              <p:nvPr/>
            </p:nvSpPr>
            <p:spPr>
              <a:xfrm>
                <a:off x="236475" y="505250"/>
                <a:ext cx="1587600" cy="629875"/>
              </a:xfrm>
              <a:custGeom>
                <a:rect b="b" l="l" r="r" t="t"/>
                <a:pathLst>
                  <a:path extrusionOk="0" h="25195" w="63504">
                    <a:moveTo>
                      <a:pt x="0" y="5330"/>
                    </a:moveTo>
                    <a:lnTo>
                      <a:pt x="19865" y="25195"/>
                    </a:lnTo>
                    <a:lnTo>
                      <a:pt x="63504" y="0"/>
                    </a:lnTo>
                    <a:close/>
                  </a:path>
                </a:pathLst>
              </a:custGeom>
              <a:noFill/>
              <a:ln cap="flat" cmpd="sng" w="9525">
                <a:solidFill>
                  <a:schemeClr val="accent2"/>
                </a:solidFill>
                <a:prstDash val="solid"/>
                <a:round/>
                <a:headEnd len="sm" w="sm" type="none"/>
                <a:tailEnd len="sm" w="sm" type="none"/>
              </a:ln>
            </p:spPr>
          </p:sp>
          <p:grpSp>
            <p:nvGrpSpPr>
              <p:cNvPr id="3602" name="Google Shape;3602;p8"/>
              <p:cNvGrpSpPr/>
              <p:nvPr/>
            </p:nvGrpSpPr>
            <p:grpSpPr>
              <a:xfrm>
                <a:off x="219125" y="484675"/>
                <a:ext cx="1622650" cy="674200"/>
                <a:chOff x="219125" y="484675"/>
                <a:chExt cx="1622650" cy="674200"/>
              </a:xfrm>
            </p:grpSpPr>
            <p:sp>
              <p:nvSpPr>
                <p:cNvPr id="3603" name="Google Shape;3603;p8"/>
                <p:cNvSpPr/>
                <p:nvPr/>
              </p:nvSpPr>
              <p:spPr>
                <a:xfrm>
                  <a:off x="709825" y="11147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4" name="Google Shape;3604;p8"/>
                <p:cNvSpPr/>
                <p:nvPr/>
              </p:nvSpPr>
              <p:spPr>
                <a:xfrm>
                  <a:off x="219125" y="6147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5" name="Google Shape;3605;p8"/>
                <p:cNvSpPr/>
                <p:nvPr/>
              </p:nvSpPr>
              <p:spPr>
                <a:xfrm>
                  <a:off x="1797675" y="4846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06" name="Google Shape;3606;p8"/>
            <p:cNvGrpSpPr/>
            <p:nvPr/>
          </p:nvGrpSpPr>
          <p:grpSpPr>
            <a:xfrm rot="-5400000">
              <a:off x="5220781" y="4238436"/>
              <a:ext cx="394094" cy="569717"/>
              <a:chOff x="8233275" y="1900925"/>
              <a:chExt cx="753525" cy="1089325"/>
            </a:xfrm>
          </p:grpSpPr>
          <p:sp>
            <p:nvSpPr>
              <p:cNvPr id="3607" name="Google Shape;3607;p8"/>
              <p:cNvSpPr/>
              <p:nvPr/>
            </p:nvSpPr>
            <p:spPr>
              <a:xfrm>
                <a:off x="8253250" y="1915500"/>
                <a:ext cx="721275" cy="1052350"/>
              </a:xfrm>
              <a:custGeom>
                <a:rect b="b" l="l" r="r" t="t"/>
                <a:pathLst>
                  <a:path extrusionOk="0" h="42094" w="28851">
                    <a:moveTo>
                      <a:pt x="17973" y="0"/>
                    </a:moveTo>
                    <a:lnTo>
                      <a:pt x="0" y="42094"/>
                    </a:lnTo>
                    <a:lnTo>
                      <a:pt x="28851" y="20338"/>
                    </a:lnTo>
                  </a:path>
                </a:pathLst>
              </a:custGeom>
              <a:noFill/>
              <a:ln cap="flat" cmpd="sng" w="9525">
                <a:solidFill>
                  <a:schemeClr val="accent2"/>
                </a:solidFill>
                <a:prstDash val="solid"/>
                <a:round/>
                <a:headEnd len="sm" w="sm" type="none"/>
                <a:tailEnd len="sm" w="sm" type="none"/>
              </a:ln>
            </p:spPr>
          </p:sp>
          <p:sp>
            <p:nvSpPr>
              <p:cNvPr id="3608" name="Google Shape;3608;p8"/>
              <p:cNvSpPr/>
              <p:nvPr/>
            </p:nvSpPr>
            <p:spPr>
              <a:xfrm>
                <a:off x="8679625" y="19009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p8"/>
              <p:cNvSpPr/>
              <p:nvPr/>
            </p:nvSpPr>
            <p:spPr>
              <a:xfrm>
                <a:off x="8942700" y="240517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p8"/>
              <p:cNvSpPr/>
              <p:nvPr/>
            </p:nvSpPr>
            <p:spPr>
              <a:xfrm>
                <a:off x="8233275" y="2946150"/>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11" name="Google Shape;3611;p8"/>
            <p:cNvGrpSpPr/>
            <p:nvPr/>
          </p:nvGrpSpPr>
          <p:grpSpPr>
            <a:xfrm rot="10800000">
              <a:off x="3677828" y="3566948"/>
              <a:ext cx="688052" cy="759072"/>
              <a:chOff x="6715777" y="3950739"/>
              <a:chExt cx="586325" cy="646900"/>
            </a:xfrm>
          </p:grpSpPr>
          <p:sp>
            <p:nvSpPr>
              <p:cNvPr id="3612" name="Google Shape;3612;p8"/>
              <p:cNvSpPr/>
              <p:nvPr/>
            </p:nvSpPr>
            <p:spPr>
              <a:xfrm>
                <a:off x="6727925" y="4221225"/>
                <a:ext cx="484800" cy="366550"/>
              </a:xfrm>
              <a:custGeom>
                <a:rect b="b" l="l" r="r" t="t"/>
                <a:pathLst>
                  <a:path extrusionOk="0" h="14662" w="19392">
                    <a:moveTo>
                      <a:pt x="19392" y="2128"/>
                    </a:moveTo>
                    <a:lnTo>
                      <a:pt x="0" y="14662"/>
                    </a:lnTo>
                    <a:lnTo>
                      <a:pt x="1656" y="0"/>
                    </a:lnTo>
                    <a:close/>
                  </a:path>
                </a:pathLst>
              </a:custGeom>
              <a:noFill/>
              <a:ln cap="flat" cmpd="sng" w="9525">
                <a:solidFill>
                  <a:schemeClr val="accent2"/>
                </a:solidFill>
                <a:prstDash val="solid"/>
                <a:round/>
                <a:headEnd len="sm" w="sm" type="none"/>
                <a:tailEnd len="sm" w="sm" type="none"/>
              </a:ln>
            </p:spPr>
          </p:sp>
          <p:sp>
            <p:nvSpPr>
              <p:cNvPr id="3613" name="Google Shape;3613;p8"/>
              <p:cNvSpPr/>
              <p:nvPr/>
            </p:nvSpPr>
            <p:spPr>
              <a:xfrm>
                <a:off x="7112225" y="3967000"/>
                <a:ext cx="177350" cy="307425"/>
              </a:xfrm>
              <a:custGeom>
                <a:rect b="b" l="l" r="r" t="t"/>
                <a:pathLst>
                  <a:path extrusionOk="0" h="12297" w="7094">
                    <a:moveTo>
                      <a:pt x="4729" y="12297"/>
                    </a:moveTo>
                    <a:lnTo>
                      <a:pt x="0" y="473"/>
                    </a:lnTo>
                    <a:lnTo>
                      <a:pt x="7094" y="0"/>
                    </a:lnTo>
                  </a:path>
                </a:pathLst>
              </a:custGeom>
              <a:noFill/>
              <a:ln cap="flat" cmpd="sng" w="9525">
                <a:solidFill>
                  <a:schemeClr val="accent2"/>
                </a:solidFill>
                <a:prstDash val="solid"/>
                <a:round/>
                <a:headEnd len="sm" w="sm" type="none"/>
                <a:tailEnd len="sm" w="sm" type="none"/>
              </a:ln>
            </p:spPr>
          </p:sp>
          <p:sp>
            <p:nvSpPr>
              <p:cNvPr id="3614" name="Google Shape;3614;p8"/>
              <p:cNvSpPr/>
              <p:nvPr/>
            </p:nvSpPr>
            <p:spPr>
              <a:xfrm>
                <a:off x="7203502" y="42574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8"/>
              <p:cNvSpPr/>
              <p:nvPr/>
            </p:nvSpPr>
            <p:spPr>
              <a:xfrm>
                <a:off x="7271502" y="39507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8"/>
              <p:cNvSpPr/>
              <p:nvPr/>
            </p:nvSpPr>
            <p:spPr>
              <a:xfrm>
                <a:off x="7103027" y="39669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8"/>
              <p:cNvSpPr/>
              <p:nvPr/>
            </p:nvSpPr>
            <p:spPr>
              <a:xfrm>
                <a:off x="6755677" y="420788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8"/>
              <p:cNvSpPr/>
              <p:nvPr/>
            </p:nvSpPr>
            <p:spPr>
              <a:xfrm>
                <a:off x="6715777" y="4567039"/>
                <a:ext cx="30600" cy="30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19" name="Google Shape;3619;p8"/>
            <p:cNvGrpSpPr/>
            <p:nvPr/>
          </p:nvGrpSpPr>
          <p:grpSpPr>
            <a:xfrm rot="10800000">
              <a:off x="7572233" y="3744120"/>
              <a:ext cx="688080" cy="976619"/>
              <a:chOff x="8082452" y="285774"/>
              <a:chExt cx="498898" cy="708105"/>
            </a:xfrm>
          </p:grpSpPr>
          <p:grpSp>
            <p:nvGrpSpPr>
              <p:cNvPr id="3620" name="Google Shape;3620;p8"/>
              <p:cNvGrpSpPr/>
              <p:nvPr/>
            </p:nvGrpSpPr>
            <p:grpSpPr>
              <a:xfrm>
                <a:off x="8082452" y="285774"/>
                <a:ext cx="498898" cy="708105"/>
                <a:chOff x="7865075" y="285763"/>
                <a:chExt cx="716293" cy="1016662"/>
              </a:xfrm>
            </p:grpSpPr>
            <p:sp>
              <p:nvSpPr>
                <p:cNvPr id="3621" name="Google Shape;3621;p8"/>
                <p:cNvSpPr/>
                <p:nvPr/>
              </p:nvSpPr>
              <p:spPr>
                <a:xfrm>
                  <a:off x="7886700" y="307425"/>
                  <a:ext cx="685800" cy="969575"/>
                </a:xfrm>
                <a:custGeom>
                  <a:rect b="b" l="l" r="r" t="t"/>
                  <a:pathLst>
                    <a:path extrusionOk="0" h="38783" w="27432">
                      <a:moveTo>
                        <a:pt x="946" y="9932"/>
                      </a:moveTo>
                      <a:lnTo>
                        <a:pt x="27432" y="24594"/>
                      </a:lnTo>
                      <a:lnTo>
                        <a:pt x="26959" y="0"/>
                      </a:lnTo>
                      <a:lnTo>
                        <a:pt x="0" y="38783"/>
                      </a:lnTo>
                    </a:path>
                  </a:pathLst>
                </a:custGeom>
                <a:noFill/>
                <a:ln cap="flat" cmpd="sng" w="9525">
                  <a:solidFill>
                    <a:schemeClr val="accent2"/>
                  </a:solidFill>
                  <a:prstDash val="solid"/>
                  <a:round/>
                  <a:headEnd len="sm" w="sm" type="none"/>
                  <a:tailEnd len="sm" w="sm" type="none"/>
                </a:ln>
              </p:spPr>
            </p:sp>
            <p:sp>
              <p:nvSpPr>
                <p:cNvPr id="3622" name="Google Shape;3622;p8"/>
                <p:cNvSpPr/>
                <p:nvPr/>
              </p:nvSpPr>
              <p:spPr>
                <a:xfrm>
                  <a:off x="7865075" y="1258325"/>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3" name="Google Shape;3623;p8"/>
                <p:cNvSpPr/>
                <p:nvPr/>
              </p:nvSpPr>
              <p:spPr>
                <a:xfrm>
                  <a:off x="7865075" y="5281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4" name="Google Shape;3624;p8"/>
                <p:cNvSpPr/>
                <p:nvPr/>
              </p:nvSpPr>
              <p:spPr>
                <a:xfrm>
                  <a:off x="8537268" y="2857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5" name="Google Shape;3625;p8"/>
                <p:cNvSpPr/>
                <p:nvPr/>
              </p:nvSpPr>
              <p:spPr>
                <a:xfrm>
                  <a:off x="8537268" y="897663"/>
                  <a:ext cx="44100" cy="44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26" name="Google Shape;3626;p8"/>
              <p:cNvSpPr/>
              <p:nvPr/>
            </p:nvSpPr>
            <p:spPr>
              <a:xfrm>
                <a:off x="8339285" y="589063"/>
                <a:ext cx="30600" cy="30600"/>
              </a:xfrm>
              <a:prstGeom prst="ellipse">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27" name="Google Shape;3627;p8"/>
            <p:cNvGrpSpPr/>
            <p:nvPr/>
          </p:nvGrpSpPr>
          <p:grpSpPr>
            <a:xfrm>
              <a:off x="357850" y="958425"/>
              <a:ext cx="8409439" cy="3509008"/>
              <a:chOff x="357850" y="958425"/>
              <a:chExt cx="8409439" cy="3509008"/>
            </a:xfrm>
          </p:grpSpPr>
          <p:sp>
            <p:nvSpPr>
              <p:cNvPr id="3628" name="Google Shape;3628;p8"/>
              <p:cNvSpPr/>
              <p:nvPr/>
            </p:nvSpPr>
            <p:spPr>
              <a:xfrm>
                <a:off x="357850" y="3882700"/>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p8"/>
              <p:cNvSpPr/>
              <p:nvPr/>
            </p:nvSpPr>
            <p:spPr>
              <a:xfrm>
                <a:off x="3172167" y="4195132"/>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p8"/>
              <p:cNvSpPr/>
              <p:nvPr/>
            </p:nvSpPr>
            <p:spPr>
              <a:xfrm>
                <a:off x="4609238" y="1477300"/>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p8"/>
              <p:cNvSpPr/>
              <p:nvPr/>
            </p:nvSpPr>
            <p:spPr>
              <a:xfrm>
                <a:off x="8495238" y="958425"/>
                <a:ext cx="272051" cy="272301"/>
              </a:xfrm>
              <a:custGeom>
                <a:rect b="b" l="l" r="r" t="t"/>
                <a:pathLst>
                  <a:path extrusionOk="0" h="2086" w="2084">
                    <a:moveTo>
                      <a:pt x="1314" y="1"/>
                    </a:moveTo>
                    <a:lnTo>
                      <a:pt x="1314" y="1"/>
                    </a:lnTo>
                    <a:cubicBezTo>
                      <a:pt x="1137" y="666"/>
                      <a:pt x="1027" y="902"/>
                      <a:pt x="673" y="902"/>
                    </a:cubicBezTo>
                    <a:cubicBezTo>
                      <a:pt x="510" y="902"/>
                      <a:pt x="296" y="853"/>
                      <a:pt x="1" y="773"/>
                    </a:cubicBezTo>
                    <a:lnTo>
                      <a:pt x="1" y="773"/>
                    </a:lnTo>
                    <a:cubicBezTo>
                      <a:pt x="942" y="1028"/>
                      <a:pt x="999" y="1115"/>
                      <a:pt x="770" y="2086"/>
                    </a:cubicBezTo>
                    <a:cubicBezTo>
                      <a:pt x="927" y="1420"/>
                      <a:pt x="1030" y="1184"/>
                      <a:pt x="1392" y="1184"/>
                    </a:cubicBezTo>
                    <a:cubicBezTo>
                      <a:pt x="1558" y="1184"/>
                      <a:pt x="1779" y="1233"/>
                      <a:pt x="2084" y="1314"/>
                    </a:cubicBezTo>
                    <a:cubicBezTo>
                      <a:pt x="1113" y="1058"/>
                      <a:pt x="1056" y="971"/>
                      <a:pt x="13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632" name="Google Shape;3632;p8"/>
          <p:cNvSpPr txBox="1"/>
          <p:nvPr/>
        </p:nvSpPr>
        <p:spPr>
          <a:xfrm>
            <a:off x="408182" y="3624606"/>
            <a:ext cx="2708231" cy="581425"/>
          </a:xfrm>
          <a:prstGeom prst="rect">
            <a:avLst/>
          </a:prstGeom>
          <a:noFill/>
          <a:ln>
            <a:noFill/>
          </a:ln>
        </p:spPr>
        <p:txBody>
          <a:bodyPr anchorCtr="0" anchor="ctr" bIns="91425" lIns="91425" spcFirstLastPara="1" rIns="91425" wrap="square" tIns="91425">
            <a:noAutofit/>
          </a:bodyPr>
          <a:lstStyle/>
          <a:p>
            <a:pPr indent="-285750" lvl="0" marL="285750" marR="0" rtl="0" algn="l">
              <a:lnSpc>
                <a:spcPct val="100000"/>
              </a:lnSpc>
              <a:spcBef>
                <a:spcPts val="0"/>
              </a:spcBef>
              <a:spcAft>
                <a:spcPts val="0"/>
              </a:spcAft>
              <a:buClr>
                <a:schemeClr val="dk1"/>
              </a:buClr>
              <a:buSzPts val="1400"/>
              <a:buFont typeface="Arial"/>
              <a:buChar char="•"/>
            </a:pPr>
            <a:r>
              <a:rPr b="0" i="0" lang="fr-CA" sz="1800" u="none" cap="none" strike="noStrike">
                <a:solidFill>
                  <a:schemeClr val="accent3"/>
                </a:solidFill>
                <a:latin typeface="Nunito"/>
                <a:ea typeface="Nunito"/>
                <a:cs typeface="Nunito"/>
                <a:sym typeface="Nunito"/>
              </a:rPr>
              <a:t>AT HIGH RESOLUTION</a:t>
            </a:r>
            <a:endParaRPr/>
          </a:p>
        </p:txBody>
      </p:sp>
      <p:grpSp>
        <p:nvGrpSpPr>
          <p:cNvPr id="3633" name="Google Shape;3633;p8"/>
          <p:cNvGrpSpPr/>
          <p:nvPr/>
        </p:nvGrpSpPr>
        <p:grpSpPr>
          <a:xfrm>
            <a:off x="2765224" y="1862974"/>
            <a:ext cx="5874923" cy="2242535"/>
            <a:chOff x="953951" y="1533023"/>
            <a:chExt cx="7522451" cy="2871418"/>
          </a:xfrm>
        </p:grpSpPr>
        <p:pic>
          <p:nvPicPr>
            <p:cNvPr id="3634" name="Google Shape;3634;p8"/>
            <p:cNvPicPr preferRelativeResize="0"/>
            <p:nvPr/>
          </p:nvPicPr>
          <p:blipFill rotWithShape="1">
            <a:blip r:embed="rId3">
              <a:alphaModFix/>
            </a:blip>
            <a:srcRect b="0" l="0" r="0" t="0"/>
            <a:stretch/>
          </p:blipFill>
          <p:spPr>
            <a:xfrm>
              <a:off x="953951" y="1533023"/>
              <a:ext cx="3873500" cy="2870200"/>
            </a:xfrm>
            <a:prstGeom prst="rect">
              <a:avLst/>
            </a:prstGeom>
            <a:noFill/>
            <a:ln>
              <a:noFill/>
            </a:ln>
          </p:spPr>
        </p:pic>
        <p:pic>
          <p:nvPicPr>
            <p:cNvPr id="3635" name="Google Shape;3635;p8"/>
            <p:cNvPicPr preferRelativeResize="0"/>
            <p:nvPr/>
          </p:nvPicPr>
          <p:blipFill rotWithShape="1">
            <a:blip r:embed="rId4">
              <a:alphaModFix/>
            </a:blip>
            <a:srcRect b="0" l="0" r="0" t="0"/>
            <a:stretch/>
          </p:blipFill>
          <p:spPr>
            <a:xfrm>
              <a:off x="4806025" y="1534241"/>
              <a:ext cx="3670377" cy="2870200"/>
            </a:xfrm>
            <a:prstGeom prst="rect">
              <a:avLst/>
            </a:prstGeom>
            <a:noFill/>
            <a:ln>
              <a:noFill/>
            </a:ln>
          </p:spPr>
        </p:pic>
        <p:sp>
          <p:nvSpPr>
            <p:cNvPr id="3636" name="Google Shape;3636;p8"/>
            <p:cNvSpPr txBox="1"/>
            <p:nvPr/>
          </p:nvSpPr>
          <p:spPr>
            <a:xfrm>
              <a:off x="2455732" y="1869776"/>
              <a:ext cx="1450103" cy="44872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Nunito"/>
                <a:buNone/>
              </a:pPr>
              <a:r>
                <a:rPr b="1" i="0" lang="fr-CA" sz="1400" u="none" cap="none" strike="noStrike">
                  <a:solidFill>
                    <a:schemeClr val="accent6"/>
                  </a:solidFill>
                  <a:latin typeface="Nunito"/>
                  <a:ea typeface="Nunito"/>
                  <a:cs typeface="Nunito"/>
                  <a:sym typeface="Nunito"/>
                </a:rPr>
                <a:t>CO blob</a:t>
              </a:r>
              <a:endParaRPr/>
            </a:p>
          </p:txBody>
        </p:sp>
        <p:sp>
          <p:nvSpPr>
            <p:cNvPr id="3637" name="Google Shape;3637;p8"/>
            <p:cNvSpPr txBox="1"/>
            <p:nvPr/>
          </p:nvSpPr>
          <p:spPr>
            <a:xfrm>
              <a:off x="5461963" y="1867644"/>
              <a:ext cx="1200883" cy="44872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Nunito"/>
                <a:buNone/>
              </a:pPr>
              <a:r>
                <a:rPr b="1" i="0" lang="fr-CA" sz="1400" u="none" cap="none" strike="noStrike">
                  <a:solidFill>
                    <a:srgbClr val="37B9D7"/>
                  </a:solidFill>
                  <a:latin typeface="Nunito"/>
                  <a:ea typeface="Nunito"/>
                  <a:cs typeface="Nunito"/>
                  <a:sym typeface="Nunito"/>
                </a:rPr>
                <a:t>H</a:t>
              </a:r>
              <a:r>
                <a:rPr b="1" baseline="-25000" i="0" lang="fr-CA" sz="1400" u="none" cap="none" strike="noStrike">
                  <a:solidFill>
                    <a:srgbClr val="37B9D7"/>
                  </a:solidFill>
                  <a:latin typeface="Nunito"/>
                  <a:ea typeface="Nunito"/>
                  <a:cs typeface="Nunito"/>
                  <a:sym typeface="Nunito"/>
                </a:rPr>
                <a:t>2</a:t>
              </a:r>
              <a:r>
                <a:rPr b="1" i="0" lang="fr-CA" sz="1400" u="none" cap="none" strike="noStrike">
                  <a:solidFill>
                    <a:srgbClr val="37B9D7"/>
                  </a:solidFill>
                  <a:latin typeface="Nunito"/>
                  <a:ea typeface="Nunito"/>
                  <a:cs typeface="Nunito"/>
                  <a:sym typeface="Nunito"/>
                </a:rPr>
                <a:t>O blob</a:t>
              </a:r>
              <a:endParaRPr/>
            </a:p>
          </p:txBody>
        </p:sp>
        <p:cxnSp>
          <p:nvCxnSpPr>
            <p:cNvPr id="3638" name="Google Shape;3638;p8"/>
            <p:cNvCxnSpPr/>
            <p:nvPr/>
          </p:nvCxnSpPr>
          <p:spPr>
            <a:xfrm flipH="1">
              <a:off x="2356102" y="2259111"/>
              <a:ext cx="441647" cy="385305"/>
            </a:xfrm>
            <a:prstGeom prst="straightConnector1">
              <a:avLst/>
            </a:prstGeom>
            <a:noFill/>
            <a:ln cap="flat" cmpd="sng" w="38100">
              <a:solidFill>
                <a:schemeClr val="accent6"/>
              </a:solidFill>
              <a:prstDash val="solid"/>
              <a:round/>
              <a:headEnd len="sm" w="sm" type="none"/>
              <a:tailEnd len="med" w="med" type="triangle"/>
            </a:ln>
          </p:spPr>
        </p:cxnSp>
        <p:sp>
          <p:nvSpPr>
            <p:cNvPr id="3639" name="Google Shape;3639;p8"/>
            <p:cNvSpPr txBox="1"/>
            <p:nvPr/>
          </p:nvSpPr>
          <p:spPr>
            <a:xfrm>
              <a:off x="6782360" y="1550014"/>
              <a:ext cx="1401938"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800" u="none" cap="none" strike="noStrike">
                  <a:solidFill>
                    <a:srgbClr val="7F7F7F"/>
                  </a:solidFill>
                  <a:latin typeface="Arial"/>
                  <a:ea typeface="Arial"/>
                  <a:cs typeface="Arial"/>
                  <a:sym typeface="Arial"/>
                </a:rPr>
                <a:t>Birkby et al. 2013</a:t>
              </a:r>
              <a:endParaRPr/>
            </a:p>
          </p:txBody>
        </p:sp>
        <p:sp>
          <p:nvSpPr>
            <p:cNvPr id="3640" name="Google Shape;3640;p8"/>
            <p:cNvSpPr txBox="1"/>
            <p:nvPr/>
          </p:nvSpPr>
          <p:spPr>
            <a:xfrm>
              <a:off x="1467149" y="1571296"/>
              <a:ext cx="1401938"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CA" sz="800" u="none" cap="none" strike="noStrike">
                  <a:solidFill>
                    <a:srgbClr val="7F7F7F"/>
                  </a:solidFill>
                  <a:latin typeface="Arial"/>
                  <a:ea typeface="Arial"/>
                  <a:cs typeface="Arial"/>
                  <a:sym typeface="Arial"/>
                </a:rPr>
                <a:t>Brogi et al. 2012</a:t>
              </a:r>
              <a:endParaRPr/>
            </a:p>
          </p:txBody>
        </p:sp>
      </p:grpSp>
      <p:sp>
        <p:nvSpPr>
          <p:cNvPr id="3641" name="Google Shape;3641;p8"/>
          <p:cNvSpPr txBox="1"/>
          <p:nvPr/>
        </p:nvSpPr>
        <p:spPr>
          <a:xfrm>
            <a:off x="4529977" y="1194760"/>
            <a:ext cx="2345417" cy="606550"/>
          </a:xfrm>
          <a:prstGeom prst="rect">
            <a:avLst/>
          </a:prstGeom>
          <a:solidFill>
            <a:schemeClr val="dk2"/>
          </a:solidFill>
          <a:ln cap="flat" cmpd="sng" w="38100">
            <a:solidFill>
              <a:schemeClr val="accent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000"/>
              <a:buFont typeface="Arial"/>
              <a:buNone/>
            </a:pPr>
            <a:r>
              <a:rPr b="1" i="0" lang="fr-CA" sz="2000" u="none" cap="none" strike="noStrike">
                <a:solidFill>
                  <a:schemeClr val="accent1"/>
                </a:solidFill>
                <a:latin typeface="Nunito"/>
                <a:ea typeface="Nunito"/>
                <a:cs typeface="Nunito"/>
                <a:sym typeface="Nunito"/>
              </a:rPr>
              <a:t>“BLOB” Figures</a:t>
            </a:r>
            <a:endParaRPr b="1" i="0" sz="2000" u="none" cap="none" strike="noStrike">
              <a:solidFill>
                <a:schemeClr val="accent1"/>
              </a:solidFill>
              <a:latin typeface="Nunito"/>
              <a:ea typeface="Nunito"/>
              <a:cs typeface="Nunito"/>
              <a:sym typeface="Nun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5" name="Shape 3645"/>
        <p:cNvGrpSpPr/>
        <p:nvPr/>
      </p:nvGrpSpPr>
      <p:grpSpPr>
        <a:xfrm>
          <a:off x="0" y="0"/>
          <a:ext cx="0" cy="0"/>
          <a:chOff x="0" y="0"/>
          <a:chExt cx="0" cy="0"/>
        </a:xfrm>
      </p:grpSpPr>
      <p:sp>
        <p:nvSpPr>
          <p:cNvPr id="3646" name="Google Shape;3646;p9"/>
          <p:cNvSpPr txBox="1"/>
          <p:nvPr>
            <p:ph idx="1" type="subTitle"/>
          </p:nvPr>
        </p:nvSpPr>
        <p:spPr>
          <a:xfrm>
            <a:off x="2646504" y="-598718"/>
            <a:ext cx="5653200" cy="3280075"/>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2700"/>
              <a:buNone/>
            </a:pPr>
            <a:r>
              <a:rPr b="1" lang="fr-CA"/>
              <a:t>Once upon a time…</a:t>
            </a:r>
            <a:endParaRPr sz="2200"/>
          </a:p>
        </p:txBody>
      </p:sp>
      <p:sp>
        <p:nvSpPr>
          <p:cNvPr id="3647" name="Google Shape;3647;p9"/>
          <p:cNvSpPr/>
          <p:nvPr/>
        </p:nvSpPr>
        <p:spPr>
          <a:xfrm>
            <a:off x="1502225" y="1467557"/>
            <a:ext cx="6797479" cy="110799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2200" u="none" cap="none" strike="noStrike">
                <a:solidFill>
                  <a:srgbClr val="85B9C4"/>
                </a:solidFill>
                <a:latin typeface="Nunito"/>
                <a:ea typeface="Nunito"/>
                <a:cs typeface="Nunito"/>
                <a:sym typeface="Nunito"/>
              </a:rPr>
              <a:t>Three dayside emission time-series of the exoplanet KELT-20b were scheduled to be observed at the CFHT, with the SPIRou instrument.</a:t>
            </a:r>
            <a:endParaRPr/>
          </a:p>
        </p:txBody>
      </p:sp>
      <p:sp>
        <p:nvSpPr>
          <p:cNvPr id="3648" name="Google Shape;3648;p9"/>
          <p:cNvSpPr/>
          <p:nvPr/>
        </p:nvSpPr>
        <p:spPr>
          <a:xfrm>
            <a:off x="4061860" y="3746835"/>
            <a:ext cx="4237843"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2200" u="none" cap="none" strike="noStrike">
                <a:solidFill>
                  <a:schemeClr val="accent6"/>
                </a:solidFill>
                <a:latin typeface="Nunito"/>
                <a:ea typeface="Nunito"/>
                <a:cs typeface="Nunito"/>
                <a:sym typeface="Nunito"/>
              </a:rPr>
              <a:t>But, little did we know, </a:t>
            </a:r>
            <a:endParaRPr/>
          </a:p>
          <a:p>
            <a:pPr indent="0" lvl="0" marL="0" marR="0" rtl="0" algn="r">
              <a:lnSpc>
                <a:spcPct val="100000"/>
              </a:lnSpc>
              <a:spcBef>
                <a:spcPts val="0"/>
              </a:spcBef>
              <a:spcAft>
                <a:spcPts val="0"/>
              </a:spcAft>
              <a:buNone/>
            </a:pPr>
            <a:r>
              <a:rPr b="0" i="0" lang="fr-CA" sz="2200" u="none" cap="none" strike="noStrike">
                <a:solidFill>
                  <a:schemeClr val="accent6"/>
                </a:solidFill>
                <a:latin typeface="Nunito"/>
                <a:ea typeface="Nunito"/>
                <a:cs typeface="Nunito"/>
                <a:sym typeface="Nunito"/>
              </a:rPr>
              <a:t>a surprise was waiting for us… </a:t>
            </a:r>
            <a:endParaRPr/>
          </a:p>
        </p:txBody>
      </p:sp>
      <p:sp>
        <p:nvSpPr>
          <p:cNvPr id="3649" name="Google Shape;3649;p9"/>
          <p:cNvSpPr/>
          <p:nvPr/>
        </p:nvSpPr>
        <p:spPr>
          <a:xfrm>
            <a:off x="2242454" y="2638839"/>
            <a:ext cx="6057249" cy="110799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fr-CA" sz="2200" u="none" cap="none" strike="noStrike">
                <a:solidFill>
                  <a:schemeClr val="accent3"/>
                </a:solidFill>
                <a:latin typeface="Nunito"/>
                <a:ea typeface="Nunito"/>
                <a:cs typeface="Nunito"/>
                <a:sym typeface="Nunito"/>
              </a:rPr>
              <a:t>These observations would allow to detect and characterize the atmosphere of this unusual gas giant.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ark Astronomy Thesis by Slidesgo">
  <a:themeElements>
    <a:clrScheme name="Simple Light">
      <a:dk1>
        <a:srgbClr val="FFFFFF"/>
      </a:dk1>
      <a:lt1>
        <a:srgbClr val="000000"/>
      </a:lt1>
      <a:dk2>
        <a:srgbClr val="D0E0E3"/>
      </a:dk2>
      <a:lt2>
        <a:srgbClr val="76A5AF"/>
      </a:lt2>
      <a:accent1>
        <a:srgbClr val="45818E"/>
      </a:accent1>
      <a:accent2>
        <a:srgbClr val="134F5C"/>
      </a:accent2>
      <a:accent3>
        <a:srgbClr val="EA9999"/>
      </a:accent3>
      <a:accent4>
        <a:srgbClr val="F4CCCC"/>
      </a:accent4>
      <a:accent5>
        <a:srgbClr val="FFF2CC"/>
      </a:accent5>
      <a:accent6>
        <a:srgbClr val="FFE599"/>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